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90"/>
  </p:normalViewPr>
  <p:slideViewPr>
    <p:cSldViewPr snapToObjects="1" showGuides="1">
      <p:cViewPr varScale="1">
        <p:scale>
          <a:sx n="96" d="100"/>
          <a:sy n="96" d="100"/>
        </p:scale>
        <p:origin x="102" y="390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8/8/2017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8, 2017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August 8, 2017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August 8, 2017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August 8, 2017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8, 2017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August 8, 2017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8, 2017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August 8, 2017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8, 2017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August 8, 2017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8, 2017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8, 2017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58" r:id="rId5"/>
    <p:sldLayoutId id="2147483665" r:id="rId6"/>
    <p:sldLayoutId id="2147483659" r:id="rId7"/>
    <p:sldLayoutId id="2147483650" r:id="rId8"/>
    <p:sldLayoutId id="2147483666" r:id="rId9"/>
    <p:sldLayoutId id="2147483667" r:id="rId10"/>
    <p:sldLayoutId id="2147483652" r:id="rId11"/>
    <p:sldLayoutId id="2147483660" r:id="rId12"/>
    <p:sldLayoutId id="2147483662" r:id="rId13"/>
    <p:sldLayoutId id="2147483663" r:id="rId14"/>
    <p:sldLayoutId id="2147483651" r:id="rId15"/>
    <p:sldLayoutId id="2147483668" r:id="rId16"/>
    <p:sldLayoutId id="2147483669" r:id="rId17"/>
    <p:sldLayoutId id="2147483655" r:id="rId18"/>
    <p:sldLayoutId id="214748366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Explorer Workspaces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7195B-4386-4FC4-8412-7DB7277738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837E394-63BA-4290-AB9E-DD3DE263A7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66C74-ADC4-4C5B-87CE-2BFBC2CD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Workspaces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030E3-A8FE-480A-8945-4DF7AED2384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Track, discuss and develop viewpoints for a given area during client engagements or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Leverage the existing trend and solution information from Digital Explorer</a:t>
            </a:r>
          </a:p>
          <a:p>
            <a:pPr marL="685800" lvl="2" indent="-457200"/>
            <a:r>
              <a:rPr lang="en-GB" dirty="0"/>
              <a:t>Add directly from Digital Explorer or within the workspace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Add your own notes and media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Invite and Share with colleagues </a:t>
            </a:r>
          </a:p>
        </p:txBody>
      </p:sp>
      <p:pic>
        <p:nvPicPr>
          <p:cNvPr id="6" name="Picture Placeholder 9">
            <a:extLst>
              <a:ext uri="{FF2B5EF4-FFF2-40B4-BE49-F238E27FC236}">
                <a16:creationId xmlns:a16="http://schemas.microsoft.com/office/drawing/2014/main" id="{9C1FF003-65DA-4C2E-BCC7-51AD044D4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0357" b="-30357"/>
          <a:stretch/>
        </p:blipFill>
        <p:spPr>
          <a:xfrm>
            <a:off x="7315200" y="0"/>
            <a:ext cx="7315200" cy="8229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6248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3CB0297-229A-4D6A-A37A-FF8AB92BF272}" vid="{8C2B9180-97CD-4883-B2FE-0BF89CE0C1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DXC.16.9</Template>
  <TotalTime>16</TotalTime>
  <Words>49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DXC</vt:lpstr>
      <vt:lpstr>Digital Explorer Workspaces</vt:lpstr>
      <vt:lpstr>Workspaces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Explorer Workspaces</dc:title>
  <dc:subject/>
  <dc:creator>Stevens, David</dc:creator>
  <cp:keywords/>
  <dc:description/>
  <cp:lastModifiedBy>Stevens, David</cp:lastModifiedBy>
  <cp:revision>2</cp:revision>
  <dcterms:created xsi:type="dcterms:W3CDTF">2017-08-08T15:42:05Z</dcterms:created>
  <dcterms:modified xsi:type="dcterms:W3CDTF">2017-08-08T15:58:30Z</dcterms:modified>
  <cp:category/>
</cp:coreProperties>
</file>