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92" r:id="rId5"/>
  </p:sldMasterIdLst>
  <p:notesMasterIdLst>
    <p:notesMasterId r:id="rId8"/>
  </p:notesMasterIdLst>
  <p:handoutMasterIdLst>
    <p:handoutMasterId r:id="rId9"/>
  </p:handoutMasterIdLst>
  <p:sldIdLst>
    <p:sldId id="261" r:id="rId6"/>
    <p:sldId id="262" r:id="rId7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B66D4-6F29-481A-86E3-4DC291DF47D5}" v="60" dt="2019-11-06T14:21:38.555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90"/>
  </p:normalViewPr>
  <p:slideViewPr>
    <p:cSldViewPr snapToGrid="0" snapToObjects="1" showGuides="1">
      <p:cViewPr varScale="1">
        <p:scale>
          <a:sx n="83" d="100"/>
          <a:sy n="83" d="100"/>
        </p:scale>
        <p:origin x="132" y="702"/>
      </p:cViewPr>
      <p:guideLst>
        <p:guide orient="horz" pos="403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84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E58B66D4-6F29-481A-86E3-4DC291DF47D5}"/>
    <pc:docChg chg="undo custSel addSld modSld">
      <pc:chgData name="Stevens, David" userId="73fe415a-d21a-4898-bfab-0e75d37181d7" providerId="ADAL" clId="{E58B66D4-6F29-481A-86E3-4DC291DF47D5}" dt="2019-11-06T14:22:27.541" v="331" actId="404"/>
      <pc:docMkLst>
        <pc:docMk/>
      </pc:docMkLst>
      <pc:sldChg chg="addSp delSp modSp">
        <pc:chgData name="Stevens, David" userId="73fe415a-d21a-4898-bfab-0e75d37181d7" providerId="ADAL" clId="{E58B66D4-6F29-481A-86E3-4DC291DF47D5}" dt="2019-11-06T09:05:58.390" v="13" actId="167"/>
        <pc:sldMkLst>
          <pc:docMk/>
          <pc:sldMk cId="3854570145" sldId="261"/>
        </pc:sldMkLst>
        <pc:spChg chg="add mod ord">
          <ac:chgData name="Stevens, David" userId="73fe415a-d21a-4898-bfab-0e75d37181d7" providerId="ADAL" clId="{E58B66D4-6F29-481A-86E3-4DC291DF47D5}" dt="2019-11-06T09:05:58.390" v="13" actId="167"/>
          <ac:spMkLst>
            <pc:docMk/>
            <pc:sldMk cId="3854570145" sldId="261"/>
            <ac:spMk id="4" creationId="{D35731A5-06E2-41E4-B4EE-EA1CF5DAD985}"/>
          </ac:spMkLst>
        </pc:spChg>
        <pc:spChg chg="mod topLvl">
          <ac:chgData name="Stevens, David" userId="73fe415a-d21a-4898-bfab-0e75d37181d7" providerId="ADAL" clId="{E58B66D4-6F29-481A-86E3-4DC291DF47D5}" dt="2019-11-06T09:04:26.404" v="7" actId="164"/>
          <ac:spMkLst>
            <pc:docMk/>
            <pc:sldMk cId="3854570145" sldId="261"/>
            <ac:spMk id="7" creationId="{C7CFAC5B-5D86-41CF-8DFF-DC6023A012A8}"/>
          </ac:spMkLst>
        </pc:spChg>
        <pc:spChg chg="mod topLvl">
          <ac:chgData name="Stevens, David" userId="73fe415a-d21a-4898-bfab-0e75d37181d7" providerId="ADAL" clId="{E58B66D4-6F29-481A-86E3-4DC291DF47D5}" dt="2019-11-06T09:04:26.404" v="7" actId="164"/>
          <ac:spMkLst>
            <pc:docMk/>
            <pc:sldMk cId="3854570145" sldId="261"/>
            <ac:spMk id="8" creationId="{EF25360A-9F31-476C-AE64-6B55FCDB34B1}"/>
          </ac:spMkLst>
        </pc:spChg>
        <pc:grpChg chg="add mod">
          <ac:chgData name="Stevens, David" userId="73fe415a-d21a-4898-bfab-0e75d37181d7" providerId="ADAL" clId="{E58B66D4-6F29-481A-86E3-4DC291DF47D5}" dt="2019-11-06T09:04:32.492" v="10" actId="164"/>
          <ac:grpSpMkLst>
            <pc:docMk/>
            <pc:sldMk cId="3854570145" sldId="261"/>
            <ac:grpSpMk id="2" creationId="{2BCFCA65-CCDE-484D-9528-6077FBEB7E3A}"/>
          </ac:grpSpMkLst>
        </pc:grpChg>
        <pc:grpChg chg="add mod">
          <ac:chgData name="Stevens, David" userId="73fe415a-d21a-4898-bfab-0e75d37181d7" providerId="ADAL" clId="{E58B66D4-6F29-481A-86E3-4DC291DF47D5}" dt="2019-11-06T09:04:32.492" v="10" actId="164"/>
          <ac:grpSpMkLst>
            <pc:docMk/>
            <pc:sldMk cId="3854570145" sldId="261"/>
            <ac:grpSpMk id="3" creationId="{FD3CE580-789F-43B5-8BAA-A3A6594536B7}"/>
          </ac:grpSpMkLst>
        </pc:grpChg>
        <pc:grpChg chg="mod topLvl">
          <ac:chgData name="Stevens, David" userId="73fe415a-d21a-4898-bfab-0e75d37181d7" providerId="ADAL" clId="{E58B66D4-6F29-481A-86E3-4DC291DF47D5}" dt="2019-11-06T09:04:32.492" v="10" actId="164"/>
          <ac:grpSpMkLst>
            <pc:docMk/>
            <pc:sldMk cId="3854570145" sldId="261"/>
            <ac:grpSpMk id="5" creationId="{EA4C23E5-FB66-4B62-BDCA-148B7388D774}"/>
          </ac:grpSpMkLst>
        </pc:grpChg>
        <pc:grpChg chg="mod topLvl">
          <ac:chgData name="Stevens, David" userId="73fe415a-d21a-4898-bfab-0e75d37181d7" providerId="ADAL" clId="{E58B66D4-6F29-481A-86E3-4DC291DF47D5}" dt="2019-11-06T09:04:32.492" v="10" actId="164"/>
          <ac:grpSpMkLst>
            <pc:docMk/>
            <pc:sldMk cId="3854570145" sldId="261"/>
            <ac:grpSpMk id="6" creationId="{479CD5BF-8FF8-4684-855A-9146F664D8FE}"/>
          </ac:grpSpMkLst>
        </pc:grpChg>
        <pc:grpChg chg="mod topLvl">
          <ac:chgData name="Stevens, David" userId="73fe415a-d21a-4898-bfab-0e75d37181d7" providerId="ADAL" clId="{E58B66D4-6F29-481A-86E3-4DC291DF47D5}" dt="2019-11-06T09:04:32.492" v="10" actId="164"/>
          <ac:grpSpMkLst>
            <pc:docMk/>
            <pc:sldMk cId="3854570145" sldId="261"/>
            <ac:grpSpMk id="11" creationId="{09E29EBB-CA0D-4BCB-8FC8-D893B67F02F8}"/>
          </ac:grpSpMkLst>
        </pc:grpChg>
        <pc:grpChg chg="mod topLvl">
          <ac:chgData name="Stevens, David" userId="73fe415a-d21a-4898-bfab-0e75d37181d7" providerId="ADAL" clId="{E58B66D4-6F29-481A-86E3-4DC291DF47D5}" dt="2019-11-06T09:04:32.492" v="10" actId="164"/>
          <ac:grpSpMkLst>
            <pc:docMk/>
            <pc:sldMk cId="3854570145" sldId="261"/>
            <ac:grpSpMk id="12" creationId="{D4BA28E1-D910-42A7-9214-66919CE85D01}"/>
          </ac:grpSpMkLst>
        </pc:grpChg>
        <pc:grpChg chg="mod">
          <ac:chgData name="Stevens, David" userId="73fe415a-d21a-4898-bfab-0e75d37181d7" providerId="ADAL" clId="{E58B66D4-6F29-481A-86E3-4DC291DF47D5}" dt="2019-11-06T09:04:28.813" v="8" actId="12789"/>
          <ac:grpSpMkLst>
            <pc:docMk/>
            <pc:sldMk cId="3854570145" sldId="261"/>
            <ac:grpSpMk id="14" creationId="{3BAF97EB-6388-4EB2-9C9E-34F711A10A9E}"/>
          </ac:grpSpMkLst>
        </pc:grpChg>
        <pc:grpChg chg="mod">
          <ac:chgData name="Stevens, David" userId="73fe415a-d21a-4898-bfab-0e75d37181d7" providerId="ADAL" clId="{E58B66D4-6F29-481A-86E3-4DC291DF47D5}" dt="2019-11-06T09:04:28.813" v="8" actId="12789"/>
          <ac:grpSpMkLst>
            <pc:docMk/>
            <pc:sldMk cId="3854570145" sldId="261"/>
            <ac:grpSpMk id="17" creationId="{90011306-458D-4198-A8CB-3C5B39F3B399}"/>
          </ac:grpSpMkLst>
        </pc:grpChg>
        <pc:grpChg chg="mod">
          <ac:chgData name="Stevens, David" userId="73fe415a-d21a-4898-bfab-0e75d37181d7" providerId="ADAL" clId="{E58B66D4-6F29-481A-86E3-4DC291DF47D5}" dt="2019-11-06T09:04:28.813" v="8" actId="12789"/>
          <ac:grpSpMkLst>
            <pc:docMk/>
            <pc:sldMk cId="3854570145" sldId="261"/>
            <ac:grpSpMk id="22" creationId="{8715D15C-D59A-4585-8B13-A9DEBE684DCD}"/>
          </ac:grpSpMkLst>
        </pc:grpChg>
        <pc:grpChg chg="mod">
          <ac:chgData name="Stevens, David" userId="73fe415a-d21a-4898-bfab-0e75d37181d7" providerId="ADAL" clId="{E58B66D4-6F29-481A-86E3-4DC291DF47D5}" dt="2019-11-06T09:04:30.653" v="9" actId="408"/>
          <ac:grpSpMkLst>
            <pc:docMk/>
            <pc:sldMk cId="3854570145" sldId="261"/>
            <ac:grpSpMk id="28" creationId="{8A172DA8-1C0F-4278-9B7A-3FEE4A08CC94}"/>
          </ac:grpSpMkLst>
        </pc:grpChg>
        <pc:grpChg chg="mod">
          <ac:chgData name="Stevens, David" userId="73fe415a-d21a-4898-bfab-0e75d37181d7" providerId="ADAL" clId="{E58B66D4-6F29-481A-86E3-4DC291DF47D5}" dt="2019-11-06T09:04:30.653" v="9" actId="408"/>
          <ac:grpSpMkLst>
            <pc:docMk/>
            <pc:sldMk cId="3854570145" sldId="261"/>
            <ac:grpSpMk id="32" creationId="{8D98708F-F4B2-48F7-A0B0-932BD69D3DB4}"/>
          </ac:grpSpMkLst>
        </pc:grpChg>
        <pc:grpChg chg="mod topLvl">
          <ac:chgData name="Stevens, David" userId="73fe415a-d21a-4898-bfab-0e75d37181d7" providerId="ADAL" clId="{E58B66D4-6F29-481A-86E3-4DC291DF47D5}" dt="2019-11-06T09:04:28.813" v="8" actId="12789"/>
          <ac:grpSpMkLst>
            <pc:docMk/>
            <pc:sldMk cId="3854570145" sldId="261"/>
            <ac:grpSpMk id="35" creationId="{A8123599-3316-40CC-9163-F79E42030B53}"/>
          </ac:grpSpMkLst>
        </pc:grpChg>
        <pc:grpChg chg="del">
          <ac:chgData name="Stevens, David" userId="73fe415a-d21a-4898-bfab-0e75d37181d7" providerId="ADAL" clId="{E58B66D4-6F29-481A-86E3-4DC291DF47D5}" dt="2019-11-06T09:03:54.934" v="0" actId="165"/>
          <ac:grpSpMkLst>
            <pc:docMk/>
            <pc:sldMk cId="3854570145" sldId="261"/>
            <ac:grpSpMk id="36" creationId="{E07CE17A-5C43-4AEF-9A18-D5313E444175}"/>
          </ac:grpSpMkLst>
        </pc:grpChg>
      </pc:sldChg>
      <pc:sldChg chg="addSp delSp modSp add">
        <pc:chgData name="Stevens, David" userId="73fe415a-d21a-4898-bfab-0e75d37181d7" providerId="ADAL" clId="{E58B66D4-6F29-481A-86E3-4DC291DF47D5}" dt="2019-11-06T14:22:27.541" v="331" actId="404"/>
        <pc:sldMkLst>
          <pc:docMk/>
          <pc:sldMk cId="3572446524" sldId="262"/>
        </pc:sldMkLst>
        <pc:spChg chg="del">
          <ac:chgData name="Stevens, David" userId="73fe415a-d21a-4898-bfab-0e75d37181d7" providerId="ADAL" clId="{E58B66D4-6F29-481A-86E3-4DC291DF47D5}" dt="2019-11-06T09:08:02.332" v="19" actId="478"/>
          <ac:spMkLst>
            <pc:docMk/>
            <pc:sldMk cId="3572446524" sldId="262"/>
            <ac:spMk id="4" creationId="{D35731A5-06E2-41E4-B4EE-EA1CF5DAD985}"/>
          </ac:spMkLst>
        </pc:spChg>
        <pc:spChg chg="del mod topLvl">
          <ac:chgData name="Stevens, David" userId="73fe415a-d21a-4898-bfab-0e75d37181d7" providerId="ADAL" clId="{E58B66D4-6F29-481A-86E3-4DC291DF47D5}" dt="2019-11-06T09:12:37.787" v="172" actId="478"/>
          <ac:spMkLst>
            <pc:docMk/>
            <pc:sldMk cId="3572446524" sldId="262"/>
            <ac:spMk id="7" creationId="{C7CFAC5B-5D86-41CF-8DFF-DC6023A012A8}"/>
          </ac:spMkLst>
        </pc:spChg>
        <pc:spChg chg="mod ord topLvl">
          <ac:chgData name="Stevens, David" userId="73fe415a-d21a-4898-bfab-0e75d37181d7" providerId="ADAL" clId="{E58B66D4-6F29-481A-86E3-4DC291DF47D5}" dt="2019-11-06T09:14:53.131" v="205" actId="164"/>
          <ac:spMkLst>
            <pc:docMk/>
            <pc:sldMk cId="3572446524" sldId="262"/>
            <ac:spMk id="8" creationId="{EF25360A-9F31-476C-AE64-6B55FCDB34B1}"/>
          </ac:spMkLst>
        </pc:spChg>
        <pc:spChg chg="del mod topLvl">
          <ac:chgData name="Stevens, David" userId="73fe415a-d21a-4898-bfab-0e75d37181d7" providerId="ADAL" clId="{E58B66D4-6F29-481A-86E3-4DC291DF47D5}" dt="2019-11-06T09:12:37.787" v="172" actId="478"/>
          <ac:spMkLst>
            <pc:docMk/>
            <pc:sldMk cId="3572446524" sldId="262"/>
            <ac:spMk id="9" creationId="{B00E6275-6ADE-4775-A0ED-D673A50661CB}"/>
          </ac:spMkLst>
        </pc:spChg>
        <pc:spChg chg="del mod topLvl">
          <ac:chgData name="Stevens, David" userId="73fe415a-d21a-4898-bfab-0e75d37181d7" providerId="ADAL" clId="{E58B66D4-6F29-481A-86E3-4DC291DF47D5}" dt="2019-11-06T09:12:37.787" v="172" actId="478"/>
          <ac:spMkLst>
            <pc:docMk/>
            <pc:sldMk cId="3572446524" sldId="262"/>
            <ac:spMk id="10" creationId="{D80B420C-523F-4474-A15B-D8C14416CE05}"/>
          </ac:spMkLst>
        </pc:spChg>
        <pc:spChg chg="mod topLvl">
          <ac:chgData name="Stevens, David" userId="73fe415a-d21a-4898-bfab-0e75d37181d7" providerId="ADAL" clId="{E58B66D4-6F29-481A-86E3-4DC291DF47D5}" dt="2019-11-06T09:13:45.484" v="186" actId="164"/>
          <ac:spMkLst>
            <pc:docMk/>
            <pc:sldMk cId="3572446524" sldId="262"/>
            <ac:spMk id="13" creationId="{4EA35A04-4CA9-407C-B8AE-C7F4617D2D1B}"/>
          </ac:spMkLst>
        </pc:spChg>
        <pc:spChg chg="mod topLvl">
          <ac:chgData name="Stevens, David" userId="73fe415a-d21a-4898-bfab-0e75d37181d7" providerId="ADAL" clId="{E58B66D4-6F29-481A-86E3-4DC291DF47D5}" dt="2019-11-06T09:13:45.484" v="186" actId="164"/>
          <ac:spMkLst>
            <pc:docMk/>
            <pc:sldMk cId="3572446524" sldId="262"/>
            <ac:spMk id="15" creationId="{4090D4DE-C80C-431F-A7B7-CD7B9B8ACA87}"/>
          </ac:spMkLst>
        </pc:spChg>
        <pc:spChg chg="add del mod topLvl">
          <ac:chgData name="Stevens, David" userId="73fe415a-d21a-4898-bfab-0e75d37181d7" providerId="ADAL" clId="{E58B66D4-6F29-481A-86E3-4DC291DF47D5}" dt="2019-11-06T09:09:35.243" v="100" actId="478"/>
          <ac:spMkLst>
            <pc:docMk/>
            <pc:sldMk cId="3572446524" sldId="262"/>
            <ac:spMk id="16" creationId="{D038B9A0-3D1A-47FC-9B25-581528F598AC}"/>
          </ac:spMkLst>
        </pc:spChg>
        <pc:spChg chg="del mod topLvl">
          <ac:chgData name="Stevens, David" userId="73fe415a-d21a-4898-bfab-0e75d37181d7" providerId="ADAL" clId="{E58B66D4-6F29-481A-86E3-4DC291DF47D5}" dt="2019-11-06T09:09:42.980" v="102" actId="478"/>
          <ac:spMkLst>
            <pc:docMk/>
            <pc:sldMk cId="3572446524" sldId="262"/>
            <ac:spMk id="21" creationId="{2C3C0075-FB2C-4089-ACDE-8D1905774A3F}"/>
          </ac:spMkLst>
        </pc:spChg>
        <pc:spChg chg="mod topLvl">
          <ac:chgData name="Stevens, David" userId="73fe415a-d21a-4898-bfab-0e75d37181d7" providerId="ADAL" clId="{E58B66D4-6F29-481A-86E3-4DC291DF47D5}" dt="2019-11-06T09:15:36.283" v="221" actId="404"/>
          <ac:spMkLst>
            <pc:docMk/>
            <pc:sldMk cId="3572446524" sldId="262"/>
            <ac:spMk id="23" creationId="{773EFCF4-EB7A-4CA5-95F1-B67B37B0AB5C}"/>
          </ac:spMkLst>
        </pc:spChg>
        <pc:spChg chg="mod topLvl">
          <ac:chgData name="Stevens, David" userId="73fe415a-d21a-4898-bfab-0e75d37181d7" providerId="ADAL" clId="{E58B66D4-6F29-481A-86E3-4DC291DF47D5}" dt="2019-11-06T09:15:25.764" v="213" actId="403"/>
          <ac:spMkLst>
            <pc:docMk/>
            <pc:sldMk cId="3572446524" sldId="262"/>
            <ac:spMk id="27" creationId="{B07895CB-69BE-4B42-BCD8-FF59DD98582D}"/>
          </ac:spMkLst>
        </pc:spChg>
        <pc:spChg chg="mod topLvl">
          <ac:chgData name="Stevens, David" userId="73fe415a-d21a-4898-bfab-0e75d37181d7" providerId="ADAL" clId="{E58B66D4-6F29-481A-86E3-4DC291DF47D5}" dt="2019-11-06T14:22:19.294" v="329" actId="403"/>
          <ac:spMkLst>
            <pc:docMk/>
            <pc:sldMk cId="3572446524" sldId="262"/>
            <ac:spMk id="29" creationId="{92FB1EF6-DFE3-4D1C-9BC9-5CEC6D56FA48}"/>
          </ac:spMkLst>
        </pc:spChg>
        <pc:spChg chg="del">
          <ac:chgData name="Stevens, David" userId="73fe415a-d21a-4898-bfab-0e75d37181d7" providerId="ADAL" clId="{E58B66D4-6F29-481A-86E3-4DC291DF47D5}" dt="2019-11-06T09:09:06.708" v="66" actId="478"/>
          <ac:spMkLst>
            <pc:docMk/>
            <pc:sldMk cId="3572446524" sldId="262"/>
            <ac:spMk id="29" creationId="{D0E53AB7-7F63-4CFA-BC55-2A3DC9D16A0D}"/>
          </ac:spMkLst>
        </pc:spChg>
        <pc:spChg chg="mod topLvl">
          <ac:chgData name="Stevens, David" userId="73fe415a-d21a-4898-bfab-0e75d37181d7" providerId="ADAL" clId="{E58B66D4-6F29-481A-86E3-4DC291DF47D5}" dt="2019-11-06T09:14:26.049" v="195" actId="164"/>
          <ac:spMkLst>
            <pc:docMk/>
            <pc:sldMk cId="3572446524" sldId="262"/>
            <ac:spMk id="30" creationId="{5278B065-1C9A-4E16-A670-0C0D3B61D3EB}"/>
          </ac:spMkLst>
        </pc:spChg>
        <pc:spChg chg="mod topLvl">
          <ac:chgData name="Stevens, David" userId="73fe415a-d21a-4898-bfab-0e75d37181d7" providerId="ADAL" clId="{E58B66D4-6F29-481A-86E3-4DC291DF47D5}" dt="2019-11-06T09:15:28.956" v="214" actId="403"/>
          <ac:spMkLst>
            <pc:docMk/>
            <pc:sldMk cId="3572446524" sldId="262"/>
            <ac:spMk id="31" creationId="{0520DB16-E49E-4180-8D2B-5E5F458AD420}"/>
          </ac:spMkLst>
        </pc:spChg>
        <pc:spChg chg="del mod topLvl">
          <ac:chgData name="Stevens, David" userId="73fe415a-d21a-4898-bfab-0e75d37181d7" providerId="ADAL" clId="{E58B66D4-6F29-481A-86E3-4DC291DF47D5}" dt="2019-11-06T14:18:11.854" v="236" actId="478"/>
          <ac:spMkLst>
            <pc:docMk/>
            <pc:sldMk cId="3572446524" sldId="262"/>
            <ac:spMk id="32" creationId="{5BA99F03-CDA1-41DE-9881-B6AF55219FEE}"/>
          </ac:spMkLst>
        </pc:spChg>
        <pc:spChg chg="add mod">
          <ac:chgData name="Stevens, David" userId="73fe415a-d21a-4898-bfab-0e75d37181d7" providerId="ADAL" clId="{E58B66D4-6F29-481A-86E3-4DC291DF47D5}" dt="2019-11-06T14:22:27.541" v="331" actId="404"/>
          <ac:spMkLst>
            <pc:docMk/>
            <pc:sldMk cId="3572446524" sldId="262"/>
            <ac:spMk id="33" creationId="{27CC8B01-D126-4211-BED1-78F7563F2C7A}"/>
          </ac:spMkLst>
        </pc:spChg>
        <pc:spChg chg="del mod topLvl">
          <ac:chgData name="Stevens, David" userId="73fe415a-d21a-4898-bfab-0e75d37181d7" providerId="ADAL" clId="{E58B66D4-6F29-481A-86E3-4DC291DF47D5}" dt="2019-11-06T09:08:52.084" v="44" actId="478"/>
          <ac:spMkLst>
            <pc:docMk/>
            <pc:sldMk cId="3572446524" sldId="262"/>
            <ac:spMk id="33" creationId="{72A1D8EA-2BCC-45EA-9778-4EE0034C0FEE}"/>
          </ac:spMkLst>
        </pc:spChg>
        <pc:spChg chg="mod topLvl">
          <ac:chgData name="Stevens, David" userId="73fe415a-d21a-4898-bfab-0e75d37181d7" providerId="ADAL" clId="{E58B66D4-6F29-481A-86E3-4DC291DF47D5}" dt="2019-11-06T09:13:22.513" v="183" actId="164"/>
          <ac:spMkLst>
            <pc:docMk/>
            <pc:sldMk cId="3572446524" sldId="262"/>
            <ac:spMk id="34" creationId="{FCF67D42-F474-447C-9D1D-FC3AB7B186F1}"/>
          </ac:spMkLst>
        </pc:spChg>
        <pc:spChg chg="add mod">
          <ac:chgData name="Stevens, David" userId="73fe415a-d21a-4898-bfab-0e75d37181d7" providerId="ADAL" clId="{E58B66D4-6F29-481A-86E3-4DC291DF47D5}" dt="2019-11-06T14:21:54.508" v="315" actId="1076"/>
          <ac:spMkLst>
            <pc:docMk/>
            <pc:sldMk cId="3572446524" sldId="262"/>
            <ac:spMk id="36" creationId="{64BC6C50-D4C5-46E2-8401-A4CAD40DEAAA}"/>
          </ac:spMkLst>
        </pc:spChg>
        <pc:spChg chg="add del mod">
          <ac:chgData name="Stevens, David" userId="73fe415a-d21a-4898-bfab-0e75d37181d7" providerId="ADAL" clId="{E58B66D4-6F29-481A-86E3-4DC291DF47D5}" dt="2019-11-06T09:12:22.180" v="158" actId="478"/>
          <ac:spMkLst>
            <pc:docMk/>
            <pc:sldMk cId="3572446524" sldId="262"/>
            <ac:spMk id="36" creationId="{DADA77E4-4751-4F47-AC59-E312BBEB46B8}"/>
          </ac:spMkLst>
        </pc:spChg>
        <pc:spChg chg="add mod ord">
          <ac:chgData name="Stevens, David" userId="73fe415a-d21a-4898-bfab-0e75d37181d7" providerId="ADAL" clId="{E58B66D4-6F29-481A-86E3-4DC291DF47D5}" dt="2019-11-06T09:15:47.516" v="229" actId="404"/>
          <ac:spMkLst>
            <pc:docMk/>
            <pc:sldMk cId="3572446524" sldId="262"/>
            <ac:spMk id="37" creationId="{2C261247-8F94-49C8-A62D-1ED2E3028D67}"/>
          </ac:spMkLst>
        </pc:spChg>
        <pc:spChg chg="add mod ord">
          <ac:chgData name="Stevens, David" userId="73fe415a-d21a-4898-bfab-0e75d37181d7" providerId="ADAL" clId="{E58B66D4-6F29-481A-86E3-4DC291DF47D5}" dt="2019-11-06T09:15:50.996" v="231" actId="403"/>
          <ac:spMkLst>
            <pc:docMk/>
            <pc:sldMk cId="3572446524" sldId="262"/>
            <ac:spMk id="38" creationId="{85F2AB45-4491-43FD-8B0D-D9C4B57F8686}"/>
          </ac:spMkLst>
        </pc:spChg>
        <pc:spChg chg="add del mod">
          <ac:chgData name="Stevens, David" userId="73fe415a-d21a-4898-bfab-0e75d37181d7" providerId="ADAL" clId="{E58B66D4-6F29-481A-86E3-4DC291DF47D5}" dt="2019-11-06T09:15:04.650" v="208" actId="478"/>
          <ac:spMkLst>
            <pc:docMk/>
            <pc:sldMk cId="3572446524" sldId="262"/>
            <ac:spMk id="39" creationId="{2ED75803-E03A-40A2-A409-504C00967BDE}"/>
          </ac:spMkLst>
        </pc:spChg>
        <pc:spChg chg="add del mod">
          <ac:chgData name="Stevens, David" userId="73fe415a-d21a-4898-bfab-0e75d37181d7" providerId="ADAL" clId="{E58B66D4-6F29-481A-86E3-4DC291DF47D5}" dt="2019-11-06T09:15:04.995" v="209" actId="478"/>
          <ac:spMkLst>
            <pc:docMk/>
            <pc:sldMk cId="3572446524" sldId="262"/>
            <ac:spMk id="40" creationId="{5A1D224C-D762-4600-AC02-AFCA8A06310A}"/>
          </ac:spMkLst>
        </pc:spChg>
        <pc:spChg chg="add del mod">
          <ac:chgData name="Stevens, David" userId="73fe415a-d21a-4898-bfab-0e75d37181d7" providerId="ADAL" clId="{E58B66D4-6F29-481A-86E3-4DC291DF47D5}" dt="2019-11-06T09:15:05.803" v="210" actId="478"/>
          <ac:spMkLst>
            <pc:docMk/>
            <pc:sldMk cId="3572446524" sldId="262"/>
            <ac:spMk id="43" creationId="{32D21383-2E68-42E0-AABA-FB5B29D5C30E}"/>
          </ac:spMkLst>
        </pc:spChg>
        <pc:spChg chg="add del mod">
          <ac:chgData name="Stevens, David" userId="73fe415a-d21a-4898-bfab-0e75d37181d7" providerId="ADAL" clId="{E58B66D4-6F29-481A-86E3-4DC291DF47D5}" dt="2019-11-06T09:15:03.182" v="207" actId="478"/>
          <ac:spMkLst>
            <pc:docMk/>
            <pc:sldMk cId="3572446524" sldId="262"/>
            <ac:spMk id="47" creationId="{3A594D92-0851-4A56-A1D0-324BAAB7ACAE}"/>
          </ac:spMkLst>
        </pc:spChg>
        <pc:grpChg chg="del mod topLvl">
          <ac:chgData name="Stevens, David" userId="73fe415a-d21a-4898-bfab-0e75d37181d7" providerId="ADAL" clId="{E58B66D4-6F29-481A-86E3-4DC291DF47D5}" dt="2019-11-06T09:10:17.596" v="131" actId="165"/>
          <ac:grpSpMkLst>
            <pc:docMk/>
            <pc:sldMk cId="3572446524" sldId="262"/>
            <ac:grpSpMk id="2" creationId="{2BCFCA65-CCDE-484D-9528-6077FBEB7E3A}"/>
          </ac:grpSpMkLst>
        </pc:grpChg>
        <pc:grpChg chg="del">
          <ac:chgData name="Stevens, David" userId="73fe415a-d21a-4898-bfab-0e75d37181d7" providerId="ADAL" clId="{E58B66D4-6F29-481A-86E3-4DC291DF47D5}" dt="2019-11-06T09:07:47.861" v="15" actId="165"/>
          <ac:grpSpMkLst>
            <pc:docMk/>
            <pc:sldMk cId="3572446524" sldId="262"/>
            <ac:grpSpMk id="3" creationId="{FD3CE580-789F-43B5-8BAA-A3A6594536B7}"/>
          </ac:grpSpMkLst>
        </pc:grpChg>
        <pc:grpChg chg="del mod topLvl">
          <ac:chgData name="Stevens, David" userId="73fe415a-d21a-4898-bfab-0e75d37181d7" providerId="ADAL" clId="{E58B66D4-6F29-481A-86E3-4DC291DF47D5}" dt="2019-11-06T09:08:08.709" v="21" actId="165"/>
          <ac:grpSpMkLst>
            <pc:docMk/>
            <pc:sldMk cId="3572446524" sldId="262"/>
            <ac:grpSpMk id="5" creationId="{EA4C23E5-FB66-4B62-BDCA-148B7388D774}"/>
          </ac:grpSpMkLst>
        </pc:grpChg>
        <pc:grpChg chg="del mod topLvl">
          <ac:chgData name="Stevens, David" userId="73fe415a-d21a-4898-bfab-0e75d37181d7" providerId="ADAL" clId="{E58B66D4-6F29-481A-86E3-4DC291DF47D5}" dt="2019-11-06T09:11:50.788" v="150" actId="165"/>
          <ac:grpSpMkLst>
            <pc:docMk/>
            <pc:sldMk cId="3572446524" sldId="262"/>
            <ac:grpSpMk id="6" creationId="{479CD5BF-8FF8-4684-855A-9146F664D8FE}"/>
          </ac:grpSpMkLst>
        </pc:grpChg>
        <pc:grpChg chg="del mod topLvl">
          <ac:chgData name="Stevens, David" userId="73fe415a-d21a-4898-bfab-0e75d37181d7" providerId="ADAL" clId="{E58B66D4-6F29-481A-86E3-4DC291DF47D5}" dt="2019-11-06T09:09:37.932" v="101" actId="165"/>
          <ac:grpSpMkLst>
            <pc:docMk/>
            <pc:sldMk cId="3572446524" sldId="262"/>
            <ac:grpSpMk id="11" creationId="{09E29EBB-CA0D-4BCB-8FC8-D893B67F02F8}"/>
          </ac:grpSpMkLst>
        </pc:grpChg>
        <pc:grpChg chg="del mod topLvl">
          <ac:chgData name="Stevens, David" userId="73fe415a-d21a-4898-bfab-0e75d37181d7" providerId="ADAL" clId="{E58B66D4-6F29-481A-86E3-4DC291DF47D5}" dt="2019-11-06T09:09:29.092" v="96" actId="165"/>
          <ac:grpSpMkLst>
            <pc:docMk/>
            <pc:sldMk cId="3572446524" sldId="262"/>
            <ac:grpSpMk id="12" creationId="{D4BA28E1-D910-42A7-9214-66919CE85D01}"/>
          </ac:grpSpMkLst>
        </pc:grpChg>
        <pc:grpChg chg="add del mod topLvl">
          <ac:chgData name="Stevens, David" userId="73fe415a-d21a-4898-bfab-0e75d37181d7" providerId="ADAL" clId="{E58B66D4-6F29-481A-86E3-4DC291DF47D5}" dt="2019-11-06T09:09:33.924" v="99" actId="165"/>
          <ac:grpSpMkLst>
            <pc:docMk/>
            <pc:sldMk cId="3572446524" sldId="262"/>
            <ac:grpSpMk id="14" creationId="{3BAF97EB-6388-4EB2-9C9E-34F711A10A9E}"/>
          </ac:grpSpMkLst>
        </pc:grpChg>
        <pc:grpChg chg="mod topLvl">
          <ac:chgData name="Stevens, David" userId="73fe415a-d21a-4898-bfab-0e75d37181d7" providerId="ADAL" clId="{E58B66D4-6F29-481A-86E3-4DC291DF47D5}" dt="2019-11-06T09:14:31.943" v="196" actId="554"/>
          <ac:grpSpMkLst>
            <pc:docMk/>
            <pc:sldMk cId="3572446524" sldId="262"/>
            <ac:grpSpMk id="17" creationId="{90011306-458D-4198-A8CB-3C5B39F3B399}"/>
          </ac:grpSpMkLst>
        </pc:grpChg>
        <pc:grpChg chg="mod topLvl">
          <ac:chgData name="Stevens, David" userId="73fe415a-d21a-4898-bfab-0e75d37181d7" providerId="ADAL" clId="{E58B66D4-6F29-481A-86E3-4DC291DF47D5}" dt="2019-11-06T09:14:31.943" v="196" actId="554"/>
          <ac:grpSpMkLst>
            <pc:docMk/>
            <pc:sldMk cId="3572446524" sldId="262"/>
            <ac:grpSpMk id="22" creationId="{8715D15C-D59A-4585-8B13-A9DEBE684DCD}"/>
          </ac:grpSpMkLst>
        </pc:grpChg>
        <pc:grpChg chg="add del mod">
          <ac:chgData name="Stevens, David" userId="73fe415a-d21a-4898-bfab-0e75d37181d7" providerId="ADAL" clId="{E58B66D4-6F29-481A-86E3-4DC291DF47D5}" dt="2019-11-06T14:18:10.734" v="235" actId="165"/>
          <ac:grpSpMkLst>
            <pc:docMk/>
            <pc:sldMk cId="3572446524" sldId="262"/>
            <ac:grpSpMk id="28" creationId="{19573395-B380-43E9-A431-F434E6D8DC88}"/>
          </ac:grpSpMkLst>
        </pc:grpChg>
        <pc:grpChg chg="del mod">
          <ac:chgData name="Stevens, David" userId="73fe415a-d21a-4898-bfab-0e75d37181d7" providerId="ADAL" clId="{E58B66D4-6F29-481A-86E3-4DC291DF47D5}" dt="2019-11-06T09:09:06.708" v="66" actId="478"/>
          <ac:grpSpMkLst>
            <pc:docMk/>
            <pc:sldMk cId="3572446524" sldId="262"/>
            <ac:grpSpMk id="28" creationId="{8A172DA8-1C0F-4278-9B7A-3FEE4A08CC94}"/>
          </ac:grpSpMkLst>
        </pc:grpChg>
        <pc:grpChg chg="del mod topLvl">
          <ac:chgData name="Stevens, David" userId="73fe415a-d21a-4898-bfab-0e75d37181d7" providerId="ADAL" clId="{E58B66D4-6F29-481A-86E3-4DC291DF47D5}" dt="2019-11-06T09:08:13.852" v="23" actId="165"/>
          <ac:grpSpMkLst>
            <pc:docMk/>
            <pc:sldMk cId="3572446524" sldId="262"/>
            <ac:grpSpMk id="32" creationId="{8D98708F-F4B2-48F7-A0B0-932BD69D3DB4}"/>
          </ac:grpSpMkLst>
        </pc:grpChg>
        <pc:grpChg chg="del mod topLvl">
          <ac:chgData name="Stevens, David" userId="73fe415a-d21a-4898-bfab-0e75d37181d7" providerId="ADAL" clId="{E58B66D4-6F29-481A-86E3-4DC291DF47D5}" dt="2019-11-06T09:10:21.909" v="132" actId="165"/>
          <ac:grpSpMkLst>
            <pc:docMk/>
            <pc:sldMk cId="3572446524" sldId="262"/>
            <ac:grpSpMk id="35" creationId="{A8123599-3316-40CC-9163-F79E42030B53}"/>
          </ac:grpSpMkLst>
        </pc:grpChg>
        <pc:grpChg chg="add mod">
          <ac:chgData name="Stevens, David" userId="73fe415a-d21a-4898-bfab-0e75d37181d7" providerId="ADAL" clId="{E58B66D4-6F29-481A-86E3-4DC291DF47D5}" dt="2019-11-06T09:14:36.307" v="197" actId="14100"/>
          <ac:grpSpMkLst>
            <pc:docMk/>
            <pc:sldMk cId="3572446524" sldId="262"/>
            <ac:grpSpMk id="41" creationId="{9A31E8FD-507B-4104-8551-21A263458566}"/>
          </ac:grpSpMkLst>
        </pc:grpChg>
        <pc:grpChg chg="add mod">
          <ac:chgData name="Stevens, David" userId="73fe415a-d21a-4898-bfab-0e75d37181d7" providerId="ADAL" clId="{E58B66D4-6F29-481A-86E3-4DC291DF47D5}" dt="2019-11-06T09:14:31.943" v="196" actId="554"/>
          <ac:grpSpMkLst>
            <pc:docMk/>
            <pc:sldMk cId="3572446524" sldId="262"/>
            <ac:grpSpMk id="42" creationId="{B28D6A30-820B-4583-9135-2841A4B5745F}"/>
          </ac:grpSpMkLst>
        </pc:grpChg>
        <pc:grpChg chg="add mod">
          <ac:chgData name="Stevens, David" userId="73fe415a-d21a-4898-bfab-0e75d37181d7" providerId="ADAL" clId="{E58B66D4-6F29-481A-86E3-4DC291DF47D5}" dt="2019-11-06T09:14:31.943" v="196" actId="554"/>
          <ac:grpSpMkLst>
            <pc:docMk/>
            <pc:sldMk cId="3572446524" sldId="262"/>
            <ac:grpSpMk id="44" creationId="{94D52F63-F976-4462-A208-AD8DAB40BF96}"/>
          </ac:grpSpMkLst>
        </pc:grpChg>
        <pc:grpChg chg="add mod">
          <ac:chgData name="Stevens, David" userId="73fe415a-d21a-4898-bfab-0e75d37181d7" providerId="ADAL" clId="{E58B66D4-6F29-481A-86E3-4DC291DF47D5}" dt="2019-11-06T09:14:31.943" v="196" actId="554"/>
          <ac:grpSpMkLst>
            <pc:docMk/>
            <pc:sldMk cId="3572446524" sldId="262"/>
            <ac:grpSpMk id="45" creationId="{A128818B-46B1-47F5-8A19-166CB3E5D5EE}"/>
          </ac:grpSpMkLst>
        </pc:grpChg>
        <pc:grpChg chg="add mod">
          <ac:chgData name="Stevens, David" userId="73fe415a-d21a-4898-bfab-0e75d37181d7" providerId="ADAL" clId="{E58B66D4-6F29-481A-86E3-4DC291DF47D5}" dt="2019-11-06T09:14:53.131" v="205" actId="164"/>
          <ac:grpSpMkLst>
            <pc:docMk/>
            <pc:sldMk cId="3572446524" sldId="262"/>
            <ac:grpSpMk id="46" creationId="{269BF583-2D7D-412C-AFBA-7CB62925E818}"/>
          </ac:grpSpMkLst>
        </pc:grpChg>
        <pc:grpChg chg="add mod">
          <ac:chgData name="Stevens, David" userId="73fe415a-d21a-4898-bfab-0e75d37181d7" providerId="ADAL" clId="{E58B66D4-6F29-481A-86E3-4DC291DF47D5}" dt="2019-11-06T09:14:58.178" v="206" actId="1076"/>
          <ac:grpSpMkLst>
            <pc:docMk/>
            <pc:sldMk cId="3572446524" sldId="262"/>
            <ac:grpSpMk id="48" creationId="{08D8BBD8-1CC2-4D7D-B978-8371F07796DA}"/>
          </ac:grpSpMkLst>
        </pc:grpChg>
        <pc:picChg chg="add mod">
          <ac:chgData name="Stevens, David" userId="73fe415a-d21a-4898-bfab-0e75d37181d7" providerId="ADAL" clId="{E58B66D4-6F29-481A-86E3-4DC291DF47D5}" dt="2019-11-06T14:21:30.164" v="311" actId="1076"/>
          <ac:picMkLst>
            <pc:docMk/>
            <pc:sldMk cId="3572446524" sldId="262"/>
            <ac:picMk id="35" creationId="{DA5E4F66-0E59-4DA1-A76D-DBB9710BF9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11/6/2019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xc.technology/optin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hyperlink" Target="https://connect.dxc.com/opt-in" TargetMode="Externa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November 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2019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6,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F8DF49C-F2D7-4346-B852-AAF3C0AD3A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November 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349754" y="319880"/>
            <a:ext cx="3930891" cy="1116483"/>
          </a:xfrm>
          <a:prstGeom prst="rect">
            <a:avLst/>
          </a:prstGeom>
        </p:spPr>
      </p:pic>
      <p:sp>
        <p:nvSpPr>
          <p:cNvPr id="12" name="Freeform 9"/>
          <p:cNvSpPr>
            <a:spLocks noChangeAspect="1"/>
          </p:cNvSpPr>
          <p:nvPr userDrawn="1"/>
        </p:nvSpPr>
        <p:spPr bwMode="black">
          <a:xfrm rot="16200000">
            <a:off x="-231363" y="2754094"/>
            <a:ext cx="3427327" cy="300270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52F9CBD9-7BC9-409F-B1BE-A2D80423A087}"/>
              </a:ext>
            </a:extLst>
          </p:cNvPr>
          <p:cNvSpPr>
            <a:spLocks noChangeAspect="1"/>
          </p:cNvSpPr>
          <p:nvPr userDrawn="1"/>
        </p:nvSpPr>
        <p:spPr bwMode="black">
          <a:xfrm rot="5400000" flipH="1">
            <a:off x="11430626" y="2754094"/>
            <a:ext cx="3427327" cy="3002701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B304E0A-958A-4971-A3D4-C1DD10CEE63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984625" y="2773363"/>
            <a:ext cx="6661150" cy="2682875"/>
            <a:chOff x="2510" y="1747"/>
            <a:chExt cx="4196" cy="1690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2D78342-7A2D-44A3-83DB-F8F54D80627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510" y="1747"/>
              <a:ext cx="4196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77BBCDD5-B5B5-4508-872B-B7E8BAEEF4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0" y="1747"/>
              <a:ext cx="584" cy="820"/>
            </a:xfrm>
            <a:custGeom>
              <a:avLst/>
              <a:gdLst>
                <a:gd name="T0" fmla="*/ 86 w 281"/>
                <a:gd name="T1" fmla="*/ 259 h 393"/>
                <a:gd name="T2" fmla="*/ 146 w 281"/>
                <a:gd name="T3" fmla="*/ 324 h 393"/>
                <a:gd name="T4" fmla="*/ 195 w 281"/>
                <a:gd name="T5" fmla="*/ 280 h 393"/>
                <a:gd name="T6" fmla="*/ 137 w 281"/>
                <a:gd name="T7" fmla="*/ 228 h 393"/>
                <a:gd name="T8" fmla="*/ 11 w 281"/>
                <a:gd name="T9" fmla="*/ 105 h 393"/>
                <a:gd name="T10" fmla="*/ 142 w 281"/>
                <a:gd name="T11" fmla="*/ 0 h 393"/>
                <a:gd name="T12" fmla="*/ 274 w 281"/>
                <a:gd name="T13" fmla="*/ 119 h 393"/>
                <a:gd name="T14" fmla="*/ 188 w 281"/>
                <a:gd name="T15" fmla="*/ 119 h 393"/>
                <a:gd name="T16" fmla="*/ 142 w 281"/>
                <a:gd name="T17" fmla="*/ 65 h 393"/>
                <a:gd name="T18" fmla="*/ 96 w 281"/>
                <a:gd name="T19" fmla="*/ 104 h 393"/>
                <a:gd name="T20" fmla="*/ 150 w 281"/>
                <a:gd name="T21" fmla="*/ 153 h 393"/>
                <a:gd name="T22" fmla="*/ 281 w 281"/>
                <a:gd name="T23" fmla="*/ 273 h 393"/>
                <a:gd name="T24" fmla="*/ 141 w 281"/>
                <a:gd name="T25" fmla="*/ 393 h 393"/>
                <a:gd name="T26" fmla="*/ 0 w 281"/>
                <a:gd name="T27" fmla="*/ 259 h 393"/>
                <a:gd name="T28" fmla="*/ 86 w 281"/>
                <a:gd name="T29" fmla="*/ 25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1" h="393">
                  <a:moveTo>
                    <a:pt x="86" y="259"/>
                  </a:moveTo>
                  <a:cubicBezTo>
                    <a:pt x="86" y="300"/>
                    <a:pt x="111" y="324"/>
                    <a:pt x="146" y="324"/>
                  </a:cubicBezTo>
                  <a:cubicBezTo>
                    <a:pt x="174" y="324"/>
                    <a:pt x="195" y="306"/>
                    <a:pt x="195" y="280"/>
                  </a:cubicBezTo>
                  <a:cubicBezTo>
                    <a:pt x="195" y="250"/>
                    <a:pt x="169" y="240"/>
                    <a:pt x="137" y="228"/>
                  </a:cubicBezTo>
                  <a:cubicBezTo>
                    <a:pt x="68" y="203"/>
                    <a:pt x="11" y="181"/>
                    <a:pt x="11" y="105"/>
                  </a:cubicBezTo>
                  <a:cubicBezTo>
                    <a:pt x="11" y="36"/>
                    <a:pt x="74" y="0"/>
                    <a:pt x="142" y="0"/>
                  </a:cubicBezTo>
                  <a:cubicBezTo>
                    <a:pt x="230" y="0"/>
                    <a:pt x="274" y="55"/>
                    <a:pt x="274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86"/>
                    <a:pt x="172" y="65"/>
                    <a:pt x="142" y="65"/>
                  </a:cubicBezTo>
                  <a:cubicBezTo>
                    <a:pt x="117" y="65"/>
                    <a:pt x="96" y="78"/>
                    <a:pt x="96" y="104"/>
                  </a:cubicBezTo>
                  <a:cubicBezTo>
                    <a:pt x="96" y="128"/>
                    <a:pt x="118" y="141"/>
                    <a:pt x="150" y="153"/>
                  </a:cubicBezTo>
                  <a:cubicBezTo>
                    <a:pt x="211" y="174"/>
                    <a:pt x="281" y="198"/>
                    <a:pt x="281" y="273"/>
                  </a:cubicBezTo>
                  <a:cubicBezTo>
                    <a:pt x="281" y="350"/>
                    <a:pt x="223" y="393"/>
                    <a:pt x="141" y="393"/>
                  </a:cubicBezTo>
                  <a:cubicBezTo>
                    <a:pt x="61" y="393"/>
                    <a:pt x="0" y="345"/>
                    <a:pt x="0" y="259"/>
                  </a:cubicBezTo>
                  <a:lnTo>
                    <a:pt x="86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7BB8B898-6A16-459B-BEAA-2DFDF592F4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15" y="1768"/>
              <a:ext cx="530" cy="778"/>
            </a:xfrm>
            <a:custGeom>
              <a:avLst/>
              <a:gdLst>
                <a:gd name="T0" fmla="*/ 174 w 530"/>
                <a:gd name="T1" fmla="*/ 154 h 778"/>
                <a:gd name="T2" fmla="*/ 0 w 530"/>
                <a:gd name="T3" fmla="*/ 154 h 778"/>
                <a:gd name="T4" fmla="*/ 0 w 530"/>
                <a:gd name="T5" fmla="*/ 0 h 778"/>
                <a:gd name="T6" fmla="*/ 530 w 530"/>
                <a:gd name="T7" fmla="*/ 0 h 778"/>
                <a:gd name="T8" fmla="*/ 530 w 530"/>
                <a:gd name="T9" fmla="*/ 154 h 778"/>
                <a:gd name="T10" fmla="*/ 353 w 530"/>
                <a:gd name="T11" fmla="*/ 154 h 778"/>
                <a:gd name="T12" fmla="*/ 353 w 530"/>
                <a:gd name="T13" fmla="*/ 778 h 778"/>
                <a:gd name="T14" fmla="*/ 174 w 530"/>
                <a:gd name="T15" fmla="*/ 778 h 778"/>
                <a:gd name="T16" fmla="*/ 174 w 530"/>
                <a:gd name="T17" fmla="*/ 1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0" h="778">
                  <a:moveTo>
                    <a:pt x="174" y="154"/>
                  </a:moveTo>
                  <a:lnTo>
                    <a:pt x="0" y="154"/>
                  </a:lnTo>
                  <a:lnTo>
                    <a:pt x="0" y="0"/>
                  </a:lnTo>
                  <a:lnTo>
                    <a:pt x="530" y="0"/>
                  </a:lnTo>
                  <a:lnTo>
                    <a:pt x="530" y="154"/>
                  </a:lnTo>
                  <a:lnTo>
                    <a:pt x="353" y="154"/>
                  </a:lnTo>
                  <a:lnTo>
                    <a:pt x="353" y="778"/>
                  </a:lnTo>
                  <a:lnTo>
                    <a:pt x="174" y="778"/>
                  </a:lnTo>
                  <a:lnTo>
                    <a:pt x="174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6862922-694A-4C58-9328-AFE765D11D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01" y="1768"/>
              <a:ext cx="723" cy="778"/>
            </a:xfrm>
            <a:custGeom>
              <a:avLst/>
              <a:gdLst>
                <a:gd name="T0" fmla="*/ 528 w 723"/>
                <a:gd name="T1" fmla="*/ 778 h 778"/>
                <a:gd name="T2" fmla="*/ 499 w 723"/>
                <a:gd name="T3" fmla="*/ 684 h 778"/>
                <a:gd name="T4" fmla="*/ 222 w 723"/>
                <a:gd name="T5" fmla="*/ 684 h 778"/>
                <a:gd name="T6" fmla="*/ 193 w 723"/>
                <a:gd name="T7" fmla="*/ 778 h 778"/>
                <a:gd name="T8" fmla="*/ 0 w 723"/>
                <a:gd name="T9" fmla="*/ 778 h 778"/>
                <a:gd name="T10" fmla="*/ 279 w 723"/>
                <a:gd name="T11" fmla="*/ 0 h 778"/>
                <a:gd name="T12" fmla="*/ 443 w 723"/>
                <a:gd name="T13" fmla="*/ 0 h 778"/>
                <a:gd name="T14" fmla="*/ 723 w 723"/>
                <a:gd name="T15" fmla="*/ 778 h 778"/>
                <a:gd name="T16" fmla="*/ 528 w 723"/>
                <a:gd name="T17" fmla="*/ 778 h 778"/>
                <a:gd name="T18" fmla="*/ 362 w 723"/>
                <a:gd name="T19" fmla="*/ 221 h 778"/>
                <a:gd name="T20" fmla="*/ 266 w 723"/>
                <a:gd name="T21" fmla="*/ 542 h 778"/>
                <a:gd name="T22" fmla="*/ 453 w 723"/>
                <a:gd name="T23" fmla="*/ 542 h 778"/>
                <a:gd name="T24" fmla="*/ 362 w 723"/>
                <a:gd name="T25" fmla="*/ 22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3" h="778">
                  <a:moveTo>
                    <a:pt x="528" y="778"/>
                  </a:moveTo>
                  <a:lnTo>
                    <a:pt x="499" y="684"/>
                  </a:lnTo>
                  <a:lnTo>
                    <a:pt x="222" y="684"/>
                  </a:lnTo>
                  <a:lnTo>
                    <a:pt x="193" y="778"/>
                  </a:lnTo>
                  <a:lnTo>
                    <a:pt x="0" y="778"/>
                  </a:lnTo>
                  <a:lnTo>
                    <a:pt x="279" y="0"/>
                  </a:lnTo>
                  <a:lnTo>
                    <a:pt x="443" y="0"/>
                  </a:lnTo>
                  <a:lnTo>
                    <a:pt x="723" y="778"/>
                  </a:lnTo>
                  <a:lnTo>
                    <a:pt x="528" y="778"/>
                  </a:lnTo>
                  <a:close/>
                  <a:moveTo>
                    <a:pt x="362" y="221"/>
                  </a:moveTo>
                  <a:lnTo>
                    <a:pt x="266" y="542"/>
                  </a:lnTo>
                  <a:lnTo>
                    <a:pt x="453" y="542"/>
                  </a:lnTo>
                  <a:lnTo>
                    <a:pt x="362" y="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AC6A20DD-6CF9-48BD-95F4-58E1D6F227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7" y="1768"/>
              <a:ext cx="715" cy="778"/>
            </a:xfrm>
            <a:custGeom>
              <a:avLst/>
              <a:gdLst>
                <a:gd name="T0" fmla="*/ 331 w 715"/>
                <a:gd name="T1" fmla="*/ 778 h 778"/>
                <a:gd name="T2" fmla="*/ 133 w 715"/>
                <a:gd name="T3" fmla="*/ 778 h 778"/>
                <a:gd name="T4" fmla="*/ 275 w 715"/>
                <a:gd name="T5" fmla="*/ 486 h 778"/>
                <a:gd name="T6" fmla="*/ 0 w 715"/>
                <a:gd name="T7" fmla="*/ 0 h 778"/>
                <a:gd name="T8" fmla="*/ 210 w 715"/>
                <a:gd name="T9" fmla="*/ 0 h 778"/>
                <a:gd name="T10" fmla="*/ 374 w 715"/>
                <a:gd name="T11" fmla="*/ 304 h 778"/>
                <a:gd name="T12" fmla="*/ 516 w 715"/>
                <a:gd name="T13" fmla="*/ 0 h 778"/>
                <a:gd name="T14" fmla="*/ 715 w 715"/>
                <a:gd name="T15" fmla="*/ 0 h 778"/>
                <a:gd name="T16" fmla="*/ 331 w 715"/>
                <a:gd name="T17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5" h="778">
                  <a:moveTo>
                    <a:pt x="331" y="778"/>
                  </a:moveTo>
                  <a:lnTo>
                    <a:pt x="133" y="778"/>
                  </a:lnTo>
                  <a:lnTo>
                    <a:pt x="275" y="486"/>
                  </a:lnTo>
                  <a:lnTo>
                    <a:pt x="0" y="0"/>
                  </a:lnTo>
                  <a:lnTo>
                    <a:pt x="210" y="0"/>
                  </a:lnTo>
                  <a:lnTo>
                    <a:pt x="374" y="304"/>
                  </a:lnTo>
                  <a:lnTo>
                    <a:pt x="516" y="0"/>
                  </a:lnTo>
                  <a:lnTo>
                    <a:pt x="715" y="0"/>
                  </a:lnTo>
                  <a:lnTo>
                    <a:pt x="331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C471AF7-E128-4F01-9077-7122D197D9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31" y="1747"/>
              <a:ext cx="821" cy="820"/>
            </a:xfrm>
            <a:custGeom>
              <a:avLst/>
              <a:gdLst>
                <a:gd name="T0" fmla="*/ 0 w 395"/>
                <a:gd name="T1" fmla="*/ 196 h 393"/>
                <a:gd name="T2" fmla="*/ 198 w 395"/>
                <a:gd name="T3" fmla="*/ 0 h 393"/>
                <a:gd name="T4" fmla="*/ 395 w 395"/>
                <a:gd name="T5" fmla="*/ 196 h 393"/>
                <a:gd name="T6" fmla="*/ 198 w 395"/>
                <a:gd name="T7" fmla="*/ 393 h 393"/>
                <a:gd name="T8" fmla="*/ 0 w 395"/>
                <a:gd name="T9" fmla="*/ 196 h 393"/>
                <a:gd name="T10" fmla="*/ 307 w 395"/>
                <a:gd name="T11" fmla="*/ 196 h 393"/>
                <a:gd name="T12" fmla="*/ 198 w 395"/>
                <a:gd name="T13" fmla="*/ 78 h 393"/>
                <a:gd name="T14" fmla="*/ 89 w 395"/>
                <a:gd name="T15" fmla="*/ 196 h 393"/>
                <a:gd name="T16" fmla="*/ 198 w 395"/>
                <a:gd name="T17" fmla="*/ 315 h 393"/>
                <a:gd name="T18" fmla="*/ 307 w 395"/>
                <a:gd name="T19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393">
                  <a:moveTo>
                    <a:pt x="0" y="196"/>
                  </a:moveTo>
                  <a:cubicBezTo>
                    <a:pt x="0" y="94"/>
                    <a:pt x="74" y="0"/>
                    <a:pt x="198" y="0"/>
                  </a:cubicBezTo>
                  <a:cubicBezTo>
                    <a:pt x="322" y="0"/>
                    <a:pt x="395" y="94"/>
                    <a:pt x="395" y="196"/>
                  </a:cubicBezTo>
                  <a:cubicBezTo>
                    <a:pt x="395" y="299"/>
                    <a:pt x="322" y="393"/>
                    <a:pt x="198" y="393"/>
                  </a:cubicBezTo>
                  <a:cubicBezTo>
                    <a:pt x="74" y="393"/>
                    <a:pt x="0" y="299"/>
                    <a:pt x="0" y="196"/>
                  </a:cubicBezTo>
                  <a:close/>
                  <a:moveTo>
                    <a:pt x="307" y="196"/>
                  </a:moveTo>
                  <a:cubicBezTo>
                    <a:pt x="307" y="135"/>
                    <a:pt x="266" y="78"/>
                    <a:pt x="198" y="78"/>
                  </a:cubicBezTo>
                  <a:cubicBezTo>
                    <a:pt x="130" y="78"/>
                    <a:pt x="89" y="135"/>
                    <a:pt x="89" y="196"/>
                  </a:cubicBezTo>
                  <a:cubicBezTo>
                    <a:pt x="89" y="258"/>
                    <a:pt x="130" y="315"/>
                    <a:pt x="198" y="315"/>
                  </a:cubicBezTo>
                  <a:cubicBezTo>
                    <a:pt x="266" y="315"/>
                    <a:pt x="307" y="258"/>
                    <a:pt x="307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A000FAB-E26E-47B7-99B8-176C7A90DD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2" y="1768"/>
              <a:ext cx="646" cy="778"/>
            </a:xfrm>
            <a:custGeom>
              <a:avLst/>
              <a:gdLst>
                <a:gd name="T0" fmla="*/ 467 w 646"/>
                <a:gd name="T1" fmla="*/ 507 h 778"/>
                <a:gd name="T2" fmla="*/ 467 w 646"/>
                <a:gd name="T3" fmla="*/ 0 h 778"/>
                <a:gd name="T4" fmla="*/ 646 w 646"/>
                <a:gd name="T5" fmla="*/ 0 h 778"/>
                <a:gd name="T6" fmla="*/ 646 w 646"/>
                <a:gd name="T7" fmla="*/ 778 h 778"/>
                <a:gd name="T8" fmla="*/ 459 w 646"/>
                <a:gd name="T9" fmla="*/ 778 h 778"/>
                <a:gd name="T10" fmla="*/ 178 w 646"/>
                <a:gd name="T11" fmla="*/ 277 h 778"/>
                <a:gd name="T12" fmla="*/ 178 w 646"/>
                <a:gd name="T13" fmla="*/ 778 h 778"/>
                <a:gd name="T14" fmla="*/ 0 w 646"/>
                <a:gd name="T15" fmla="*/ 778 h 778"/>
                <a:gd name="T16" fmla="*/ 0 w 646"/>
                <a:gd name="T17" fmla="*/ 0 h 778"/>
                <a:gd name="T18" fmla="*/ 187 w 646"/>
                <a:gd name="T19" fmla="*/ 0 h 778"/>
                <a:gd name="T20" fmla="*/ 467 w 646"/>
                <a:gd name="T21" fmla="*/ 507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6" h="778">
                  <a:moveTo>
                    <a:pt x="467" y="507"/>
                  </a:moveTo>
                  <a:lnTo>
                    <a:pt x="467" y="0"/>
                  </a:lnTo>
                  <a:lnTo>
                    <a:pt x="646" y="0"/>
                  </a:lnTo>
                  <a:lnTo>
                    <a:pt x="646" y="778"/>
                  </a:lnTo>
                  <a:lnTo>
                    <a:pt x="459" y="778"/>
                  </a:lnTo>
                  <a:lnTo>
                    <a:pt x="178" y="277"/>
                  </a:lnTo>
                  <a:lnTo>
                    <a:pt x="178" y="778"/>
                  </a:lnTo>
                  <a:lnTo>
                    <a:pt x="0" y="778"/>
                  </a:lnTo>
                  <a:lnTo>
                    <a:pt x="0" y="0"/>
                  </a:lnTo>
                  <a:lnTo>
                    <a:pt x="187" y="0"/>
                  </a:lnTo>
                  <a:lnTo>
                    <a:pt x="467" y="5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6522592-AC11-4912-A83A-E9A36FD05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9" y="2648"/>
              <a:ext cx="530" cy="781"/>
            </a:xfrm>
            <a:custGeom>
              <a:avLst/>
              <a:gdLst>
                <a:gd name="T0" fmla="*/ 175 w 530"/>
                <a:gd name="T1" fmla="*/ 157 h 781"/>
                <a:gd name="T2" fmla="*/ 0 w 530"/>
                <a:gd name="T3" fmla="*/ 157 h 781"/>
                <a:gd name="T4" fmla="*/ 0 w 530"/>
                <a:gd name="T5" fmla="*/ 0 h 781"/>
                <a:gd name="T6" fmla="*/ 530 w 530"/>
                <a:gd name="T7" fmla="*/ 0 h 781"/>
                <a:gd name="T8" fmla="*/ 530 w 530"/>
                <a:gd name="T9" fmla="*/ 157 h 781"/>
                <a:gd name="T10" fmla="*/ 355 w 530"/>
                <a:gd name="T11" fmla="*/ 157 h 781"/>
                <a:gd name="T12" fmla="*/ 355 w 530"/>
                <a:gd name="T13" fmla="*/ 781 h 781"/>
                <a:gd name="T14" fmla="*/ 175 w 530"/>
                <a:gd name="T15" fmla="*/ 781 h 781"/>
                <a:gd name="T16" fmla="*/ 175 w 530"/>
                <a:gd name="T17" fmla="*/ 157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0" h="781">
                  <a:moveTo>
                    <a:pt x="175" y="157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530" y="0"/>
                  </a:lnTo>
                  <a:lnTo>
                    <a:pt x="530" y="157"/>
                  </a:lnTo>
                  <a:lnTo>
                    <a:pt x="355" y="157"/>
                  </a:lnTo>
                  <a:lnTo>
                    <a:pt x="355" y="781"/>
                  </a:lnTo>
                  <a:lnTo>
                    <a:pt x="175" y="781"/>
                  </a:lnTo>
                  <a:lnTo>
                    <a:pt x="175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9A8D9877-9CD9-475E-BFCC-E1FB7281D1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0" y="2648"/>
              <a:ext cx="609" cy="781"/>
            </a:xfrm>
            <a:custGeom>
              <a:avLst/>
              <a:gdLst>
                <a:gd name="T0" fmla="*/ 0 w 293"/>
                <a:gd name="T1" fmla="*/ 0 h 374"/>
                <a:gd name="T2" fmla="*/ 157 w 293"/>
                <a:gd name="T3" fmla="*/ 0 h 374"/>
                <a:gd name="T4" fmla="*/ 293 w 293"/>
                <a:gd name="T5" fmla="*/ 135 h 374"/>
                <a:gd name="T6" fmla="*/ 219 w 293"/>
                <a:gd name="T7" fmla="*/ 256 h 374"/>
                <a:gd name="T8" fmla="*/ 293 w 293"/>
                <a:gd name="T9" fmla="*/ 374 h 374"/>
                <a:gd name="T10" fmla="*/ 193 w 293"/>
                <a:gd name="T11" fmla="*/ 374 h 374"/>
                <a:gd name="T12" fmla="*/ 127 w 293"/>
                <a:gd name="T13" fmla="*/ 270 h 374"/>
                <a:gd name="T14" fmla="*/ 86 w 293"/>
                <a:gd name="T15" fmla="*/ 270 h 374"/>
                <a:gd name="T16" fmla="*/ 86 w 293"/>
                <a:gd name="T17" fmla="*/ 374 h 374"/>
                <a:gd name="T18" fmla="*/ 0 w 293"/>
                <a:gd name="T19" fmla="*/ 374 h 374"/>
                <a:gd name="T20" fmla="*/ 0 w 293"/>
                <a:gd name="T21" fmla="*/ 0 h 374"/>
                <a:gd name="T22" fmla="*/ 205 w 293"/>
                <a:gd name="T23" fmla="*/ 135 h 374"/>
                <a:gd name="T24" fmla="*/ 146 w 293"/>
                <a:gd name="T25" fmla="*/ 71 h 374"/>
                <a:gd name="T26" fmla="*/ 86 w 293"/>
                <a:gd name="T27" fmla="*/ 71 h 374"/>
                <a:gd name="T28" fmla="*/ 86 w 293"/>
                <a:gd name="T29" fmla="*/ 200 h 374"/>
                <a:gd name="T30" fmla="*/ 146 w 293"/>
                <a:gd name="T31" fmla="*/ 200 h 374"/>
                <a:gd name="T32" fmla="*/ 205 w 293"/>
                <a:gd name="T33" fmla="*/ 13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3" h="374">
                  <a:moveTo>
                    <a:pt x="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239" y="0"/>
                    <a:pt x="293" y="63"/>
                    <a:pt x="293" y="135"/>
                  </a:cubicBezTo>
                  <a:cubicBezTo>
                    <a:pt x="293" y="188"/>
                    <a:pt x="265" y="234"/>
                    <a:pt x="219" y="256"/>
                  </a:cubicBezTo>
                  <a:cubicBezTo>
                    <a:pt x="293" y="374"/>
                    <a:pt x="293" y="374"/>
                    <a:pt x="293" y="374"/>
                  </a:cubicBezTo>
                  <a:cubicBezTo>
                    <a:pt x="193" y="374"/>
                    <a:pt x="193" y="374"/>
                    <a:pt x="193" y="374"/>
                  </a:cubicBezTo>
                  <a:cubicBezTo>
                    <a:pt x="127" y="270"/>
                    <a:pt x="127" y="270"/>
                    <a:pt x="127" y="270"/>
                  </a:cubicBezTo>
                  <a:cubicBezTo>
                    <a:pt x="86" y="270"/>
                    <a:pt x="86" y="270"/>
                    <a:pt x="86" y="270"/>
                  </a:cubicBezTo>
                  <a:cubicBezTo>
                    <a:pt x="86" y="374"/>
                    <a:pt x="86" y="374"/>
                    <a:pt x="86" y="374"/>
                  </a:cubicBezTo>
                  <a:cubicBezTo>
                    <a:pt x="0" y="374"/>
                    <a:pt x="0" y="374"/>
                    <a:pt x="0" y="374"/>
                  </a:cubicBezTo>
                  <a:lnTo>
                    <a:pt x="0" y="0"/>
                  </a:lnTo>
                  <a:close/>
                  <a:moveTo>
                    <a:pt x="205" y="135"/>
                  </a:moveTo>
                  <a:cubicBezTo>
                    <a:pt x="205" y="101"/>
                    <a:pt x="182" y="71"/>
                    <a:pt x="14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82" y="200"/>
                    <a:pt x="205" y="170"/>
                    <a:pt x="205" y="1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9656753-3EA7-448B-89CD-4A8B584696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6" y="2648"/>
              <a:ext cx="471" cy="781"/>
            </a:xfrm>
            <a:custGeom>
              <a:avLst/>
              <a:gdLst>
                <a:gd name="T0" fmla="*/ 178 w 471"/>
                <a:gd name="T1" fmla="*/ 146 h 781"/>
                <a:gd name="T2" fmla="*/ 178 w 471"/>
                <a:gd name="T3" fmla="*/ 324 h 781"/>
                <a:gd name="T4" fmla="*/ 471 w 471"/>
                <a:gd name="T5" fmla="*/ 324 h 781"/>
                <a:gd name="T6" fmla="*/ 471 w 471"/>
                <a:gd name="T7" fmla="*/ 464 h 781"/>
                <a:gd name="T8" fmla="*/ 178 w 471"/>
                <a:gd name="T9" fmla="*/ 464 h 781"/>
                <a:gd name="T10" fmla="*/ 178 w 471"/>
                <a:gd name="T11" fmla="*/ 637 h 781"/>
                <a:gd name="T12" fmla="*/ 471 w 471"/>
                <a:gd name="T13" fmla="*/ 637 h 781"/>
                <a:gd name="T14" fmla="*/ 471 w 471"/>
                <a:gd name="T15" fmla="*/ 781 h 781"/>
                <a:gd name="T16" fmla="*/ 0 w 471"/>
                <a:gd name="T17" fmla="*/ 781 h 781"/>
                <a:gd name="T18" fmla="*/ 0 w 471"/>
                <a:gd name="T19" fmla="*/ 0 h 781"/>
                <a:gd name="T20" fmla="*/ 471 w 471"/>
                <a:gd name="T21" fmla="*/ 0 h 781"/>
                <a:gd name="T22" fmla="*/ 471 w 471"/>
                <a:gd name="T23" fmla="*/ 146 h 781"/>
                <a:gd name="T24" fmla="*/ 178 w 471"/>
                <a:gd name="T25" fmla="*/ 146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781">
                  <a:moveTo>
                    <a:pt x="178" y="146"/>
                  </a:moveTo>
                  <a:lnTo>
                    <a:pt x="178" y="324"/>
                  </a:lnTo>
                  <a:lnTo>
                    <a:pt x="471" y="324"/>
                  </a:lnTo>
                  <a:lnTo>
                    <a:pt x="471" y="464"/>
                  </a:lnTo>
                  <a:lnTo>
                    <a:pt x="178" y="464"/>
                  </a:lnTo>
                  <a:lnTo>
                    <a:pt x="178" y="637"/>
                  </a:lnTo>
                  <a:lnTo>
                    <a:pt x="471" y="637"/>
                  </a:lnTo>
                  <a:lnTo>
                    <a:pt x="471" y="781"/>
                  </a:lnTo>
                  <a:lnTo>
                    <a:pt x="0" y="781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471" y="146"/>
                  </a:lnTo>
                  <a:lnTo>
                    <a:pt x="17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E3FAF1B9-48B1-4B1C-8168-86A0A24329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9" y="2648"/>
              <a:ext cx="646" cy="781"/>
            </a:xfrm>
            <a:custGeom>
              <a:avLst/>
              <a:gdLst>
                <a:gd name="T0" fmla="*/ 467 w 646"/>
                <a:gd name="T1" fmla="*/ 509 h 781"/>
                <a:gd name="T2" fmla="*/ 467 w 646"/>
                <a:gd name="T3" fmla="*/ 0 h 781"/>
                <a:gd name="T4" fmla="*/ 646 w 646"/>
                <a:gd name="T5" fmla="*/ 0 h 781"/>
                <a:gd name="T6" fmla="*/ 646 w 646"/>
                <a:gd name="T7" fmla="*/ 781 h 781"/>
                <a:gd name="T8" fmla="*/ 459 w 646"/>
                <a:gd name="T9" fmla="*/ 781 h 781"/>
                <a:gd name="T10" fmla="*/ 181 w 646"/>
                <a:gd name="T11" fmla="*/ 280 h 781"/>
                <a:gd name="T12" fmla="*/ 181 w 646"/>
                <a:gd name="T13" fmla="*/ 781 h 781"/>
                <a:gd name="T14" fmla="*/ 0 w 646"/>
                <a:gd name="T15" fmla="*/ 781 h 781"/>
                <a:gd name="T16" fmla="*/ 0 w 646"/>
                <a:gd name="T17" fmla="*/ 0 h 781"/>
                <a:gd name="T18" fmla="*/ 187 w 646"/>
                <a:gd name="T19" fmla="*/ 0 h 781"/>
                <a:gd name="T20" fmla="*/ 467 w 646"/>
                <a:gd name="T21" fmla="*/ 509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6" h="781">
                  <a:moveTo>
                    <a:pt x="467" y="509"/>
                  </a:moveTo>
                  <a:lnTo>
                    <a:pt x="467" y="0"/>
                  </a:lnTo>
                  <a:lnTo>
                    <a:pt x="646" y="0"/>
                  </a:lnTo>
                  <a:lnTo>
                    <a:pt x="646" y="781"/>
                  </a:lnTo>
                  <a:lnTo>
                    <a:pt x="459" y="781"/>
                  </a:lnTo>
                  <a:lnTo>
                    <a:pt x="181" y="280"/>
                  </a:lnTo>
                  <a:lnTo>
                    <a:pt x="181" y="781"/>
                  </a:lnTo>
                  <a:lnTo>
                    <a:pt x="0" y="781"/>
                  </a:lnTo>
                  <a:lnTo>
                    <a:pt x="0" y="0"/>
                  </a:lnTo>
                  <a:lnTo>
                    <a:pt x="187" y="0"/>
                  </a:lnTo>
                  <a:lnTo>
                    <a:pt x="467" y="5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B0C02E28-62F9-4DD6-AF7B-B9150DD617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03" y="2648"/>
              <a:ext cx="688" cy="781"/>
            </a:xfrm>
            <a:custGeom>
              <a:avLst/>
              <a:gdLst>
                <a:gd name="T0" fmla="*/ 137 w 331"/>
                <a:gd name="T1" fmla="*/ 0 h 374"/>
                <a:gd name="T2" fmla="*/ 331 w 331"/>
                <a:gd name="T3" fmla="*/ 187 h 374"/>
                <a:gd name="T4" fmla="*/ 137 w 331"/>
                <a:gd name="T5" fmla="*/ 374 h 374"/>
                <a:gd name="T6" fmla="*/ 0 w 331"/>
                <a:gd name="T7" fmla="*/ 374 h 374"/>
                <a:gd name="T8" fmla="*/ 0 w 331"/>
                <a:gd name="T9" fmla="*/ 0 h 374"/>
                <a:gd name="T10" fmla="*/ 137 w 331"/>
                <a:gd name="T11" fmla="*/ 0 h 374"/>
                <a:gd name="T12" fmla="*/ 87 w 331"/>
                <a:gd name="T13" fmla="*/ 75 h 374"/>
                <a:gd name="T14" fmla="*/ 87 w 331"/>
                <a:gd name="T15" fmla="*/ 299 h 374"/>
                <a:gd name="T16" fmla="*/ 133 w 331"/>
                <a:gd name="T17" fmla="*/ 299 h 374"/>
                <a:gd name="T18" fmla="*/ 243 w 331"/>
                <a:gd name="T19" fmla="*/ 187 h 374"/>
                <a:gd name="T20" fmla="*/ 133 w 331"/>
                <a:gd name="T21" fmla="*/ 75 h 374"/>
                <a:gd name="T22" fmla="*/ 87 w 331"/>
                <a:gd name="T23" fmla="*/ 7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1" h="374">
                  <a:moveTo>
                    <a:pt x="137" y="0"/>
                  </a:moveTo>
                  <a:cubicBezTo>
                    <a:pt x="261" y="0"/>
                    <a:pt x="331" y="92"/>
                    <a:pt x="331" y="187"/>
                  </a:cubicBezTo>
                  <a:cubicBezTo>
                    <a:pt x="331" y="283"/>
                    <a:pt x="262" y="374"/>
                    <a:pt x="137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7" y="0"/>
                  </a:lnTo>
                  <a:close/>
                  <a:moveTo>
                    <a:pt x="87" y="75"/>
                  </a:moveTo>
                  <a:cubicBezTo>
                    <a:pt x="87" y="299"/>
                    <a:pt x="87" y="299"/>
                    <a:pt x="87" y="299"/>
                  </a:cubicBezTo>
                  <a:cubicBezTo>
                    <a:pt x="133" y="299"/>
                    <a:pt x="133" y="299"/>
                    <a:pt x="133" y="299"/>
                  </a:cubicBezTo>
                  <a:cubicBezTo>
                    <a:pt x="203" y="299"/>
                    <a:pt x="243" y="245"/>
                    <a:pt x="243" y="187"/>
                  </a:cubicBezTo>
                  <a:cubicBezTo>
                    <a:pt x="243" y="129"/>
                    <a:pt x="203" y="75"/>
                    <a:pt x="133" y="75"/>
                  </a:cubicBezTo>
                  <a:lnTo>
                    <a:pt x="87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16">
              <a:extLst>
                <a:ext uri="{FF2B5EF4-FFF2-40B4-BE49-F238E27FC236}">
                  <a16:creationId xmlns:a16="http://schemas.microsoft.com/office/drawing/2014/main" id="{6F89266F-7730-4DDB-8988-64F014060B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38" y="3216"/>
              <a:ext cx="223" cy="2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7E8919B-C19B-45A1-818D-5C3F2781D9E1}"/>
              </a:ext>
            </a:extLst>
          </p:cNvPr>
          <p:cNvGrpSpPr/>
          <p:nvPr userDrawn="1"/>
        </p:nvGrpSpPr>
        <p:grpSpPr>
          <a:xfrm>
            <a:off x="5234009" y="6111897"/>
            <a:ext cx="4168791" cy="1166817"/>
            <a:chOff x="5234009" y="6111897"/>
            <a:chExt cx="4168791" cy="1166817"/>
          </a:xfrm>
        </p:grpSpPr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D3E9D280-D0E6-464E-88A0-7C066C7901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4009" y="6111897"/>
              <a:ext cx="125413" cy="179388"/>
            </a:xfrm>
            <a:custGeom>
              <a:avLst/>
              <a:gdLst>
                <a:gd name="T0" fmla="*/ 15 w 79"/>
                <a:gd name="T1" fmla="*/ 63 h 113"/>
                <a:gd name="T2" fmla="*/ 15 w 79"/>
                <a:gd name="T3" fmla="*/ 113 h 113"/>
                <a:gd name="T4" fmla="*/ 0 w 79"/>
                <a:gd name="T5" fmla="*/ 113 h 113"/>
                <a:gd name="T6" fmla="*/ 0 w 79"/>
                <a:gd name="T7" fmla="*/ 0 h 113"/>
                <a:gd name="T8" fmla="*/ 15 w 79"/>
                <a:gd name="T9" fmla="*/ 0 h 113"/>
                <a:gd name="T10" fmla="*/ 15 w 79"/>
                <a:gd name="T11" fmla="*/ 52 h 113"/>
                <a:gd name="T12" fmla="*/ 60 w 79"/>
                <a:gd name="T13" fmla="*/ 0 h 113"/>
                <a:gd name="T14" fmla="*/ 79 w 79"/>
                <a:gd name="T15" fmla="*/ 0 h 113"/>
                <a:gd name="T16" fmla="*/ 29 w 79"/>
                <a:gd name="T17" fmla="*/ 56 h 113"/>
                <a:gd name="T18" fmla="*/ 79 w 79"/>
                <a:gd name="T19" fmla="*/ 113 h 113"/>
                <a:gd name="T20" fmla="*/ 60 w 79"/>
                <a:gd name="T21" fmla="*/ 113 h 113"/>
                <a:gd name="T22" fmla="*/ 15 w 79"/>
                <a:gd name="T23" fmla="*/ 6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113">
                  <a:moveTo>
                    <a:pt x="15" y="63"/>
                  </a:moveTo>
                  <a:lnTo>
                    <a:pt x="15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52"/>
                  </a:lnTo>
                  <a:lnTo>
                    <a:pt x="60" y="0"/>
                  </a:lnTo>
                  <a:lnTo>
                    <a:pt x="79" y="0"/>
                  </a:lnTo>
                  <a:lnTo>
                    <a:pt x="29" y="56"/>
                  </a:lnTo>
                  <a:lnTo>
                    <a:pt x="79" y="113"/>
                  </a:lnTo>
                  <a:lnTo>
                    <a:pt x="60" y="113"/>
                  </a:lnTo>
                  <a:lnTo>
                    <a:pt x="15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5D0DCB96-5E53-4FF9-AC53-1CC060B802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59422" y="6172222"/>
              <a:ext cx="112713" cy="122238"/>
            </a:xfrm>
            <a:custGeom>
              <a:avLst/>
              <a:gdLst>
                <a:gd name="T0" fmla="*/ 7 w 34"/>
                <a:gd name="T1" fmla="*/ 20 h 37"/>
                <a:gd name="T2" fmla="*/ 18 w 34"/>
                <a:gd name="T3" fmla="*/ 31 h 37"/>
                <a:gd name="T4" fmla="*/ 26 w 34"/>
                <a:gd name="T5" fmla="*/ 26 h 37"/>
                <a:gd name="T6" fmla="*/ 33 w 34"/>
                <a:gd name="T7" fmla="*/ 26 h 37"/>
                <a:gd name="T8" fmla="*/ 18 w 34"/>
                <a:gd name="T9" fmla="*/ 37 h 37"/>
                <a:gd name="T10" fmla="*/ 0 w 34"/>
                <a:gd name="T11" fmla="*/ 19 h 37"/>
                <a:gd name="T12" fmla="*/ 17 w 34"/>
                <a:gd name="T13" fmla="*/ 0 h 37"/>
                <a:gd name="T14" fmla="*/ 34 w 34"/>
                <a:gd name="T15" fmla="*/ 16 h 37"/>
                <a:gd name="T16" fmla="*/ 33 w 34"/>
                <a:gd name="T17" fmla="*/ 20 h 37"/>
                <a:gd name="T18" fmla="*/ 7 w 34"/>
                <a:gd name="T19" fmla="*/ 20 h 37"/>
                <a:gd name="T20" fmla="*/ 7 w 34"/>
                <a:gd name="T21" fmla="*/ 15 h 37"/>
                <a:gd name="T22" fmla="*/ 27 w 34"/>
                <a:gd name="T23" fmla="*/ 15 h 37"/>
                <a:gd name="T24" fmla="*/ 17 w 34"/>
                <a:gd name="T25" fmla="*/ 5 h 37"/>
                <a:gd name="T26" fmla="*/ 7 w 34"/>
                <a:gd name="T2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7">
                  <a:moveTo>
                    <a:pt x="7" y="20"/>
                  </a:moveTo>
                  <a:cubicBezTo>
                    <a:pt x="7" y="26"/>
                    <a:pt x="10" y="31"/>
                    <a:pt x="18" y="31"/>
                  </a:cubicBezTo>
                  <a:cubicBezTo>
                    <a:pt x="23" y="31"/>
                    <a:pt x="25" y="29"/>
                    <a:pt x="26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32"/>
                    <a:pt x="26" y="37"/>
                    <a:pt x="18" y="37"/>
                  </a:cubicBezTo>
                  <a:cubicBezTo>
                    <a:pt x="6" y="37"/>
                    <a:pt x="0" y="29"/>
                    <a:pt x="0" y="19"/>
                  </a:cubicBezTo>
                  <a:cubicBezTo>
                    <a:pt x="0" y="8"/>
                    <a:pt x="6" y="0"/>
                    <a:pt x="17" y="0"/>
                  </a:cubicBezTo>
                  <a:cubicBezTo>
                    <a:pt x="26" y="0"/>
                    <a:pt x="34" y="7"/>
                    <a:pt x="34" y="16"/>
                  </a:cubicBezTo>
                  <a:cubicBezTo>
                    <a:pt x="34" y="17"/>
                    <a:pt x="34" y="19"/>
                    <a:pt x="33" y="20"/>
                  </a:cubicBezTo>
                  <a:lnTo>
                    <a:pt x="7" y="20"/>
                  </a:lnTo>
                  <a:close/>
                  <a:moveTo>
                    <a:pt x="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9"/>
                    <a:pt x="23" y="5"/>
                    <a:pt x="17" y="5"/>
                  </a:cubicBezTo>
                  <a:cubicBezTo>
                    <a:pt x="11" y="5"/>
                    <a:pt x="7" y="9"/>
                    <a:pt x="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26D51314-1F55-47D3-9FEE-D96BA2721D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94360" y="6172222"/>
              <a:ext cx="109538" cy="122238"/>
            </a:xfrm>
            <a:custGeom>
              <a:avLst/>
              <a:gdLst>
                <a:gd name="T0" fmla="*/ 6 w 33"/>
                <a:gd name="T1" fmla="*/ 20 h 37"/>
                <a:gd name="T2" fmla="*/ 17 w 33"/>
                <a:gd name="T3" fmla="*/ 31 h 37"/>
                <a:gd name="T4" fmla="*/ 26 w 33"/>
                <a:gd name="T5" fmla="*/ 26 h 37"/>
                <a:gd name="T6" fmla="*/ 33 w 33"/>
                <a:gd name="T7" fmla="*/ 26 h 37"/>
                <a:gd name="T8" fmla="*/ 17 w 33"/>
                <a:gd name="T9" fmla="*/ 37 h 37"/>
                <a:gd name="T10" fmla="*/ 0 w 33"/>
                <a:gd name="T11" fmla="*/ 19 h 37"/>
                <a:gd name="T12" fmla="*/ 17 w 33"/>
                <a:gd name="T13" fmla="*/ 0 h 37"/>
                <a:gd name="T14" fmla="*/ 33 w 33"/>
                <a:gd name="T15" fmla="*/ 16 h 37"/>
                <a:gd name="T16" fmla="*/ 33 w 33"/>
                <a:gd name="T17" fmla="*/ 20 h 37"/>
                <a:gd name="T18" fmla="*/ 6 w 33"/>
                <a:gd name="T19" fmla="*/ 20 h 37"/>
                <a:gd name="T20" fmla="*/ 6 w 33"/>
                <a:gd name="T21" fmla="*/ 15 h 37"/>
                <a:gd name="T22" fmla="*/ 26 w 33"/>
                <a:gd name="T23" fmla="*/ 15 h 37"/>
                <a:gd name="T24" fmla="*/ 17 w 33"/>
                <a:gd name="T25" fmla="*/ 5 h 37"/>
                <a:gd name="T26" fmla="*/ 6 w 33"/>
                <a:gd name="T2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7">
                  <a:moveTo>
                    <a:pt x="6" y="20"/>
                  </a:moveTo>
                  <a:cubicBezTo>
                    <a:pt x="6" y="26"/>
                    <a:pt x="9" y="31"/>
                    <a:pt x="17" y="31"/>
                  </a:cubicBezTo>
                  <a:cubicBezTo>
                    <a:pt x="22" y="31"/>
                    <a:pt x="25" y="29"/>
                    <a:pt x="26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1" y="32"/>
                    <a:pt x="26" y="37"/>
                    <a:pt x="17" y="37"/>
                  </a:cubicBezTo>
                  <a:cubicBezTo>
                    <a:pt x="5" y="37"/>
                    <a:pt x="0" y="29"/>
                    <a:pt x="0" y="19"/>
                  </a:cubicBezTo>
                  <a:cubicBezTo>
                    <a:pt x="0" y="8"/>
                    <a:pt x="6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17"/>
                    <a:pt x="33" y="19"/>
                    <a:pt x="33" y="20"/>
                  </a:cubicBezTo>
                  <a:lnTo>
                    <a:pt x="6" y="20"/>
                  </a:lnTo>
                  <a:close/>
                  <a:moveTo>
                    <a:pt x="6" y="15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6" y="9"/>
                    <a:pt x="22" y="5"/>
                    <a:pt x="17" y="5"/>
                  </a:cubicBezTo>
                  <a:cubicBezTo>
                    <a:pt x="11" y="5"/>
                    <a:pt x="6" y="9"/>
                    <a:pt x="6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46315BCA-D0D2-48A4-9FC5-668B33AF26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37236" y="6172222"/>
              <a:ext cx="119063" cy="182563"/>
            </a:xfrm>
            <a:custGeom>
              <a:avLst/>
              <a:gdLst>
                <a:gd name="T0" fmla="*/ 6 w 36"/>
                <a:gd name="T1" fmla="*/ 7 h 55"/>
                <a:gd name="T2" fmla="*/ 18 w 36"/>
                <a:gd name="T3" fmla="*/ 0 h 55"/>
                <a:gd name="T4" fmla="*/ 36 w 36"/>
                <a:gd name="T5" fmla="*/ 19 h 55"/>
                <a:gd name="T6" fmla="*/ 18 w 36"/>
                <a:gd name="T7" fmla="*/ 37 h 55"/>
                <a:gd name="T8" fmla="*/ 6 w 36"/>
                <a:gd name="T9" fmla="*/ 30 h 55"/>
                <a:gd name="T10" fmla="*/ 6 w 36"/>
                <a:gd name="T11" fmla="*/ 55 h 55"/>
                <a:gd name="T12" fmla="*/ 0 w 36"/>
                <a:gd name="T13" fmla="*/ 55 h 55"/>
                <a:gd name="T14" fmla="*/ 0 w 36"/>
                <a:gd name="T15" fmla="*/ 1 h 55"/>
                <a:gd name="T16" fmla="*/ 6 w 36"/>
                <a:gd name="T17" fmla="*/ 1 h 55"/>
                <a:gd name="T18" fmla="*/ 6 w 36"/>
                <a:gd name="T19" fmla="*/ 7 h 55"/>
                <a:gd name="T20" fmla="*/ 6 w 36"/>
                <a:gd name="T21" fmla="*/ 19 h 55"/>
                <a:gd name="T22" fmla="*/ 18 w 36"/>
                <a:gd name="T23" fmla="*/ 31 h 55"/>
                <a:gd name="T24" fmla="*/ 30 w 36"/>
                <a:gd name="T25" fmla="*/ 19 h 55"/>
                <a:gd name="T26" fmla="*/ 18 w 36"/>
                <a:gd name="T27" fmla="*/ 6 h 55"/>
                <a:gd name="T28" fmla="*/ 6 w 36"/>
                <a:gd name="T2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5">
                  <a:moveTo>
                    <a:pt x="6" y="7"/>
                  </a:moveTo>
                  <a:cubicBezTo>
                    <a:pt x="9" y="3"/>
                    <a:pt x="13" y="0"/>
                    <a:pt x="18" y="0"/>
                  </a:cubicBezTo>
                  <a:cubicBezTo>
                    <a:pt x="29" y="0"/>
                    <a:pt x="36" y="9"/>
                    <a:pt x="36" y="19"/>
                  </a:cubicBezTo>
                  <a:cubicBezTo>
                    <a:pt x="36" y="29"/>
                    <a:pt x="29" y="37"/>
                    <a:pt x="18" y="37"/>
                  </a:cubicBezTo>
                  <a:cubicBezTo>
                    <a:pt x="13" y="37"/>
                    <a:pt x="9" y="34"/>
                    <a:pt x="6" y="30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lnTo>
                    <a:pt x="6" y="7"/>
                  </a:lnTo>
                  <a:close/>
                  <a:moveTo>
                    <a:pt x="6" y="19"/>
                  </a:move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6" y="12"/>
                    <a:pt x="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FB0A7F13-C4AC-4DA3-98A1-B09305B41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8374" y="6175397"/>
              <a:ext cx="107950" cy="119063"/>
            </a:xfrm>
            <a:custGeom>
              <a:avLst/>
              <a:gdLst>
                <a:gd name="T0" fmla="*/ 33 w 33"/>
                <a:gd name="T1" fmla="*/ 0 h 36"/>
                <a:gd name="T2" fmla="*/ 33 w 33"/>
                <a:gd name="T3" fmla="*/ 35 h 36"/>
                <a:gd name="T4" fmla="*/ 26 w 33"/>
                <a:gd name="T5" fmla="*/ 35 h 36"/>
                <a:gd name="T6" fmla="*/ 26 w 33"/>
                <a:gd name="T7" fmla="*/ 29 h 36"/>
                <a:gd name="T8" fmla="*/ 14 w 33"/>
                <a:gd name="T9" fmla="*/ 36 h 36"/>
                <a:gd name="T10" fmla="*/ 3 w 33"/>
                <a:gd name="T11" fmla="*/ 31 h 36"/>
                <a:gd name="T12" fmla="*/ 0 w 33"/>
                <a:gd name="T13" fmla="*/ 21 h 36"/>
                <a:gd name="T14" fmla="*/ 0 w 33"/>
                <a:gd name="T15" fmla="*/ 0 h 36"/>
                <a:gd name="T16" fmla="*/ 7 w 33"/>
                <a:gd name="T17" fmla="*/ 0 h 36"/>
                <a:gd name="T18" fmla="*/ 7 w 33"/>
                <a:gd name="T19" fmla="*/ 19 h 36"/>
                <a:gd name="T20" fmla="*/ 16 w 33"/>
                <a:gd name="T21" fmla="*/ 30 h 36"/>
                <a:gd name="T22" fmla="*/ 26 w 33"/>
                <a:gd name="T23" fmla="*/ 18 h 36"/>
                <a:gd name="T24" fmla="*/ 26 w 33"/>
                <a:gd name="T25" fmla="*/ 0 h 36"/>
                <a:gd name="T26" fmla="*/ 33 w 33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33" y="35"/>
                    <a:pt x="33" y="35"/>
                    <a:pt x="33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4" y="33"/>
                    <a:pt x="19" y="36"/>
                    <a:pt x="14" y="36"/>
                  </a:cubicBezTo>
                  <a:cubicBezTo>
                    <a:pt x="9" y="36"/>
                    <a:pt x="5" y="34"/>
                    <a:pt x="3" y="31"/>
                  </a:cubicBezTo>
                  <a:cubicBezTo>
                    <a:pt x="1" y="29"/>
                    <a:pt x="0" y="26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5"/>
                    <a:pt x="9" y="30"/>
                    <a:pt x="16" y="30"/>
                  </a:cubicBezTo>
                  <a:cubicBezTo>
                    <a:pt x="23" y="30"/>
                    <a:pt x="26" y="24"/>
                    <a:pt x="26" y="1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D8BB8E34-0B01-4C6A-B1C7-D18E82B6AA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96012" y="6172222"/>
              <a:ext cx="119063" cy="182563"/>
            </a:xfrm>
            <a:custGeom>
              <a:avLst/>
              <a:gdLst>
                <a:gd name="T0" fmla="*/ 6 w 36"/>
                <a:gd name="T1" fmla="*/ 7 h 55"/>
                <a:gd name="T2" fmla="*/ 18 w 36"/>
                <a:gd name="T3" fmla="*/ 0 h 55"/>
                <a:gd name="T4" fmla="*/ 36 w 36"/>
                <a:gd name="T5" fmla="*/ 19 h 55"/>
                <a:gd name="T6" fmla="*/ 18 w 36"/>
                <a:gd name="T7" fmla="*/ 37 h 55"/>
                <a:gd name="T8" fmla="*/ 6 w 36"/>
                <a:gd name="T9" fmla="*/ 30 h 55"/>
                <a:gd name="T10" fmla="*/ 6 w 36"/>
                <a:gd name="T11" fmla="*/ 55 h 55"/>
                <a:gd name="T12" fmla="*/ 0 w 36"/>
                <a:gd name="T13" fmla="*/ 55 h 55"/>
                <a:gd name="T14" fmla="*/ 0 w 36"/>
                <a:gd name="T15" fmla="*/ 1 h 55"/>
                <a:gd name="T16" fmla="*/ 6 w 36"/>
                <a:gd name="T17" fmla="*/ 1 h 55"/>
                <a:gd name="T18" fmla="*/ 6 w 36"/>
                <a:gd name="T19" fmla="*/ 7 h 55"/>
                <a:gd name="T20" fmla="*/ 6 w 36"/>
                <a:gd name="T21" fmla="*/ 19 h 55"/>
                <a:gd name="T22" fmla="*/ 18 w 36"/>
                <a:gd name="T23" fmla="*/ 31 h 55"/>
                <a:gd name="T24" fmla="*/ 30 w 36"/>
                <a:gd name="T25" fmla="*/ 19 h 55"/>
                <a:gd name="T26" fmla="*/ 18 w 36"/>
                <a:gd name="T27" fmla="*/ 6 h 55"/>
                <a:gd name="T28" fmla="*/ 6 w 36"/>
                <a:gd name="T2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5">
                  <a:moveTo>
                    <a:pt x="6" y="7"/>
                  </a:moveTo>
                  <a:cubicBezTo>
                    <a:pt x="9" y="3"/>
                    <a:pt x="13" y="0"/>
                    <a:pt x="18" y="0"/>
                  </a:cubicBezTo>
                  <a:cubicBezTo>
                    <a:pt x="29" y="0"/>
                    <a:pt x="36" y="9"/>
                    <a:pt x="36" y="19"/>
                  </a:cubicBezTo>
                  <a:cubicBezTo>
                    <a:pt x="36" y="29"/>
                    <a:pt x="29" y="37"/>
                    <a:pt x="18" y="37"/>
                  </a:cubicBezTo>
                  <a:cubicBezTo>
                    <a:pt x="13" y="37"/>
                    <a:pt x="9" y="34"/>
                    <a:pt x="6" y="30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lnTo>
                    <a:pt x="6" y="7"/>
                  </a:lnTo>
                  <a:close/>
                  <a:moveTo>
                    <a:pt x="6" y="19"/>
                  </a:move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6" y="12"/>
                    <a:pt x="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26">
              <a:extLst>
                <a:ext uri="{FF2B5EF4-FFF2-40B4-BE49-F238E27FC236}">
                  <a16:creationId xmlns:a16="http://schemas.microsoft.com/office/drawing/2014/main" id="{3C7FD537-0EBF-4656-A677-B6671C337A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5712" y="6208735"/>
              <a:ext cx="58738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69A4DE3F-1DEB-418A-9976-EF431BDAA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7150" y="6135710"/>
              <a:ext cx="76200" cy="158751"/>
            </a:xfrm>
            <a:custGeom>
              <a:avLst/>
              <a:gdLst>
                <a:gd name="T0" fmla="*/ 23 w 23"/>
                <a:gd name="T1" fmla="*/ 47 h 48"/>
                <a:gd name="T2" fmla="*/ 17 w 23"/>
                <a:gd name="T3" fmla="*/ 48 h 48"/>
                <a:gd name="T4" fmla="*/ 6 w 23"/>
                <a:gd name="T5" fmla="*/ 35 h 48"/>
                <a:gd name="T6" fmla="*/ 6 w 23"/>
                <a:gd name="T7" fmla="*/ 18 h 48"/>
                <a:gd name="T8" fmla="*/ 0 w 23"/>
                <a:gd name="T9" fmla="*/ 18 h 48"/>
                <a:gd name="T10" fmla="*/ 0 w 23"/>
                <a:gd name="T11" fmla="*/ 12 h 48"/>
                <a:gd name="T12" fmla="*/ 6 w 23"/>
                <a:gd name="T13" fmla="*/ 12 h 48"/>
                <a:gd name="T14" fmla="*/ 6 w 23"/>
                <a:gd name="T15" fmla="*/ 0 h 48"/>
                <a:gd name="T16" fmla="*/ 13 w 23"/>
                <a:gd name="T17" fmla="*/ 0 h 48"/>
                <a:gd name="T18" fmla="*/ 13 w 23"/>
                <a:gd name="T19" fmla="*/ 12 h 48"/>
                <a:gd name="T20" fmla="*/ 22 w 23"/>
                <a:gd name="T21" fmla="*/ 12 h 48"/>
                <a:gd name="T22" fmla="*/ 22 w 23"/>
                <a:gd name="T23" fmla="*/ 18 h 48"/>
                <a:gd name="T24" fmla="*/ 13 w 23"/>
                <a:gd name="T25" fmla="*/ 18 h 48"/>
                <a:gd name="T26" fmla="*/ 13 w 23"/>
                <a:gd name="T27" fmla="*/ 34 h 48"/>
                <a:gd name="T28" fmla="*/ 19 w 23"/>
                <a:gd name="T29" fmla="*/ 42 h 48"/>
                <a:gd name="T30" fmla="*/ 23 w 23"/>
                <a:gd name="T31" fmla="*/ 41 h 48"/>
                <a:gd name="T32" fmla="*/ 23 w 23"/>
                <a:gd name="T33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48">
                  <a:moveTo>
                    <a:pt x="23" y="47"/>
                  </a:moveTo>
                  <a:cubicBezTo>
                    <a:pt x="22" y="47"/>
                    <a:pt x="20" y="48"/>
                    <a:pt x="17" y="48"/>
                  </a:cubicBezTo>
                  <a:cubicBezTo>
                    <a:pt x="13" y="48"/>
                    <a:pt x="6" y="47"/>
                    <a:pt x="6" y="35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41"/>
                    <a:pt x="15" y="42"/>
                    <a:pt x="19" y="42"/>
                  </a:cubicBezTo>
                  <a:cubicBezTo>
                    <a:pt x="20" y="42"/>
                    <a:pt x="22" y="41"/>
                    <a:pt x="23" y="41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03A7A7F0-FBA3-408E-9DE8-4B71195354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97638" y="6172222"/>
              <a:ext cx="122238" cy="122238"/>
            </a:xfrm>
            <a:custGeom>
              <a:avLst/>
              <a:gdLst>
                <a:gd name="T0" fmla="*/ 0 w 37"/>
                <a:gd name="T1" fmla="*/ 19 h 37"/>
                <a:gd name="T2" fmla="*/ 19 w 37"/>
                <a:gd name="T3" fmla="*/ 0 h 37"/>
                <a:gd name="T4" fmla="*/ 37 w 37"/>
                <a:gd name="T5" fmla="*/ 19 h 37"/>
                <a:gd name="T6" fmla="*/ 19 w 37"/>
                <a:gd name="T7" fmla="*/ 37 h 37"/>
                <a:gd name="T8" fmla="*/ 0 w 37"/>
                <a:gd name="T9" fmla="*/ 19 h 37"/>
                <a:gd name="T10" fmla="*/ 30 w 37"/>
                <a:gd name="T11" fmla="*/ 19 h 37"/>
                <a:gd name="T12" fmla="*/ 19 w 37"/>
                <a:gd name="T13" fmla="*/ 6 h 37"/>
                <a:gd name="T14" fmla="*/ 7 w 37"/>
                <a:gd name="T15" fmla="*/ 19 h 37"/>
                <a:gd name="T16" fmla="*/ 19 w 37"/>
                <a:gd name="T17" fmla="*/ 31 h 37"/>
                <a:gd name="T18" fmla="*/ 30 w 3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0" y="19"/>
                  </a:moveTo>
                  <a:cubicBezTo>
                    <a:pt x="0" y="9"/>
                    <a:pt x="8" y="0"/>
                    <a:pt x="19" y="0"/>
                  </a:cubicBezTo>
                  <a:cubicBezTo>
                    <a:pt x="30" y="0"/>
                    <a:pt x="37" y="9"/>
                    <a:pt x="37" y="19"/>
                  </a:cubicBezTo>
                  <a:cubicBezTo>
                    <a:pt x="37" y="29"/>
                    <a:pt x="30" y="37"/>
                    <a:pt x="19" y="37"/>
                  </a:cubicBezTo>
                  <a:cubicBezTo>
                    <a:pt x="8" y="37"/>
                    <a:pt x="0" y="29"/>
                    <a:pt x="0" y="19"/>
                  </a:cubicBezTo>
                  <a:close/>
                  <a:moveTo>
                    <a:pt x="30" y="19"/>
                  </a:moveTo>
                  <a:cubicBezTo>
                    <a:pt x="30" y="12"/>
                    <a:pt x="26" y="6"/>
                    <a:pt x="19" y="6"/>
                  </a:cubicBezTo>
                  <a:cubicBezTo>
                    <a:pt x="12" y="6"/>
                    <a:pt x="7" y="12"/>
                    <a:pt x="7" y="19"/>
                  </a:cubicBezTo>
                  <a:cubicBezTo>
                    <a:pt x="7" y="25"/>
                    <a:pt x="12" y="31"/>
                    <a:pt x="19" y="31"/>
                  </a:cubicBezTo>
                  <a:cubicBezTo>
                    <a:pt x="26" y="31"/>
                    <a:pt x="30" y="25"/>
                    <a:pt x="3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C28E6195-2F74-4262-9A52-53452AB47D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38926" y="6208735"/>
              <a:ext cx="58738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38456B96-A9E4-4E2B-8782-D254744826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15126" y="6111897"/>
              <a:ext cx="122238" cy="182563"/>
            </a:xfrm>
            <a:custGeom>
              <a:avLst/>
              <a:gdLst>
                <a:gd name="T0" fmla="*/ 30 w 37"/>
                <a:gd name="T1" fmla="*/ 48 h 55"/>
                <a:gd name="T2" fmla="*/ 18 w 37"/>
                <a:gd name="T3" fmla="*/ 55 h 55"/>
                <a:gd name="T4" fmla="*/ 0 w 37"/>
                <a:gd name="T5" fmla="*/ 37 h 55"/>
                <a:gd name="T6" fmla="*/ 18 w 37"/>
                <a:gd name="T7" fmla="*/ 18 h 55"/>
                <a:gd name="T8" fmla="*/ 30 w 37"/>
                <a:gd name="T9" fmla="*/ 25 h 55"/>
                <a:gd name="T10" fmla="*/ 30 w 37"/>
                <a:gd name="T11" fmla="*/ 0 h 55"/>
                <a:gd name="T12" fmla="*/ 37 w 37"/>
                <a:gd name="T13" fmla="*/ 0 h 55"/>
                <a:gd name="T14" fmla="*/ 37 w 37"/>
                <a:gd name="T15" fmla="*/ 54 h 55"/>
                <a:gd name="T16" fmla="*/ 30 w 37"/>
                <a:gd name="T17" fmla="*/ 54 h 55"/>
                <a:gd name="T18" fmla="*/ 30 w 37"/>
                <a:gd name="T19" fmla="*/ 48 h 55"/>
                <a:gd name="T20" fmla="*/ 30 w 37"/>
                <a:gd name="T21" fmla="*/ 37 h 55"/>
                <a:gd name="T22" fmla="*/ 18 w 37"/>
                <a:gd name="T23" fmla="*/ 24 h 55"/>
                <a:gd name="T24" fmla="*/ 7 w 37"/>
                <a:gd name="T25" fmla="*/ 37 h 55"/>
                <a:gd name="T26" fmla="*/ 18 w 37"/>
                <a:gd name="T27" fmla="*/ 49 h 55"/>
                <a:gd name="T28" fmla="*/ 30 w 37"/>
                <a:gd name="T29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5">
                  <a:moveTo>
                    <a:pt x="30" y="48"/>
                  </a:moveTo>
                  <a:cubicBezTo>
                    <a:pt x="28" y="52"/>
                    <a:pt x="23" y="55"/>
                    <a:pt x="18" y="55"/>
                  </a:cubicBezTo>
                  <a:cubicBezTo>
                    <a:pt x="7" y="55"/>
                    <a:pt x="0" y="47"/>
                    <a:pt x="0" y="37"/>
                  </a:cubicBezTo>
                  <a:cubicBezTo>
                    <a:pt x="0" y="27"/>
                    <a:pt x="7" y="18"/>
                    <a:pt x="18" y="18"/>
                  </a:cubicBezTo>
                  <a:cubicBezTo>
                    <a:pt x="23" y="18"/>
                    <a:pt x="28" y="21"/>
                    <a:pt x="30" y="2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0" y="54"/>
                    <a:pt x="30" y="54"/>
                    <a:pt x="30" y="54"/>
                  </a:cubicBezTo>
                  <a:lnTo>
                    <a:pt x="30" y="48"/>
                  </a:lnTo>
                  <a:close/>
                  <a:moveTo>
                    <a:pt x="30" y="37"/>
                  </a:moveTo>
                  <a:cubicBezTo>
                    <a:pt x="30" y="30"/>
                    <a:pt x="26" y="24"/>
                    <a:pt x="18" y="24"/>
                  </a:cubicBezTo>
                  <a:cubicBezTo>
                    <a:pt x="11" y="24"/>
                    <a:pt x="7" y="30"/>
                    <a:pt x="7" y="37"/>
                  </a:cubicBezTo>
                  <a:cubicBezTo>
                    <a:pt x="7" y="43"/>
                    <a:pt x="11" y="49"/>
                    <a:pt x="18" y="49"/>
                  </a:cubicBezTo>
                  <a:cubicBezTo>
                    <a:pt x="26" y="49"/>
                    <a:pt x="30" y="43"/>
                    <a:pt x="3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C0B7EABB-785D-42B3-B74F-3B8D89D1E0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940" y="6172222"/>
              <a:ext cx="122238" cy="122238"/>
            </a:xfrm>
            <a:custGeom>
              <a:avLst/>
              <a:gdLst>
                <a:gd name="T0" fmla="*/ 37 w 37"/>
                <a:gd name="T1" fmla="*/ 1 h 37"/>
                <a:gd name="T2" fmla="*/ 37 w 37"/>
                <a:gd name="T3" fmla="*/ 36 h 37"/>
                <a:gd name="T4" fmla="*/ 30 w 37"/>
                <a:gd name="T5" fmla="*/ 36 h 37"/>
                <a:gd name="T6" fmla="*/ 30 w 37"/>
                <a:gd name="T7" fmla="*/ 30 h 37"/>
                <a:gd name="T8" fmla="*/ 18 w 37"/>
                <a:gd name="T9" fmla="*/ 37 h 37"/>
                <a:gd name="T10" fmla="*/ 0 w 37"/>
                <a:gd name="T11" fmla="*/ 19 h 37"/>
                <a:gd name="T12" fmla="*/ 18 w 37"/>
                <a:gd name="T13" fmla="*/ 0 h 37"/>
                <a:gd name="T14" fmla="*/ 30 w 37"/>
                <a:gd name="T15" fmla="*/ 7 h 37"/>
                <a:gd name="T16" fmla="*/ 30 w 37"/>
                <a:gd name="T17" fmla="*/ 1 h 37"/>
                <a:gd name="T18" fmla="*/ 37 w 37"/>
                <a:gd name="T19" fmla="*/ 1 h 37"/>
                <a:gd name="T20" fmla="*/ 30 w 37"/>
                <a:gd name="T21" fmla="*/ 19 h 37"/>
                <a:gd name="T22" fmla="*/ 18 w 37"/>
                <a:gd name="T23" fmla="*/ 6 h 37"/>
                <a:gd name="T24" fmla="*/ 7 w 37"/>
                <a:gd name="T25" fmla="*/ 19 h 37"/>
                <a:gd name="T26" fmla="*/ 18 w 37"/>
                <a:gd name="T27" fmla="*/ 31 h 37"/>
                <a:gd name="T28" fmla="*/ 30 w 37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7">
                  <a:moveTo>
                    <a:pt x="37" y="1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8" y="34"/>
                    <a:pt x="23" y="37"/>
                    <a:pt x="18" y="37"/>
                  </a:cubicBezTo>
                  <a:cubicBezTo>
                    <a:pt x="7" y="37"/>
                    <a:pt x="0" y="29"/>
                    <a:pt x="0" y="19"/>
                  </a:cubicBezTo>
                  <a:cubicBezTo>
                    <a:pt x="0" y="9"/>
                    <a:pt x="7" y="0"/>
                    <a:pt x="18" y="0"/>
                  </a:cubicBezTo>
                  <a:cubicBezTo>
                    <a:pt x="23" y="0"/>
                    <a:pt x="28" y="3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37" y="1"/>
                  </a:lnTo>
                  <a:close/>
                  <a:moveTo>
                    <a:pt x="30" y="19"/>
                  </a:move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7" y="12"/>
                    <a:pt x="7" y="19"/>
                  </a:cubicBezTo>
                  <a:cubicBezTo>
                    <a:pt x="7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4792DDC-AAB8-436F-BC4C-9C7150963D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1990" y="6135710"/>
              <a:ext cx="79375" cy="158751"/>
            </a:xfrm>
            <a:custGeom>
              <a:avLst/>
              <a:gdLst>
                <a:gd name="T0" fmla="*/ 24 w 24"/>
                <a:gd name="T1" fmla="*/ 47 h 48"/>
                <a:gd name="T2" fmla="*/ 18 w 24"/>
                <a:gd name="T3" fmla="*/ 48 h 48"/>
                <a:gd name="T4" fmla="*/ 7 w 24"/>
                <a:gd name="T5" fmla="*/ 35 h 48"/>
                <a:gd name="T6" fmla="*/ 7 w 24"/>
                <a:gd name="T7" fmla="*/ 18 h 48"/>
                <a:gd name="T8" fmla="*/ 0 w 24"/>
                <a:gd name="T9" fmla="*/ 18 h 48"/>
                <a:gd name="T10" fmla="*/ 0 w 24"/>
                <a:gd name="T11" fmla="*/ 12 h 48"/>
                <a:gd name="T12" fmla="*/ 7 w 24"/>
                <a:gd name="T13" fmla="*/ 12 h 48"/>
                <a:gd name="T14" fmla="*/ 7 w 24"/>
                <a:gd name="T15" fmla="*/ 0 h 48"/>
                <a:gd name="T16" fmla="*/ 13 w 24"/>
                <a:gd name="T17" fmla="*/ 0 h 48"/>
                <a:gd name="T18" fmla="*/ 13 w 24"/>
                <a:gd name="T19" fmla="*/ 12 h 48"/>
                <a:gd name="T20" fmla="*/ 22 w 24"/>
                <a:gd name="T21" fmla="*/ 12 h 48"/>
                <a:gd name="T22" fmla="*/ 22 w 24"/>
                <a:gd name="T23" fmla="*/ 18 h 48"/>
                <a:gd name="T24" fmla="*/ 13 w 24"/>
                <a:gd name="T25" fmla="*/ 18 h 48"/>
                <a:gd name="T26" fmla="*/ 13 w 24"/>
                <a:gd name="T27" fmla="*/ 34 h 48"/>
                <a:gd name="T28" fmla="*/ 19 w 24"/>
                <a:gd name="T29" fmla="*/ 42 h 48"/>
                <a:gd name="T30" fmla="*/ 24 w 24"/>
                <a:gd name="T31" fmla="*/ 41 h 48"/>
                <a:gd name="T32" fmla="*/ 24 w 24"/>
                <a:gd name="T33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8">
                  <a:moveTo>
                    <a:pt x="24" y="47"/>
                  </a:moveTo>
                  <a:cubicBezTo>
                    <a:pt x="22" y="47"/>
                    <a:pt x="20" y="48"/>
                    <a:pt x="18" y="48"/>
                  </a:cubicBezTo>
                  <a:cubicBezTo>
                    <a:pt x="13" y="48"/>
                    <a:pt x="7" y="47"/>
                    <a:pt x="7" y="35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41"/>
                    <a:pt x="16" y="42"/>
                    <a:pt x="19" y="42"/>
                  </a:cubicBezTo>
                  <a:cubicBezTo>
                    <a:pt x="21" y="42"/>
                    <a:pt x="23" y="41"/>
                    <a:pt x="24" y="41"/>
                  </a:cubicBezTo>
                  <a:lnTo>
                    <a:pt x="24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30A0B5BF-6AF2-45B0-8A1D-C1DDF6867E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00890" y="6172222"/>
              <a:ext cx="112713" cy="122238"/>
            </a:xfrm>
            <a:custGeom>
              <a:avLst/>
              <a:gdLst>
                <a:gd name="T0" fmla="*/ 7 w 34"/>
                <a:gd name="T1" fmla="*/ 20 h 37"/>
                <a:gd name="T2" fmla="*/ 18 w 34"/>
                <a:gd name="T3" fmla="*/ 31 h 37"/>
                <a:gd name="T4" fmla="*/ 27 w 34"/>
                <a:gd name="T5" fmla="*/ 26 h 37"/>
                <a:gd name="T6" fmla="*/ 33 w 34"/>
                <a:gd name="T7" fmla="*/ 26 h 37"/>
                <a:gd name="T8" fmla="*/ 18 w 34"/>
                <a:gd name="T9" fmla="*/ 37 h 37"/>
                <a:gd name="T10" fmla="*/ 0 w 34"/>
                <a:gd name="T11" fmla="*/ 19 h 37"/>
                <a:gd name="T12" fmla="*/ 18 w 34"/>
                <a:gd name="T13" fmla="*/ 0 h 37"/>
                <a:gd name="T14" fmla="*/ 34 w 34"/>
                <a:gd name="T15" fmla="*/ 16 h 37"/>
                <a:gd name="T16" fmla="*/ 33 w 34"/>
                <a:gd name="T17" fmla="*/ 20 h 37"/>
                <a:gd name="T18" fmla="*/ 7 w 34"/>
                <a:gd name="T19" fmla="*/ 20 h 37"/>
                <a:gd name="T20" fmla="*/ 7 w 34"/>
                <a:gd name="T21" fmla="*/ 15 h 37"/>
                <a:gd name="T22" fmla="*/ 27 w 34"/>
                <a:gd name="T23" fmla="*/ 15 h 37"/>
                <a:gd name="T24" fmla="*/ 17 w 34"/>
                <a:gd name="T25" fmla="*/ 5 h 37"/>
                <a:gd name="T26" fmla="*/ 7 w 34"/>
                <a:gd name="T2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7">
                  <a:moveTo>
                    <a:pt x="7" y="20"/>
                  </a:moveTo>
                  <a:cubicBezTo>
                    <a:pt x="7" y="26"/>
                    <a:pt x="10" y="31"/>
                    <a:pt x="18" y="31"/>
                  </a:cubicBezTo>
                  <a:cubicBezTo>
                    <a:pt x="23" y="31"/>
                    <a:pt x="26" y="29"/>
                    <a:pt x="27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32"/>
                    <a:pt x="27" y="37"/>
                    <a:pt x="18" y="37"/>
                  </a:cubicBezTo>
                  <a:cubicBezTo>
                    <a:pt x="6" y="37"/>
                    <a:pt x="0" y="29"/>
                    <a:pt x="0" y="19"/>
                  </a:cubicBezTo>
                  <a:cubicBezTo>
                    <a:pt x="0" y="8"/>
                    <a:pt x="7" y="0"/>
                    <a:pt x="18" y="0"/>
                  </a:cubicBezTo>
                  <a:cubicBezTo>
                    <a:pt x="27" y="0"/>
                    <a:pt x="34" y="7"/>
                    <a:pt x="34" y="16"/>
                  </a:cubicBezTo>
                  <a:cubicBezTo>
                    <a:pt x="34" y="17"/>
                    <a:pt x="34" y="19"/>
                    <a:pt x="33" y="20"/>
                  </a:cubicBezTo>
                  <a:lnTo>
                    <a:pt x="7" y="20"/>
                  </a:lnTo>
                  <a:close/>
                  <a:moveTo>
                    <a:pt x="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9"/>
                    <a:pt x="23" y="5"/>
                    <a:pt x="17" y="5"/>
                  </a:cubicBezTo>
                  <a:cubicBezTo>
                    <a:pt x="11" y="5"/>
                    <a:pt x="7" y="9"/>
                    <a:pt x="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89357DE9-1F44-4501-BDBF-42BE78F663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89804" y="6175397"/>
              <a:ext cx="184151" cy="115888"/>
            </a:xfrm>
            <a:custGeom>
              <a:avLst/>
              <a:gdLst>
                <a:gd name="T0" fmla="*/ 58 w 116"/>
                <a:gd name="T1" fmla="*/ 16 h 73"/>
                <a:gd name="T2" fmla="*/ 37 w 116"/>
                <a:gd name="T3" fmla="*/ 73 h 73"/>
                <a:gd name="T4" fmla="*/ 29 w 116"/>
                <a:gd name="T5" fmla="*/ 73 h 73"/>
                <a:gd name="T6" fmla="*/ 0 w 116"/>
                <a:gd name="T7" fmla="*/ 0 h 73"/>
                <a:gd name="T8" fmla="*/ 14 w 116"/>
                <a:gd name="T9" fmla="*/ 0 h 73"/>
                <a:gd name="T10" fmla="*/ 33 w 116"/>
                <a:gd name="T11" fmla="*/ 52 h 73"/>
                <a:gd name="T12" fmla="*/ 52 w 116"/>
                <a:gd name="T13" fmla="*/ 0 h 73"/>
                <a:gd name="T14" fmla="*/ 64 w 116"/>
                <a:gd name="T15" fmla="*/ 0 h 73"/>
                <a:gd name="T16" fmla="*/ 83 w 116"/>
                <a:gd name="T17" fmla="*/ 52 h 73"/>
                <a:gd name="T18" fmla="*/ 101 w 116"/>
                <a:gd name="T19" fmla="*/ 0 h 73"/>
                <a:gd name="T20" fmla="*/ 116 w 116"/>
                <a:gd name="T21" fmla="*/ 0 h 73"/>
                <a:gd name="T22" fmla="*/ 89 w 116"/>
                <a:gd name="T23" fmla="*/ 73 h 73"/>
                <a:gd name="T24" fmla="*/ 79 w 116"/>
                <a:gd name="T25" fmla="*/ 73 h 73"/>
                <a:gd name="T26" fmla="*/ 58 w 116"/>
                <a:gd name="T2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73">
                  <a:moveTo>
                    <a:pt x="58" y="16"/>
                  </a:moveTo>
                  <a:lnTo>
                    <a:pt x="37" y="73"/>
                  </a:lnTo>
                  <a:lnTo>
                    <a:pt x="29" y="7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33" y="52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83" y="52"/>
                  </a:lnTo>
                  <a:lnTo>
                    <a:pt x="101" y="0"/>
                  </a:lnTo>
                  <a:lnTo>
                    <a:pt x="116" y="0"/>
                  </a:lnTo>
                  <a:lnTo>
                    <a:pt x="89" y="73"/>
                  </a:lnTo>
                  <a:lnTo>
                    <a:pt x="79" y="73"/>
                  </a:lnTo>
                  <a:lnTo>
                    <a:pt x="5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816D934E-596E-4A65-8732-82ADF89255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86654" y="6115072"/>
              <a:ext cx="36513" cy="176213"/>
            </a:xfrm>
            <a:custGeom>
              <a:avLst/>
              <a:gdLst>
                <a:gd name="T0" fmla="*/ 6 w 11"/>
                <a:gd name="T1" fmla="*/ 0 h 53"/>
                <a:gd name="T2" fmla="*/ 11 w 11"/>
                <a:gd name="T3" fmla="*/ 5 h 53"/>
                <a:gd name="T4" fmla="*/ 6 w 11"/>
                <a:gd name="T5" fmla="*/ 10 h 53"/>
                <a:gd name="T6" fmla="*/ 0 w 11"/>
                <a:gd name="T7" fmla="*/ 5 h 53"/>
                <a:gd name="T8" fmla="*/ 6 w 11"/>
                <a:gd name="T9" fmla="*/ 0 h 53"/>
                <a:gd name="T10" fmla="*/ 2 w 11"/>
                <a:gd name="T11" fmla="*/ 18 h 53"/>
                <a:gd name="T12" fmla="*/ 9 w 11"/>
                <a:gd name="T13" fmla="*/ 18 h 53"/>
                <a:gd name="T14" fmla="*/ 9 w 11"/>
                <a:gd name="T15" fmla="*/ 53 h 53"/>
                <a:gd name="T16" fmla="*/ 2 w 11"/>
                <a:gd name="T17" fmla="*/ 53 h 53"/>
                <a:gd name="T18" fmla="*/ 2 w 11"/>
                <a:gd name="T1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3">
                  <a:moveTo>
                    <a:pt x="6" y="0"/>
                  </a:move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0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  <a:moveTo>
                    <a:pt x="2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2" y="53"/>
                    <a:pt x="2" y="53"/>
                    <a:pt x="2" y="53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5D5C65B3-A40F-4A8D-AB82-E5E6488D28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3805" y="6135710"/>
              <a:ext cx="76200" cy="158751"/>
            </a:xfrm>
            <a:custGeom>
              <a:avLst/>
              <a:gdLst>
                <a:gd name="T0" fmla="*/ 23 w 23"/>
                <a:gd name="T1" fmla="*/ 47 h 48"/>
                <a:gd name="T2" fmla="*/ 17 w 23"/>
                <a:gd name="T3" fmla="*/ 48 h 48"/>
                <a:gd name="T4" fmla="*/ 6 w 23"/>
                <a:gd name="T5" fmla="*/ 35 h 48"/>
                <a:gd name="T6" fmla="*/ 6 w 23"/>
                <a:gd name="T7" fmla="*/ 18 h 48"/>
                <a:gd name="T8" fmla="*/ 0 w 23"/>
                <a:gd name="T9" fmla="*/ 18 h 48"/>
                <a:gd name="T10" fmla="*/ 0 w 23"/>
                <a:gd name="T11" fmla="*/ 12 h 48"/>
                <a:gd name="T12" fmla="*/ 6 w 23"/>
                <a:gd name="T13" fmla="*/ 12 h 48"/>
                <a:gd name="T14" fmla="*/ 6 w 23"/>
                <a:gd name="T15" fmla="*/ 0 h 48"/>
                <a:gd name="T16" fmla="*/ 13 w 23"/>
                <a:gd name="T17" fmla="*/ 0 h 48"/>
                <a:gd name="T18" fmla="*/ 13 w 23"/>
                <a:gd name="T19" fmla="*/ 12 h 48"/>
                <a:gd name="T20" fmla="*/ 22 w 23"/>
                <a:gd name="T21" fmla="*/ 12 h 48"/>
                <a:gd name="T22" fmla="*/ 22 w 23"/>
                <a:gd name="T23" fmla="*/ 18 h 48"/>
                <a:gd name="T24" fmla="*/ 13 w 23"/>
                <a:gd name="T25" fmla="*/ 18 h 48"/>
                <a:gd name="T26" fmla="*/ 13 w 23"/>
                <a:gd name="T27" fmla="*/ 34 h 48"/>
                <a:gd name="T28" fmla="*/ 19 w 23"/>
                <a:gd name="T29" fmla="*/ 42 h 48"/>
                <a:gd name="T30" fmla="*/ 23 w 23"/>
                <a:gd name="T31" fmla="*/ 41 h 48"/>
                <a:gd name="T32" fmla="*/ 23 w 23"/>
                <a:gd name="T33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48">
                  <a:moveTo>
                    <a:pt x="23" y="47"/>
                  </a:moveTo>
                  <a:cubicBezTo>
                    <a:pt x="22" y="47"/>
                    <a:pt x="19" y="48"/>
                    <a:pt x="17" y="48"/>
                  </a:cubicBezTo>
                  <a:cubicBezTo>
                    <a:pt x="13" y="48"/>
                    <a:pt x="6" y="47"/>
                    <a:pt x="6" y="35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41"/>
                    <a:pt x="15" y="42"/>
                    <a:pt x="19" y="42"/>
                  </a:cubicBezTo>
                  <a:cubicBezTo>
                    <a:pt x="20" y="42"/>
                    <a:pt x="22" y="41"/>
                    <a:pt x="23" y="41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D263A9B6-F65A-4B73-AA08-D64968A5B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42230" y="6111897"/>
              <a:ext cx="106363" cy="179388"/>
            </a:xfrm>
            <a:custGeom>
              <a:avLst/>
              <a:gdLst>
                <a:gd name="T0" fmla="*/ 0 w 32"/>
                <a:gd name="T1" fmla="*/ 0 h 54"/>
                <a:gd name="T2" fmla="*/ 7 w 32"/>
                <a:gd name="T3" fmla="*/ 0 h 54"/>
                <a:gd name="T4" fmla="*/ 7 w 32"/>
                <a:gd name="T5" fmla="*/ 25 h 54"/>
                <a:gd name="T6" fmla="*/ 19 w 32"/>
                <a:gd name="T7" fmla="*/ 18 h 54"/>
                <a:gd name="T8" fmla="*/ 30 w 32"/>
                <a:gd name="T9" fmla="*/ 23 h 54"/>
                <a:gd name="T10" fmla="*/ 32 w 32"/>
                <a:gd name="T11" fmla="*/ 34 h 54"/>
                <a:gd name="T12" fmla="*/ 32 w 32"/>
                <a:gd name="T13" fmla="*/ 54 h 54"/>
                <a:gd name="T14" fmla="*/ 26 w 32"/>
                <a:gd name="T15" fmla="*/ 54 h 54"/>
                <a:gd name="T16" fmla="*/ 26 w 32"/>
                <a:gd name="T17" fmla="*/ 36 h 54"/>
                <a:gd name="T18" fmla="*/ 17 w 32"/>
                <a:gd name="T19" fmla="*/ 24 h 54"/>
                <a:gd name="T20" fmla="*/ 7 w 32"/>
                <a:gd name="T21" fmla="*/ 36 h 54"/>
                <a:gd name="T22" fmla="*/ 7 w 32"/>
                <a:gd name="T23" fmla="*/ 54 h 54"/>
                <a:gd name="T24" fmla="*/ 0 w 32"/>
                <a:gd name="T25" fmla="*/ 54 h 54"/>
                <a:gd name="T26" fmla="*/ 0 w 32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54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9" y="21"/>
                    <a:pt x="13" y="18"/>
                    <a:pt x="19" y="18"/>
                  </a:cubicBezTo>
                  <a:cubicBezTo>
                    <a:pt x="24" y="18"/>
                    <a:pt x="28" y="20"/>
                    <a:pt x="30" y="23"/>
                  </a:cubicBezTo>
                  <a:cubicBezTo>
                    <a:pt x="32" y="26"/>
                    <a:pt x="32" y="29"/>
                    <a:pt x="32" y="3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29"/>
                    <a:pt x="23" y="24"/>
                    <a:pt x="17" y="24"/>
                  </a:cubicBezTo>
                  <a:cubicBezTo>
                    <a:pt x="10" y="24"/>
                    <a:pt x="7" y="30"/>
                    <a:pt x="7" y="3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06D829FB-CEDD-444E-B2B1-260EFDC6DD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7493" y="6135710"/>
              <a:ext cx="76200" cy="158751"/>
            </a:xfrm>
            <a:custGeom>
              <a:avLst/>
              <a:gdLst>
                <a:gd name="T0" fmla="*/ 23 w 23"/>
                <a:gd name="T1" fmla="*/ 47 h 48"/>
                <a:gd name="T2" fmla="*/ 17 w 23"/>
                <a:gd name="T3" fmla="*/ 48 h 48"/>
                <a:gd name="T4" fmla="*/ 6 w 23"/>
                <a:gd name="T5" fmla="*/ 35 h 48"/>
                <a:gd name="T6" fmla="*/ 6 w 23"/>
                <a:gd name="T7" fmla="*/ 18 h 48"/>
                <a:gd name="T8" fmla="*/ 0 w 23"/>
                <a:gd name="T9" fmla="*/ 18 h 48"/>
                <a:gd name="T10" fmla="*/ 0 w 23"/>
                <a:gd name="T11" fmla="*/ 12 h 48"/>
                <a:gd name="T12" fmla="*/ 6 w 23"/>
                <a:gd name="T13" fmla="*/ 12 h 48"/>
                <a:gd name="T14" fmla="*/ 6 w 23"/>
                <a:gd name="T15" fmla="*/ 0 h 48"/>
                <a:gd name="T16" fmla="*/ 13 w 23"/>
                <a:gd name="T17" fmla="*/ 0 h 48"/>
                <a:gd name="T18" fmla="*/ 13 w 23"/>
                <a:gd name="T19" fmla="*/ 12 h 48"/>
                <a:gd name="T20" fmla="*/ 22 w 23"/>
                <a:gd name="T21" fmla="*/ 12 h 48"/>
                <a:gd name="T22" fmla="*/ 22 w 23"/>
                <a:gd name="T23" fmla="*/ 18 h 48"/>
                <a:gd name="T24" fmla="*/ 13 w 23"/>
                <a:gd name="T25" fmla="*/ 18 h 48"/>
                <a:gd name="T26" fmla="*/ 13 w 23"/>
                <a:gd name="T27" fmla="*/ 34 h 48"/>
                <a:gd name="T28" fmla="*/ 19 w 23"/>
                <a:gd name="T29" fmla="*/ 42 h 48"/>
                <a:gd name="T30" fmla="*/ 23 w 23"/>
                <a:gd name="T31" fmla="*/ 41 h 48"/>
                <a:gd name="T32" fmla="*/ 23 w 23"/>
                <a:gd name="T33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48">
                  <a:moveTo>
                    <a:pt x="23" y="47"/>
                  </a:moveTo>
                  <a:cubicBezTo>
                    <a:pt x="22" y="47"/>
                    <a:pt x="19" y="48"/>
                    <a:pt x="17" y="48"/>
                  </a:cubicBezTo>
                  <a:cubicBezTo>
                    <a:pt x="13" y="48"/>
                    <a:pt x="6" y="47"/>
                    <a:pt x="6" y="35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41"/>
                    <a:pt x="15" y="42"/>
                    <a:pt x="19" y="42"/>
                  </a:cubicBezTo>
                  <a:cubicBezTo>
                    <a:pt x="20" y="42"/>
                    <a:pt x="22" y="41"/>
                    <a:pt x="23" y="41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0084AA81-B9EC-407F-A5A0-DB2E1357B1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26394" y="6172222"/>
              <a:ext cx="109538" cy="122238"/>
            </a:xfrm>
            <a:custGeom>
              <a:avLst/>
              <a:gdLst>
                <a:gd name="T0" fmla="*/ 7 w 33"/>
                <a:gd name="T1" fmla="*/ 20 h 37"/>
                <a:gd name="T2" fmla="*/ 17 w 33"/>
                <a:gd name="T3" fmla="*/ 31 h 37"/>
                <a:gd name="T4" fmla="*/ 26 w 33"/>
                <a:gd name="T5" fmla="*/ 26 h 37"/>
                <a:gd name="T6" fmla="*/ 33 w 33"/>
                <a:gd name="T7" fmla="*/ 26 h 37"/>
                <a:gd name="T8" fmla="*/ 17 w 33"/>
                <a:gd name="T9" fmla="*/ 37 h 37"/>
                <a:gd name="T10" fmla="*/ 0 w 33"/>
                <a:gd name="T11" fmla="*/ 19 h 37"/>
                <a:gd name="T12" fmla="*/ 17 w 33"/>
                <a:gd name="T13" fmla="*/ 0 h 37"/>
                <a:gd name="T14" fmla="*/ 33 w 33"/>
                <a:gd name="T15" fmla="*/ 16 h 37"/>
                <a:gd name="T16" fmla="*/ 33 w 33"/>
                <a:gd name="T17" fmla="*/ 20 h 37"/>
                <a:gd name="T18" fmla="*/ 7 w 33"/>
                <a:gd name="T19" fmla="*/ 20 h 37"/>
                <a:gd name="T20" fmla="*/ 7 w 33"/>
                <a:gd name="T21" fmla="*/ 15 h 37"/>
                <a:gd name="T22" fmla="*/ 27 w 33"/>
                <a:gd name="T23" fmla="*/ 15 h 37"/>
                <a:gd name="T24" fmla="*/ 17 w 33"/>
                <a:gd name="T25" fmla="*/ 5 h 37"/>
                <a:gd name="T26" fmla="*/ 7 w 33"/>
                <a:gd name="T2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7">
                  <a:moveTo>
                    <a:pt x="7" y="20"/>
                  </a:moveTo>
                  <a:cubicBezTo>
                    <a:pt x="7" y="26"/>
                    <a:pt x="10" y="31"/>
                    <a:pt x="17" y="31"/>
                  </a:cubicBezTo>
                  <a:cubicBezTo>
                    <a:pt x="23" y="31"/>
                    <a:pt x="25" y="29"/>
                    <a:pt x="26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32"/>
                    <a:pt x="26" y="37"/>
                    <a:pt x="17" y="37"/>
                  </a:cubicBezTo>
                  <a:cubicBezTo>
                    <a:pt x="6" y="37"/>
                    <a:pt x="0" y="29"/>
                    <a:pt x="0" y="19"/>
                  </a:cubicBezTo>
                  <a:cubicBezTo>
                    <a:pt x="0" y="8"/>
                    <a:pt x="6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17"/>
                    <a:pt x="33" y="19"/>
                    <a:pt x="33" y="20"/>
                  </a:cubicBezTo>
                  <a:lnTo>
                    <a:pt x="7" y="20"/>
                  </a:lnTo>
                  <a:close/>
                  <a:moveTo>
                    <a:pt x="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9"/>
                    <a:pt x="23" y="5"/>
                    <a:pt x="17" y="5"/>
                  </a:cubicBezTo>
                  <a:cubicBezTo>
                    <a:pt x="11" y="5"/>
                    <a:pt x="7" y="9"/>
                    <a:pt x="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349D4548-2B88-4DEB-BB5A-1C8EEC28DA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8157" y="6172222"/>
              <a:ext cx="112713" cy="122238"/>
            </a:xfrm>
            <a:custGeom>
              <a:avLst/>
              <a:gdLst>
                <a:gd name="T0" fmla="*/ 28 w 34"/>
                <a:gd name="T1" fmla="*/ 14 h 37"/>
                <a:gd name="T2" fmla="*/ 18 w 34"/>
                <a:gd name="T3" fmla="*/ 6 h 37"/>
                <a:gd name="T4" fmla="*/ 7 w 34"/>
                <a:gd name="T5" fmla="*/ 19 h 37"/>
                <a:gd name="T6" fmla="*/ 18 w 34"/>
                <a:gd name="T7" fmla="*/ 31 h 37"/>
                <a:gd name="T8" fmla="*/ 28 w 34"/>
                <a:gd name="T9" fmla="*/ 24 h 37"/>
                <a:gd name="T10" fmla="*/ 34 w 34"/>
                <a:gd name="T11" fmla="*/ 24 h 37"/>
                <a:gd name="T12" fmla="*/ 18 w 34"/>
                <a:gd name="T13" fmla="*/ 37 h 37"/>
                <a:gd name="T14" fmla="*/ 0 w 34"/>
                <a:gd name="T15" fmla="*/ 19 h 37"/>
                <a:gd name="T16" fmla="*/ 18 w 34"/>
                <a:gd name="T17" fmla="*/ 0 h 37"/>
                <a:gd name="T18" fmla="*/ 34 w 34"/>
                <a:gd name="T19" fmla="*/ 14 h 37"/>
                <a:gd name="T20" fmla="*/ 28 w 34"/>
                <a:gd name="T21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7">
                  <a:moveTo>
                    <a:pt x="28" y="14"/>
                  </a:moveTo>
                  <a:cubicBezTo>
                    <a:pt x="27" y="10"/>
                    <a:pt x="24" y="6"/>
                    <a:pt x="18" y="6"/>
                  </a:cubicBezTo>
                  <a:cubicBezTo>
                    <a:pt x="11" y="6"/>
                    <a:pt x="7" y="12"/>
                    <a:pt x="7" y="19"/>
                  </a:cubicBezTo>
                  <a:cubicBezTo>
                    <a:pt x="7" y="25"/>
                    <a:pt x="10" y="31"/>
                    <a:pt x="18" y="31"/>
                  </a:cubicBezTo>
                  <a:cubicBezTo>
                    <a:pt x="24" y="31"/>
                    <a:pt x="27" y="28"/>
                    <a:pt x="28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31"/>
                    <a:pt x="28" y="37"/>
                    <a:pt x="18" y="37"/>
                  </a:cubicBezTo>
                  <a:cubicBezTo>
                    <a:pt x="6" y="37"/>
                    <a:pt x="0" y="28"/>
                    <a:pt x="0" y="19"/>
                  </a:cubicBezTo>
                  <a:cubicBezTo>
                    <a:pt x="0" y="9"/>
                    <a:pt x="6" y="0"/>
                    <a:pt x="18" y="0"/>
                  </a:cubicBezTo>
                  <a:cubicBezTo>
                    <a:pt x="29" y="0"/>
                    <a:pt x="34" y="7"/>
                    <a:pt x="34" y="14"/>
                  </a:cubicBezTo>
                  <a:lnTo>
                    <a:pt x="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23C1464C-4A12-4F12-9F24-2B1E2A169D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04207" y="6111897"/>
              <a:ext cx="104775" cy="179388"/>
            </a:xfrm>
            <a:custGeom>
              <a:avLst/>
              <a:gdLst>
                <a:gd name="T0" fmla="*/ 0 w 32"/>
                <a:gd name="T1" fmla="*/ 0 h 54"/>
                <a:gd name="T2" fmla="*/ 6 w 32"/>
                <a:gd name="T3" fmla="*/ 0 h 54"/>
                <a:gd name="T4" fmla="*/ 6 w 32"/>
                <a:gd name="T5" fmla="*/ 25 h 54"/>
                <a:gd name="T6" fmla="*/ 19 w 32"/>
                <a:gd name="T7" fmla="*/ 18 h 54"/>
                <a:gd name="T8" fmla="*/ 29 w 32"/>
                <a:gd name="T9" fmla="*/ 23 h 54"/>
                <a:gd name="T10" fmla="*/ 32 w 32"/>
                <a:gd name="T11" fmla="*/ 34 h 54"/>
                <a:gd name="T12" fmla="*/ 32 w 32"/>
                <a:gd name="T13" fmla="*/ 54 h 54"/>
                <a:gd name="T14" fmla="*/ 25 w 32"/>
                <a:gd name="T15" fmla="*/ 54 h 54"/>
                <a:gd name="T16" fmla="*/ 25 w 32"/>
                <a:gd name="T17" fmla="*/ 36 h 54"/>
                <a:gd name="T18" fmla="*/ 16 w 32"/>
                <a:gd name="T19" fmla="*/ 24 h 54"/>
                <a:gd name="T20" fmla="*/ 6 w 32"/>
                <a:gd name="T21" fmla="*/ 36 h 54"/>
                <a:gd name="T22" fmla="*/ 6 w 32"/>
                <a:gd name="T23" fmla="*/ 54 h 54"/>
                <a:gd name="T24" fmla="*/ 0 w 32"/>
                <a:gd name="T25" fmla="*/ 54 h 54"/>
                <a:gd name="T26" fmla="*/ 0 w 32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54">
                  <a:moveTo>
                    <a:pt x="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8" y="21"/>
                    <a:pt x="13" y="18"/>
                    <a:pt x="19" y="18"/>
                  </a:cubicBezTo>
                  <a:cubicBezTo>
                    <a:pt x="24" y="18"/>
                    <a:pt x="27" y="20"/>
                    <a:pt x="29" y="23"/>
                  </a:cubicBezTo>
                  <a:cubicBezTo>
                    <a:pt x="31" y="26"/>
                    <a:pt x="32" y="29"/>
                    <a:pt x="32" y="3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29"/>
                    <a:pt x="23" y="24"/>
                    <a:pt x="16" y="24"/>
                  </a:cubicBezTo>
                  <a:cubicBezTo>
                    <a:pt x="10" y="24"/>
                    <a:pt x="6" y="30"/>
                    <a:pt x="6" y="36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DBF88064-FF96-487A-B8DC-FD877B76BE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5495" y="6172222"/>
              <a:ext cx="104775" cy="119063"/>
            </a:xfrm>
            <a:custGeom>
              <a:avLst/>
              <a:gdLst>
                <a:gd name="T0" fmla="*/ 0 w 32"/>
                <a:gd name="T1" fmla="*/ 1 h 36"/>
                <a:gd name="T2" fmla="*/ 7 w 32"/>
                <a:gd name="T3" fmla="*/ 1 h 36"/>
                <a:gd name="T4" fmla="*/ 7 w 32"/>
                <a:gd name="T5" fmla="*/ 7 h 36"/>
                <a:gd name="T6" fmla="*/ 19 w 32"/>
                <a:gd name="T7" fmla="*/ 0 h 36"/>
                <a:gd name="T8" fmla="*/ 30 w 32"/>
                <a:gd name="T9" fmla="*/ 5 h 36"/>
                <a:gd name="T10" fmla="*/ 32 w 32"/>
                <a:gd name="T11" fmla="*/ 16 h 36"/>
                <a:gd name="T12" fmla="*/ 32 w 32"/>
                <a:gd name="T13" fmla="*/ 36 h 36"/>
                <a:gd name="T14" fmla="*/ 26 w 32"/>
                <a:gd name="T15" fmla="*/ 36 h 36"/>
                <a:gd name="T16" fmla="*/ 26 w 32"/>
                <a:gd name="T17" fmla="*/ 18 h 36"/>
                <a:gd name="T18" fmla="*/ 17 w 32"/>
                <a:gd name="T19" fmla="*/ 6 h 36"/>
                <a:gd name="T20" fmla="*/ 7 w 32"/>
                <a:gd name="T21" fmla="*/ 18 h 36"/>
                <a:gd name="T22" fmla="*/ 7 w 32"/>
                <a:gd name="T23" fmla="*/ 36 h 36"/>
                <a:gd name="T24" fmla="*/ 0 w 32"/>
                <a:gd name="T25" fmla="*/ 36 h 36"/>
                <a:gd name="T26" fmla="*/ 0 w 32"/>
                <a:gd name="T2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3" y="0"/>
                    <a:pt x="19" y="0"/>
                  </a:cubicBezTo>
                  <a:cubicBezTo>
                    <a:pt x="24" y="0"/>
                    <a:pt x="28" y="2"/>
                    <a:pt x="30" y="5"/>
                  </a:cubicBezTo>
                  <a:cubicBezTo>
                    <a:pt x="32" y="8"/>
                    <a:pt x="32" y="11"/>
                    <a:pt x="32" y="1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1"/>
                    <a:pt x="23" y="6"/>
                    <a:pt x="17" y="6"/>
                  </a:cubicBezTo>
                  <a:cubicBezTo>
                    <a:pt x="10" y="6"/>
                    <a:pt x="7" y="12"/>
                    <a:pt x="7" y="1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3B478992-36ED-4DB0-B43D-9B0DB5743C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80433" y="6172222"/>
              <a:ext cx="122238" cy="122238"/>
            </a:xfrm>
            <a:custGeom>
              <a:avLst/>
              <a:gdLst>
                <a:gd name="T0" fmla="*/ 0 w 37"/>
                <a:gd name="T1" fmla="*/ 19 h 37"/>
                <a:gd name="T2" fmla="*/ 18 w 37"/>
                <a:gd name="T3" fmla="*/ 0 h 37"/>
                <a:gd name="T4" fmla="*/ 37 w 37"/>
                <a:gd name="T5" fmla="*/ 19 h 37"/>
                <a:gd name="T6" fmla="*/ 18 w 37"/>
                <a:gd name="T7" fmla="*/ 37 h 37"/>
                <a:gd name="T8" fmla="*/ 0 w 37"/>
                <a:gd name="T9" fmla="*/ 19 h 37"/>
                <a:gd name="T10" fmla="*/ 30 w 37"/>
                <a:gd name="T11" fmla="*/ 19 h 37"/>
                <a:gd name="T12" fmla="*/ 18 w 37"/>
                <a:gd name="T13" fmla="*/ 6 h 37"/>
                <a:gd name="T14" fmla="*/ 6 w 37"/>
                <a:gd name="T15" fmla="*/ 19 h 37"/>
                <a:gd name="T16" fmla="*/ 18 w 37"/>
                <a:gd name="T17" fmla="*/ 31 h 37"/>
                <a:gd name="T18" fmla="*/ 30 w 3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0" y="19"/>
                  </a:moveTo>
                  <a:cubicBezTo>
                    <a:pt x="0" y="9"/>
                    <a:pt x="7" y="0"/>
                    <a:pt x="18" y="0"/>
                  </a:cubicBezTo>
                  <a:cubicBezTo>
                    <a:pt x="29" y="0"/>
                    <a:pt x="37" y="9"/>
                    <a:pt x="37" y="19"/>
                  </a:cubicBezTo>
                  <a:cubicBezTo>
                    <a:pt x="37" y="29"/>
                    <a:pt x="29" y="37"/>
                    <a:pt x="18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  <a:moveTo>
                    <a:pt x="30" y="19"/>
                  </a:move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6" y="12"/>
                    <a:pt x="6" y="19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4">
              <a:extLst>
                <a:ext uri="{FF2B5EF4-FFF2-40B4-BE49-F238E27FC236}">
                  <a16:creationId xmlns:a16="http://schemas.microsoft.com/office/drawing/2014/main" id="{1F7C039E-9C50-46C7-B73E-13DE57A6B9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32834" y="6111897"/>
              <a:ext cx="19050" cy="179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5">
              <a:extLst>
                <a:ext uri="{FF2B5EF4-FFF2-40B4-BE49-F238E27FC236}">
                  <a16:creationId xmlns:a16="http://schemas.microsoft.com/office/drawing/2014/main" id="{5C635EAD-CB3B-42D8-B929-97D787ED53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85221" y="6172222"/>
              <a:ext cx="119063" cy="122238"/>
            </a:xfrm>
            <a:custGeom>
              <a:avLst/>
              <a:gdLst>
                <a:gd name="T0" fmla="*/ 0 w 36"/>
                <a:gd name="T1" fmla="*/ 19 h 37"/>
                <a:gd name="T2" fmla="*/ 18 w 36"/>
                <a:gd name="T3" fmla="*/ 0 h 37"/>
                <a:gd name="T4" fmla="*/ 36 w 36"/>
                <a:gd name="T5" fmla="*/ 19 h 37"/>
                <a:gd name="T6" fmla="*/ 18 w 36"/>
                <a:gd name="T7" fmla="*/ 37 h 37"/>
                <a:gd name="T8" fmla="*/ 0 w 36"/>
                <a:gd name="T9" fmla="*/ 19 h 37"/>
                <a:gd name="T10" fmla="*/ 30 w 36"/>
                <a:gd name="T11" fmla="*/ 19 h 37"/>
                <a:gd name="T12" fmla="*/ 18 w 36"/>
                <a:gd name="T13" fmla="*/ 6 h 37"/>
                <a:gd name="T14" fmla="*/ 6 w 36"/>
                <a:gd name="T15" fmla="*/ 19 h 37"/>
                <a:gd name="T16" fmla="*/ 18 w 36"/>
                <a:gd name="T17" fmla="*/ 31 h 37"/>
                <a:gd name="T18" fmla="*/ 30 w 36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0" y="19"/>
                  </a:moveTo>
                  <a:cubicBezTo>
                    <a:pt x="0" y="9"/>
                    <a:pt x="7" y="0"/>
                    <a:pt x="18" y="0"/>
                  </a:cubicBezTo>
                  <a:cubicBezTo>
                    <a:pt x="29" y="0"/>
                    <a:pt x="36" y="9"/>
                    <a:pt x="36" y="19"/>
                  </a:cubicBezTo>
                  <a:cubicBezTo>
                    <a:pt x="36" y="29"/>
                    <a:pt x="29" y="37"/>
                    <a:pt x="18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  <a:moveTo>
                    <a:pt x="30" y="19"/>
                  </a:move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6" y="12"/>
                    <a:pt x="6" y="19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F059083A-18AF-422D-A209-3CDAFB0791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28097" y="6172222"/>
              <a:ext cx="117475" cy="185738"/>
            </a:xfrm>
            <a:custGeom>
              <a:avLst/>
              <a:gdLst>
                <a:gd name="T0" fmla="*/ 36 w 36"/>
                <a:gd name="T1" fmla="*/ 38 h 56"/>
                <a:gd name="T2" fmla="*/ 18 w 36"/>
                <a:gd name="T3" fmla="*/ 56 h 56"/>
                <a:gd name="T4" fmla="*/ 0 w 36"/>
                <a:gd name="T5" fmla="*/ 41 h 56"/>
                <a:gd name="T6" fmla="*/ 7 w 36"/>
                <a:gd name="T7" fmla="*/ 41 h 56"/>
                <a:gd name="T8" fmla="*/ 18 w 36"/>
                <a:gd name="T9" fmla="*/ 50 h 56"/>
                <a:gd name="T10" fmla="*/ 30 w 36"/>
                <a:gd name="T11" fmla="*/ 38 h 56"/>
                <a:gd name="T12" fmla="*/ 30 w 36"/>
                <a:gd name="T13" fmla="*/ 30 h 56"/>
                <a:gd name="T14" fmla="*/ 18 w 36"/>
                <a:gd name="T15" fmla="*/ 37 h 56"/>
                <a:gd name="T16" fmla="*/ 0 w 36"/>
                <a:gd name="T17" fmla="*/ 19 h 56"/>
                <a:gd name="T18" fmla="*/ 18 w 36"/>
                <a:gd name="T19" fmla="*/ 0 h 56"/>
                <a:gd name="T20" fmla="*/ 30 w 36"/>
                <a:gd name="T21" fmla="*/ 7 h 56"/>
                <a:gd name="T22" fmla="*/ 30 w 36"/>
                <a:gd name="T23" fmla="*/ 1 h 56"/>
                <a:gd name="T24" fmla="*/ 36 w 36"/>
                <a:gd name="T25" fmla="*/ 1 h 56"/>
                <a:gd name="T26" fmla="*/ 36 w 36"/>
                <a:gd name="T27" fmla="*/ 38 h 56"/>
                <a:gd name="T28" fmla="*/ 6 w 36"/>
                <a:gd name="T29" fmla="*/ 19 h 56"/>
                <a:gd name="T30" fmla="*/ 18 w 36"/>
                <a:gd name="T31" fmla="*/ 31 h 56"/>
                <a:gd name="T32" fmla="*/ 30 w 36"/>
                <a:gd name="T33" fmla="*/ 19 h 56"/>
                <a:gd name="T34" fmla="*/ 18 w 36"/>
                <a:gd name="T35" fmla="*/ 6 h 56"/>
                <a:gd name="T36" fmla="*/ 6 w 36"/>
                <a:gd name="T37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56">
                  <a:moveTo>
                    <a:pt x="36" y="38"/>
                  </a:moveTo>
                  <a:cubicBezTo>
                    <a:pt x="36" y="51"/>
                    <a:pt x="29" y="56"/>
                    <a:pt x="18" y="56"/>
                  </a:cubicBezTo>
                  <a:cubicBezTo>
                    <a:pt x="6" y="56"/>
                    <a:pt x="1" y="48"/>
                    <a:pt x="0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6"/>
                    <a:pt x="10" y="50"/>
                    <a:pt x="18" y="50"/>
                  </a:cubicBezTo>
                  <a:cubicBezTo>
                    <a:pt x="25" y="50"/>
                    <a:pt x="30" y="47"/>
                    <a:pt x="30" y="38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8" y="34"/>
                    <a:pt x="23" y="37"/>
                    <a:pt x="18" y="37"/>
                  </a:cubicBezTo>
                  <a:cubicBezTo>
                    <a:pt x="7" y="37"/>
                    <a:pt x="0" y="29"/>
                    <a:pt x="0" y="19"/>
                  </a:cubicBezTo>
                  <a:cubicBezTo>
                    <a:pt x="0" y="9"/>
                    <a:pt x="7" y="0"/>
                    <a:pt x="18" y="0"/>
                  </a:cubicBezTo>
                  <a:cubicBezTo>
                    <a:pt x="23" y="0"/>
                    <a:pt x="28" y="3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6" y="38"/>
                  </a:lnTo>
                  <a:close/>
                  <a:moveTo>
                    <a:pt x="6" y="19"/>
                  </a:move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6" y="12"/>
                    <a:pt x="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">
              <a:extLst>
                <a:ext uri="{FF2B5EF4-FFF2-40B4-BE49-F238E27FC236}">
                  <a16:creationId xmlns:a16="http://schemas.microsoft.com/office/drawing/2014/main" id="{BDA86E17-3BF3-417E-BFAD-6C12BFB21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60" y="6175397"/>
              <a:ext cx="109538" cy="182563"/>
            </a:xfrm>
            <a:custGeom>
              <a:avLst/>
              <a:gdLst>
                <a:gd name="T0" fmla="*/ 0 w 33"/>
                <a:gd name="T1" fmla="*/ 40 h 55"/>
                <a:gd name="T2" fmla="*/ 6 w 33"/>
                <a:gd name="T3" fmla="*/ 40 h 55"/>
                <a:gd name="T4" fmla="*/ 16 w 33"/>
                <a:gd name="T5" fmla="*/ 49 h 55"/>
                <a:gd name="T6" fmla="*/ 26 w 33"/>
                <a:gd name="T7" fmla="*/ 39 h 55"/>
                <a:gd name="T8" fmla="*/ 26 w 33"/>
                <a:gd name="T9" fmla="*/ 29 h 55"/>
                <a:gd name="T10" fmla="*/ 14 w 33"/>
                <a:gd name="T11" fmla="*/ 36 h 55"/>
                <a:gd name="T12" fmla="*/ 3 w 33"/>
                <a:gd name="T13" fmla="*/ 32 h 55"/>
                <a:gd name="T14" fmla="*/ 0 w 33"/>
                <a:gd name="T15" fmla="*/ 21 h 55"/>
                <a:gd name="T16" fmla="*/ 0 w 33"/>
                <a:gd name="T17" fmla="*/ 0 h 55"/>
                <a:gd name="T18" fmla="*/ 7 w 33"/>
                <a:gd name="T19" fmla="*/ 0 h 55"/>
                <a:gd name="T20" fmla="*/ 7 w 33"/>
                <a:gd name="T21" fmla="*/ 19 h 55"/>
                <a:gd name="T22" fmla="*/ 16 w 33"/>
                <a:gd name="T23" fmla="*/ 30 h 55"/>
                <a:gd name="T24" fmla="*/ 26 w 33"/>
                <a:gd name="T25" fmla="*/ 18 h 55"/>
                <a:gd name="T26" fmla="*/ 26 w 33"/>
                <a:gd name="T27" fmla="*/ 0 h 55"/>
                <a:gd name="T28" fmla="*/ 33 w 33"/>
                <a:gd name="T29" fmla="*/ 0 h 55"/>
                <a:gd name="T30" fmla="*/ 33 w 33"/>
                <a:gd name="T31" fmla="*/ 39 h 55"/>
                <a:gd name="T32" fmla="*/ 16 w 33"/>
                <a:gd name="T33" fmla="*/ 55 h 55"/>
                <a:gd name="T34" fmla="*/ 0 w 33"/>
                <a:gd name="T35" fmla="*/ 4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55">
                  <a:moveTo>
                    <a:pt x="0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7" y="46"/>
                    <a:pt x="10" y="49"/>
                    <a:pt x="16" y="49"/>
                  </a:cubicBezTo>
                  <a:cubicBezTo>
                    <a:pt x="22" y="49"/>
                    <a:pt x="26" y="47"/>
                    <a:pt x="26" y="3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4" y="33"/>
                    <a:pt x="20" y="36"/>
                    <a:pt x="14" y="36"/>
                  </a:cubicBezTo>
                  <a:cubicBezTo>
                    <a:pt x="9" y="36"/>
                    <a:pt x="5" y="34"/>
                    <a:pt x="3" y="32"/>
                  </a:cubicBezTo>
                  <a:cubicBezTo>
                    <a:pt x="1" y="29"/>
                    <a:pt x="0" y="26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5"/>
                    <a:pt x="9" y="30"/>
                    <a:pt x="16" y="30"/>
                  </a:cubicBezTo>
                  <a:cubicBezTo>
                    <a:pt x="23" y="30"/>
                    <a:pt x="26" y="24"/>
                    <a:pt x="26" y="1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50"/>
                    <a:pt x="27" y="55"/>
                    <a:pt x="16" y="55"/>
                  </a:cubicBezTo>
                  <a:cubicBezTo>
                    <a:pt x="6" y="55"/>
                    <a:pt x="0" y="50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8">
              <a:extLst>
                <a:ext uri="{FF2B5EF4-FFF2-40B4-BE49-F238E27FC236}">
                  <a16:creationId xmlns:a16="http://schemas.microsoft.com/office/drawing/2014/main" id="{7B1903F4-FBDF-4387-9E7B-34CEADA6B6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86873" y="6172222"/>
              <a:ext cx="122238" cy="122238"/>
            </a:xfrm>
            <a:custGeom>
              <a:avLst/>
              <a:gdLst>
                <a:gd name="T0" fmla="*/ 37 w 37"/>
                <a:gd name="T1" fmla="*/ 1 h 37"/>
                <a:gd name="T2" fmla="*/ 37 w 37"/>
                <a:gd name="T3" fmla="*/ 36 h 37"/>
                <a:gd name="T4" fmla="*/ 30 w 37"/>
                <a:gd name="T5" fmla="*/ 36 h 37"/>
                <a:gd name="T6" fmla="*/ 30 w 37"/>
                <a:gd name="T7" fmla="*/ 30 h 37"/>
                <a:gd name="T8" fmla="*/ 18 w 37"/>
                <a:gd name="T9" fmla="*/ 37 h 37"/>
                <a:gd name="T10" fmla="*/ 0 w 37"/>
                <a:gd name="T11" fmla="*/ 19 h 37"/>
                <a:gd name="T12" fmla="*/ 18 w 37"/>
                <a:gd name="T13" fmla="*/ 0 h 37"/>
                <a:gd name="T14" fmla="*/ 30 w 37"/>
                <a:gd name="T15" fmla="*/ 7 h 37"/>
                <a:gd name="T16" fmla="*/ 30 w 37"/>
                <a:gd name="T17" fmla="*/ 1 h 37"/>
                <a:gd name="T18" fmla="*/ 37 w 37"/>
                <a:gd name="T19" fmla="*/ 1 h 37"/>
                <a:gd name="T20" fmla="*/ 30 w 37"/>
                <a:gd name="T21" fmla="*/ 19 h 37"/>
                <a:gd name="T22" fmla="*/ 18 w 37"/>
                <a:gd name="T23" fmla="*/ 6 h 37"/>
                <a:gd name="T24" fmla="*/ 7 w 37"/>
                <a:gd name="T25" fmla="*/ 19 h 37"/>
                <a:gd name="T26" fmla="*/ 18 w 37"/>
                <a:gd name="T27" fmla="*/ 31 h 37"/>
                <a:gd name="T28" fmla="*/ 30 w 37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7">
                  <a:moveTo>
                    <a:pt x="37" y="1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8" y="34"/>
                    <a:pt x="23" y="37"/>
                    <a:pt x="18" y="37"/>
                  </a:cubicBezTo>
                  <a:cubicBezTo>
                    <a:pt x="7" y="37"/>
                    <a:pt x="0" y="29"/>
                    <a:pt x="0" y="19"/>
                  </a:cubicBezTo>
                  <a:cubicBezTo>
                    <a:pt x="0" y="9"/>
                    <a:pt x="7" y="0"/>
                    <a:pt x="18" y="0"/>
                  </a:cubicBezTo>
                  <a:cubicBezTo>
                    <a:pt x="23" y="0"/>
                    <a:pt x="28" y="3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37" y="1"/>
                  </a:lnTo>
                  <a:close/>
                  <a:moveTo>
                    <a:pt x="30" y="19"/>
                  </a:move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7" y="12"/>
                    <a:pt x="7" y="19"/>
                  </a:cubicBezTo>
                  <a:cubicBezTo>
                    <a:pt x="7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9">
              <a:extLst>
                <a:ext uri="{FF2B5EF4-FFF2-40B4-BE49-F238E27FC236}">
                  <a16:creationId xmlns:a16="http://schemas.microsoft.com/office/drawing/2014/main" id="{E436D175-B6D5-4581-91B8-7A8F4250E9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8799" y="6172222"/>
              <a:ext cx="106363" cy="119063"/>
            </a:xfrm>
            <a:custGeom>
              <a:avLst/>
              <a:gdLst>
                <a:gd name="T0" fmla="*/ 0 w 32"/>
                <a:gd name="T1" fmla="*/ 1 h 36"/>
                <a:gd name="T2" fmla="*/ 6 w 32"/>
                <a:gd name="T3" fmla="*/ 1 h 36"/>
                <a:gd name="T4" fmla="*/ 6 w 32"/>
                <a:gd name="T5" fmla="*/ 7 h 36"/>
                <a:gd name="T6" fmla="*/ 19 w 32"/>
                <a:gd name="T7" fmla="*/ 0 h 36"/>
                <a:gd name="T8" fmla="*/ 29 w 32"/>
                <a:gd name="T9" fmla="*/ 5 h 36"/>
                <a:gd name="T10" fmla="*/ 32 w 32"/>
                <a:gd name="T11" fmla="*/ 16 h 36"/>
                <a:gd name="T12" fmla="*/ 32 w 32"/>
                <a:gd name="T13" fmla="*/ 36 h 36"/>
                <a:gd name="T14" fmla="*/ 25 w 32"/>
                <a:gd name="T15" fmla="*/ 36 h 36"/>
                <a:gd name="T16" fmla="*/ 25 w 32"/>
                <a:gd name="T17" fmla="*/ 18 h 36"/>
                <a:gd name="T18" fmla="*/ 16 w 32"/>
                <a:gd name="T19" fmla="*/ 6 h 36"/>
                <a:gd name="T20" fmla="*/ 6 w 32"/>
                <a:gd name="T21" fmla="*/ 18 h 36"/>
                <a:gd name="T22" fmla="*/ 6 w 32"/>
                <a:gd name="T23" fmla="*/ 36 h 36"/>
                <a:gd name="T24" fmla="*/ 0 w 32"/>
                <a:gd name="T25" fmla="*/ 36 h 36"/>
                <a:gd name="T26" fmla="*/ 0 w 32"/>
                <a:gd name="T2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24" y="0"/>
                    <a:pt x="27" y="2"/>
                    <a:pt x="29" y="5"/>
                  </a:cubicBezTo>
                  <a:cubicBezTo>
                    <a:pt x="31" y="8"/>
                    <a:pt x="32" y="11"/>
                    <a:pt x="32" y="1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1"/>
                    <a:pt x="23" y="6"/>
                    <a:pt x="16" y="6"/>
                  </a:cubicBezTo>
                  <a:cubicBezTo>
                    <a:pt x="10" y="6"/>
                    <a:pt x="6" y="12"/>
                    <a:pt x="6" y="18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">
              <a:extLst>
                <a:ext uri="{FF2B5EF4-FFF2-40B4-BE49-F238E27FC236}">
                  <a16:creationId xmlns:a16="http://schemas.microsoft.com/office/drawing/2014/main" id="{F517C050-E53E-4AC6-9FF8-DB40DD61E5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80562" y="6111897"/>
              <a:ext cx="122238" cy="182563"/>
            </a:xfrm>
            <a:custGeom>
              <a:avLst/>
              <a:gdLst>
                <a:gd name="T0" fmla="*/ 30 w 37"/>
                <a:gd name="T1" fmla="*/ 48 h 55"/>
                <a:gd name="T2" fmla="*/ 18 w 37"/>
                <a:gd name="T3" fmla="*/ 55 h 55"/>
                <a:gd name="T4" fmla="*/ 0 w 37"/>
                <a:gd name="T5" fmla="*/ 37 h 55"/>
                <a:gd name="T6" fmla="*/ 18 w 37"/>
                <a:gd name="T7" fmla="*/ 18 h 55"/>
                <a:gd name="T8" fmla="*/ 30 w 37"/>
                <a:gd name="T9" fmla="*/ 25 h 55"/>
                <a:gd name="T10" fmla="*/ 30 w 37"/>
                <a:gd name="T11" fmla="*/ 0 h 55"/>
                <a:gd name="T12" fmla="*/ 37 w 37"/>
                <a:gd name="T13" fmla="*/ 0 h 55"/>
                <a:gd name="T14" fmla="*/ 37 w 37"/>
                <a:gd name="T15" fmla="*/ 54 h 55"/>
                <a:gd name="T16" fmla="*/ 30 w 37"/>
                <a:gd name="T17" fmla="*/ 54 h 55"/>
                <a:gd name="T18" fmla="*/ 30 w 37"/>
                <a:gd name="T19" fmla="*/ 48 h 55"/>
                <a:gd name="T20" fmla="*/ 30 w 37"/>
                <a:gd name="T21" fmla="*/ 37 h 55"/>
                <a:gd name="T22" fmla="*/ 19 w 37"/>
                <a:gd name="T23" fmla="*/ 24 h 55"/>
                <a:gd name="T24" fmla="*/ 7 w 37"/>
                <a:gd name="T25" fmla="*/ 37 h 55"/>
                <a:gd name="T26" fmla="*/ 19 w 37"/>
                <a:gd name="T27" fmla="*/ 49 h 55"/>
                <a:gd name="T28" fmla="*/ 30 w 37"/>
                <a:gd name="T29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5">
                  <a:moveTo>
                    <a:pt x="30" y="48"/>
                  </a:moveTo>
                  <a:cubicBezTo>
                    <a:pt x="28" y="52"/>
                    <a:pt x="23" y="55"/>
                    <a:pt x="18" y="55"/>
                  </a:cubicBezTo>
                  <a:cubicBezTo>
                    <a:pt x="8" y="55"/>
                    <a:pt x="0" y="47"/>
                    <a:pt x="0" y="37"/>
                  </a:cubicBezTo>
                  <a:cubicBezTo>
                    <a:pt x="0" y="27"/>
                    <a:pt x="8" y="18"/>
                    <a:pt x="18" y="18"/>
                  </a:cubicBezTo>
                  <a:cubicBezTo>
                    <a:pt x="23" y="18"/>
                    <a:pt x="28" y="21"/>
                    <a:pt x="30" y="2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0" y="54"/>
                    <a:pt x="30" y="54"/>
                    <a:pt x="30" y="54"/>
                  </a:cubicBezTo>
                  <a:lnTo>
                    <a:pt x="30" y="48"/>
                  </a:lnTo>
                  <a:close/>
                  <a:moveTo>
                    <a:pt x="30" y="37"/>
                  </a:moveTo>
                  <a:cubicBezTo>
                    <a:pt x="30" y="30"/>
                    <a:pt x="26" y="24"/>
                    <a:pt x="19" y="24"/>
                  </a:cubicBezTo>
                  <a:cubicBezTo>
                    <a:pt x="12" y="24"/>
                    <a:pt x="7" y="30"/>
                    <a:pt x="7" y="37"/>
                  </a:cubicBezTo>
                  <a:cubicBezTo>
                    <a:pt x="7" y="43"/>
                    <a:pt x="12" y="49"/>
                    <a:pt x="19" y="49"/>
                  </a:cubicBezTo>
                  <a:cubicBezTo>
                    <a:pt x="26" y="49"/>
                    <a:pt x="30" y="43"/>
                    <a:pt x="3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1">
              <a:extLst>
                <a:ext uri="{FF2B5EF4-FFF2-40B4-BE49-F238E27FC236}">
                  <a16:creationId xmlns:a16="http://schemas.microsoft.com/office/drawing/2014/main" id="{A76FA145-647B-4494-8E7A-502C739408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6097" y="6421461"/>
              <a:ext cx="36513" cy="176213"/>
            </a:xfrm>
            <a:custGeom>
              <a:avLst/>
              <a:gdLst>
                <a:gd name="T0" fmla="*/ 6 w 11"/>
                <a:gd name="T1" fmla="*/ 0 h 53"/>
                <a:gd name="T2" fmla="*/ 11 w 11"/>
                <a:gd name="T3" fmla="*/ 5 h 53"/>
                <a:gd name="T4" fmla="*/ 6 w 11"/>
                <a:gd name="T5" fmla="*/ 11 h 53"/>
                <a:gd name="T6" fmla="*/ 0 w 11"/>
                <a:gd name="T7" fmla="*/ 5 h 53"/>
                <a:gd name="T8" fmla="*/ 6 w 11"/>
                <a:gd name="T9" fmla="*/ 0 h 53"/>
                <a:gd name="T10" fmla="*/ 2 w 11"/>
                <a:gd name="T11" fmla="*/ 19 h 53"/>
                <a:gd name="T12" fmla="*/ 9 w 11"/>
                <a:gd name="T13" fmla="*/ 19 h 53"/>
                <a:gd name="T14" fmla="*/ 9 w 11"/>
                <a:gd name="T15" fmla="*/ 53 h 53"/>
                <a:gd name="T16" fmla="*/ 2 w 11"/>
                <a:gd name="T17" fmla="*/ 53 h 53"/>
                <a:gd name="T18" fmla="*/ 2 w 11"/>
                <a:gd name="T19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3">
                  <a:moveTo>
                    <a:pt x="6" y="0"/>
                  </a:move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  <a:moveTo>
                    <a:pt x="2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2" y="53"/>
                    <a:pt x="2" y="53"/>
                    <a:pt x="2" y="53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2">
              <a:extLst>
                <a:ext uri="{FF2B5EF4-FFF2-40B4-BE49-F238E27FC236}">
                  <a16:creationId xmlns:a16="http://schemas.microsoft.com/office/drawing/2014/main" id="{C2394180-7528-4A65-9B9B-411C5FD23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60" y="6480198"/>
              <a:ext cx="106363" cy="117475"/>
            </a:xfrm>
            <a:custGeom>
              <a:avLst/>
              <a:gdLst>
                <a:gd name="T0" fmla="*/ 0 w 32"/>
                <a:gd name="T1" fmla="*/ 1 h 35"/>
                <a:gd name="T2" fmla="*/ 7 w 32"/>
                <a:gd name="T3" fmla="*/ 1 h 35"/>
                <a:gd name="T4" fmla="*/ 7 w 32"/>
                <a:gd name="T5" fmla="*/ 7 h 35"/>
                <a:gd name="T6" fmla="*/ 19 w 32"/>
                <a:gd name="T7" fmla="*/ 0 h 35"/>
                <a:gd name="T8" fmla="*/ 30 w 32"/>
                <a:gd name="T9" fmla="*/ 4 h 35"/>
                <a:gd name="T10" fmla="*/ 32 w 32"/>
                <a:gd name="T11" fmla="*/ 15 h 35"/>
                <a:gd name="T12" fmla="*/ 32 w 32"/>
                <a:gd name="T13" fmla="*/ 35 h 35"/>
                <a:gd name="T14" fmla="*/ 26 w 32"/>
                <a:gd name="T15" fmla="*/ 35 h 35"/>
                <a:gd name="T16" fmla="*/ 26 w 32"/>
                <a:gd name="T17" fmla="*/ 17 h 35"/>
                <a:gd name="T18" fmla="*/ 17 w 32"/>
                <a:gd name="T19" fmla="*/ 6 h 35"/>
                <a:gd name="T20" fmla="*/ 7 w 32"/>
                <a:gd name="T21" fmla="*/ 17 h 35"/>
                <a:gd name="T22" fmla="*/ 7 w 32"/>
                <a:gd name="T23" fmla="*/ 35 h 35"/>
                <a:gd name="T24" fmla="*/ 0 w 32"/>
                <a:gd name="T25" fmla="*/ 35 h 35"/>
                <a:gd name="T26" fmla="*/ 0 w 32"/>
                <a:gd name="T2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5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4" y="0"/>
                    <a:pt x="27" y="1"/>
                    <a:pt x="30" y="4"/>
                  </a:cubicBezTo>
                  <a:cubicBezTo>
                    <a:pt x="31" y="7"/>
                    <a:pt x="32" y="10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0"/>
                    <a:pt x="23" y="6"/>
                    <a:pt x="17" y="6"/>
                  </a:cubicBezTo>
                  <a:cubicBezTo>
                    <a:pt x="10" y="6"/>
                    <a:pt x="7" y="11"/>
                    <a:pt x="7" y="1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3">
              <a:extLst>
                <a:ext uri="{FF2B5EF4-FFF2-40B4-BE49-F238E27FC236}">
                  <a16:creationId xmlns:a16="http://schemas.microsoft.com/office/drawing/2014/main" id="{3FDC6DDE-5CBE-4016-A406-77A301E4E5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0411" y="6480198"/>
              <a:ext cx="104775" cy="117475"/>
            </a:xfrm>
            <a:custGeom>
              <a:avLst/>
              <a:gdLst>
                <a:gd name="T0" fmla="*/ 0 w 32"/>
                <a:gd name="T1" fmla="*/ 1 h 35"/>
                <a:gd name="T2" fmla="*/ 6 w 32"/>
                <a:gd name="T3" fmla="*/ 1 h 35"/>
                <a:gd name="T4" fmla="*/ 6 w 32"/>
                <a:gd name="T5" fmla="*/ 7 h 35"/>
                <a:gd name="T6" fmla="*/ 19 w 32"/>
                <a:gd name="T7" fmla="*/ 0 h 35"/>
                <a:gd name="T8" fmla="*/ 29 w 32"/>
                <a:gd name="T9" fmla="*/ 4 h 35"/>
                <a:gd name="T10" fmla="*/ 32 w 32"/>
                <a:gd name="T11" fmla="*/ 15 h 35"/>
                <a:gd name="T12" fmla="*/ 32 w 32"/>
                <a:gd name="T13" fmla="*/ 35 h 35"/>
                <a:gd name="T14" fmla="*/ 25 w 32"/>
                <a:gd name="T15" fmla="*/ 35 h 35"/>
                <a:gd name="T16" fmla="*/ 25 w 32"/>
                <a:gd name="T17" fmla="*/ 17 h 35"/>
                <a:gd name="T18" fmla="*/ 16 w 32"/>
                <a:gd name="T19" fmla="*/ 6 h 35"/>
                <a:gd name="T20" fmla="*/ 6 w 32"/>
                <a:gd name="T21" fmla="*/ 17 h 35"/>
                <a:gd name="T22" fmla="*/ 6 w 32"/>
                <a:gd name="T23" fmla="*/ 35 h 35"/>
                <a:gd name="T24" fmla="*/ 0 w 32"/>
                <a:gd name="T25" fmla="*/ 35 h 35"/>
                <a:gd name="T26" fmla="*/ 0 w 32"/>
                <a:gd name="T2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5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23" y="0"/>
                    <a:pt x="27" y="1"/>
                    <a:pt x="29" y="4"/>
                  </a:cubicBezTo>
                  <a:cubicBezTo>
                    <a:pt x="31" y="7"/>
                    <a:pt x="32" y="10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0"/>
                    <a:pt x="23" y="6"/>
                    <a:pt x="16" y="6"/>
                  </a:cubicBezTo>
                  <a:cubicBezTo>
                    <a:pt x="9" y="6"/>
                    <a:pt x="6" y="11"/>
                    <a:pt x="6" y="17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4">
              <a:extLst>
                <a:ext uri="{FF2B5EF4-FFF2-40B4-BE49-F238E27FC236}">
                  <a16:creationId xmlns:a16="http://schemas.microsoft.com/office/drawing/2014/main" id="{770D689B-336E-4882-89D4-A5E2024589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72174" y="6480198"/>
              <a:ext cx="122238" cy="120650"/>
            </a:xfrm>
            <a:custGeom>
              <a:avLst/>
              <a:gdLst>
                <a:gd name="T0" fmla="*/ 0 w 37"/>
                <a:gd name="T1" fmla="*/ 18 h 36"/>
                <a:gd name="T2" fmla="*/ 18 w 37"/>
                <a:gd name="T3" fmla="*/ 0 h 36"/>
                <a:gd name="T4" fmla="*/ 37 w 37"/>
                <a:gd name="T5" fmla="*/ 18 h 36"/>
                <a:gd name="T6" fmla="*/ 18 w 37"/>
                <a:gd name="T7" fmla="*/ 36 h 36"/>
                <a:gd name="T8" fmla="*/ 0 w 37"/>
                <a:gd name="T9" fmla="*/ 18 h 36"/>
                <a:gd name="T10" fmla="*/ 30 w 37"/>
                <a:gd name="T11" fmla="*/ 18 h 36"/>
                <a:gd name="T12" fmla="*/ 18 w 37"/>
                <a:gd name="T13" fmla="*/ 6 h 36"/>
                <a:gd name="T14" fmla="*/ 7 w 37"/>
                <a:gd name="T15" fmla="*/ 18 h 36"/>
                <a:gd name="T16" fmla="*/ 18 w 37"/>
                <a:gd name="T17" fmla="*/ 30 h 36"/>
                <a:gd name="T18" fmla="*/ 30 w 37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">
                  <a:moveTo>
                    <a:pt x="0" y="18"/>
                  </a:moveTo>
                  <a:cubicBezTo>
                    <a:pt x="0" y="8"/>
                    <a:pt x="7" y="0"/>
                    <a:pt x="18" y="0"/>
                  </a:cubicBezTo>
                  <a:cubicBezTo>
                    <a:pt x="30" y="0"/>
                    <a:pt x="37" y="8"/>
                    <a:pt x="37" y="18"/>
                  </a:cubicBezTo>
                  <a:cubicBezTo>
                    <a:pt x="37" y="28"/>
                    <a:pt x="30" y="36"/>
                    <a:pt x="18" y="36"/>
                  </a:cubicBezTo>
                  <a:cubicBezTo>
                    <a:pt x="7" y="36"/>
                    <a:pt x="0" y="28"/>
                    <a:pt x="0" y="18"/>
                  </a:cubicBezTo>
                  <a:close/>
                  <a:moveTo>
                    <a:pt x="30" y="18"/>
                  </a:moveTo>
                  <a:cubicBezTo>
                    <a:pt x="30" y="11"/>
                    <a:pt x="26" y="6"/>
                    <a:pt x="18" y="6"/>
                  </a:cubicBezTo>
                  <a:cubicBezTo>
                    <a:pt x="11" y="6"/>
                    <a:pt x="7" y="11"/>
                    <a:pt x="7" y="18"/>
                  </a:cubicBezTo>
                  <a:cubicBezTo>
                    <a:pt x="7" y="25"/>
                    <a:pt x="11" y="30"/>
                    <a:pt x="18" y="30"/>
                  </a:cubicBezTo>
                  <a:cubicBezTo>
                    <a:pt x="26" y="30"/>
                    <a:pt x="30" y="25"/>
                    <a:pt x="3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5">
              <a:extLst>
                <a:ext uri="{FF2B5EF4-FFF2-40B4-BE49-F238E27FC236}">
                  <a16:creationId xmlns:a16="http://schemas.microsoft.com/office/drawing/2014/main" id="{0AF8FED2-3C07-4515-81A3-24F31A90A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7587" y="6483373"/>
              <a:ext cx="122238" cy="114300"/>
            </a:xfrm>
            <a:custGeom>
              <a:avLst/>
              <a:gdLst>
                <a:gd name="T0" fmla="*/ 15 w 77"/>
                <a:gd name="T1" fmla="*/ 0 h 72"/>
                <a:gd name="T2" fmla="*/ 37 w 77"/>
                <a:gd name="T3" fmla="*/ 53 h 72"/>
                <a:gd name="T4" fmla="*/ 60 w 77"/>
                <a:gd name="T5" fmla="*/ 0 h 72"/>
                <a:gd name="T6" fmla="*/ 77 w 77"/>
                <a:gd name="T7" fmla="*/ 0 h 72"/>
                <a:gd name="T8" fmla="*/ 44 w 77"/>
                <a:gd name="T9" fmla="*/ 72 h 72"/>
                <a:gd name="T10" fmla="*/ 33 w 77"/>
                <a:gd name="T11" fmla="*/ 72 h 72"/>
                <a:gd name="T12" fmla="*/ 0 w 77"/>
                <a:gd name="T13" fmla="*/ 0 h 72"/>
                <a:gd name="T14" fmla="*/ 15 w 7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2">
                  <a:moveTo>
                    <a:pt x="15" y="0"/>
                  </a:moveTo>
                  <a:lnTo>
                    <a:pt x="37" y="53"/>
                  </a:lnTo>
                  <a:lnTo>
                    <a:pt x="60" y="0"/>
                  </a:lnTo>
                  <a:lnTo>
                    <a:pt x="77" y="0"/>
                  </a:lnTo>
                  <a:lnTo>
                    <a:pt x="44" y="72"/>
                  </a:lnTo>
                  <a:lnTo>
                    <a:pt x="33" y="72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6">
              <a:extLst>
                <a:ext uri="{FF2B5EF4-FFF2-40B4-BE49-F238E27FC236}">
                  <a16:creationId xmlns:a16="http://schemas.microsoft.com/office/drawing/2014/main" id="{96A48F2B-5EC1-4AD3-8C0D-BCCCD87C87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23000" y="6480198"/>
              <a:ext cx="122238" cy="120650"/>
            </a:xfrm>
            <a:custGeom>
              <a:avLst/>
              <a:gdLst>
                <a:gd name="T0" fmla="*/ 37 w 37"/>
                <a:gd name="T1" fmla="*/ 1 h 36"/>
                <a:gd name="T2" fmla="*/ 37 w 37"/>
                <a:gd name="T3" fmla="*/ 35 h 36"/>
                <a:gd name="T4" fmla="*/ 30 w 37"/>
                <a:gd name="T5" fmla="*/ 35 h 36"/>
                <a:gd name="T6" fmla="*/ 30 w 37"/>
                <a:gd name="T7" fmla="*/ 29 h 36"/>
                <a:gd name="T8" fmla="*/ 18 w 37"/>
                <a:gd name="T9" fmla="*/ 36 h 36"/>
                <a:gd name="T10" fmla="*/ 0 w 37"/>
                <a:gd name="T11" fmla="*/ 18 h 36"/>
                <a:gd name="T12" fmla="*/ 18 w 37"/>
                <a:gd name="T13" fmla="*/ 0 h 36"/>
                <a:gd name="T14" fmla="*/ 30 w 37"/>
                <a:gd name="T15" fmla="*/ 7 h 36"/>
                <a:gd name="T16" fmla="*/ 30 w 37"/>
                <a:gd name="T17" fmla="*/ 1 h 36"/>
                <a:gd name="T18" fmla="*/ 37 w 37"/>
                <a:gd name="T19" fmla="*/ 1 h 36"/>
                <a:gd name="T20" fmla="*/ 30 w 37"/>
                <a:gd name="T21" fmla="*/ 18 h 36"/>
                <a:gd name="T22" fmla="*/ 18 w 37"/>
                <a:gd name="T23" fmla="*/ 6 h 36"/>
                <a:gd name="T24" fmla="*/ 7 w 37"/>
                <a:gd name="T25" fmla="*/ 18 h 36"/>
                <a:gd name="T26" fmla="*/ 18 w 37"/>
                <a:gd name="T27" fmla="*/ 30 h 36"/>
                <a:gd name="T28" fmla="*/ 30 w 37"/>
                <a:gd name="T2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6">
                  <a:moveTo>
                    <a:pt x="37" y="1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8" y="34"/>
                    <a:pt x="23" y="36"/>
                    <a:pt x="18" y="36"/>
                  </a:cubicBezTo>
                  <a:cubicBezTo>
                    <a:pt x="7" y="36"/>
                    <a:pt x="0" y="28"/>
                    <a:pt x="0" y="18"/>
                  </a:cubicBezTo>
                  <a:cubicBezTo>
                    <a:pt x="0" y="8"/>
                    <a:pt x="7" y="0"/>
                    <a:pt x="18" y="0"/>
                  </a:cubicBezTo>
                  <a:cubicBezTo>
                    <a:pt x="23" y="0"/>
                    <a:pt x="28" y="2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37" y="1"/>
                  </a:lnTo>
                  <a:close/>
                  <a:moveTo>
                    <a:pt x="30" y="18"/>
                  </a:moveTo>
                  <a:cubicBezTo>
                    <a:pt x="30" y="11"/>
                    <a:pt x="26" y="6"/>
                    <a:pt x="18" y="6"/>
                  </a:cubicBezTo>
                  <a:cubicBezTo>
                    <a:pt x="11" y="6"/>
                    <a:pt x="7" y="11"/>
                    <a:pt x="7" y="18"/>
                  </a:cubicBezTo>
                  <a:cubicBezTo>
                    <a:pt x="7" y="25"/>
                    <a:pt x="11" y="30"/>
                    <a:pt x="18" y="30"/>
                  </a:cubicBezTo>
                  <a:cubicBezTo>
                    <a:pt x="26" y="30"/>
                    <a:pt x="30" y="25"/>
                    <a:pt x="3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46B721BE-100C-40E5-A5FB-4E85C16DFF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9050" y="6443686"/>
              <a:ext cx="77788" cy="157163"/>
            </a:xfrm>
            <a:custGeom>
              <a:avLst/>
              <a:gdLst>
                <a:gd name="T0" fmla="*/ 24 w 24"/>
                <a:gd name="T1" fmla="*/ 46 h 47"/>
                <a:gd name="T2" fmla="*/ 18 w 24"/>
                <a:gd name="T3" fmla="*/ 47 h 47"/>
                <a:gd name="T4" fmla="*/ 7 w 24"/>
                <a:gd name="T5" fmla="*/ 35 h 47"/>
                <a:gd name="T6" fmla="*/ 7 w 24"/>
                <a:gd name="T7" fmla="*/ 17 h 47"/>
                <a:gd name="T8" fmla="*/ 0 w 24"/>
                <a:gd name="T9" fmla="*/ 17 h 47"/>
                <a:gd name="T10" fmla="*/ 0 w 24"/>
                <a:gd name="T11" fmla="*/ 12 h 47"/>
                <a:gd name="T12" fmla="*/ 7 w 24"/>
                <a:gd name="T13" fmla="*/ 12 h 47"/>
                <a:gd name="T14" fmla="*/ 7 w 24"/>
                <a:gd name="T15" fmla="*/ 0 h 47"/>
                <a:gd name="T16" fmla="*/ 14 w 24"/>
                <a:gd name="T17" fmla="*/ 0 h 47"/>
                <a:gd name="T18" fmla="*/ 14 w 24"/>
                <a:gd name="T19" fmla="*/ 12 h 47"/>
                <a:gd name="T20" fmla="*/ 23 w 24"/>
                <a:gd name="T21" fmla="*/ 12 h 47"/>
                <a:gd name="T22" fmla="*/ 23 w 24"/>
                <a:gd name="T23" fmla="*/ 17 h 47"/>
                <a:gd name="T24" fmla="*/ 14 w 24"/>
                <a:gd name="T25" fmla="*/ 17 h 47"/>
                <a:gd name="T26" fmla="*/ 14 w 24"/>
                <a:gd name="T27" fmla="*/ 33 h 47"/>
                <a:gd name="T28" fmla="*/ 19 w 24"/>
                <a:gd name="T29" fmla="*/ 41 h 47"/>
                <a:gd name="T30" fmla="*/ 24 w 24"/>
                <a:gd name="T31" fmla="*/ 41 h 47"/>
                <a:gd name="T32" fmla="*/ 24 w 24"/>
                <a:gd name="T3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7">
                  <a:moveTo>
                    <a:pt x="24" y="46"/>
                  </a:moveTo>
                  <a:cubicBezTo>
                    <a:pt x="23" y="47"/>
                    <a:pt x="20" y="47"/>
                    <a:pt x="18" y="47"/>
                  </a:cubicBezTo>
                  <a:cubicBezTo>
                    <a:pt x="14" y="47"/>
                    <a:pt x="7" y="46"/>
                    <a:pt x="7" y="3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40"/>
                    <a:pt x="16" y="41"/>
                    <a:pt x="19" y="41"/>
                  </a:cubicBezTo>
                  <a:cubicBezTo>
                    <a:pt x="21" y="41"/>
                    <a:pt x="23" y="41"/>
                    <a:pt x="24" y="41"/>
                  </a:cubicBezTo>
                  <a:lnTo>
                    <a:pt x="24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099CAD9D-6DF6-4413-BB69-3CAAD726B3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64300" y="6421461"/>
              <a:ext cx="36513" cy="176213"/>
            </a:xfrm>
            <a:custGeom>
              <a:avLst/>
              <a:gdLst>
                <a:gd name="T0" fmla="*/ 5 w 11"/>
                <a:gd name="T1" fmla="*/ 0 h 53"/>
                <a:gd name="T2" fmla="*/ 11 w 11"/>
                <a:gd name="T3" fmla="*/ 5 h 53"/>
                <a:gd name="T4" fmla="*/ 5 w 11"/>
                <a:gd name="T5" fmla="*/ 11 h 53"/>
                <a:gd name="T6" fmla="*/ 0 w 11"/>
                <a:gd name="T7" fmla="*/ 5 h 53"/>
                <a:gd name="T8" fmla="*/ 5 w 11"/>
                <a:gd name="T9" fmla="*/ 0 h 53"/>
                <a:gd name="T10" fmla="*/ 2 w 11"/>
                <a:gd name="T11" fmla="*/ 19 h 53"/>
                <a:gd name="T12" fmla="*/ 9 w 11"/>
                <a:gd name="T13" fmla="*/ 19 h 53"/>
                <a:gd name="T14" fmla="*/ 9 w 11"/>
                <a:gd name="T15" fmla="*/ 53 h 53"/>
                <a:gd name="T16" fmla="*/ 2 w 11"/>
                <a:gd name="T17" fmla="*/ 53 h 53"/>
                <a:gd name="T18" fmla="*/ 2 w 11"/>
                <a:gd name="T19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3">
                  <a:moveTo>
                    <a:pt x="5" y="0"/>
                  </a:move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  <a:moveTo>
                    <a:pt x="2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2" y="53"/>
                    <a:pt x="2" y="53"/>
                    <a:pt x="2" y="53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DDC266B9-9AC5-4899-A60F-58CF6D12DC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23038" y="6480198"/>
              <a:ext cx="122238" cy="120650"/>
            </a:xfrm>
            <a:custGeom>
              <a:avLst/>
              <a:gdLst>
                <a:gd name="T0" fmla="*/ 0 w 37"/>
                <a:gd name="T1" fmla="*/ 18 h 36"/>
                <a:gd name="T2" fmla="*/ 18 w 37"/>
                <a:gd name="T3" fmla="*/ 0 h 36"/>
                <a:gd name="T4" fmla="*/ 37 w 37"/>
                <a:gd name="T5" fmla="*/ 18 h 36"/>
                <a:gd name="T6" fmla="*/ 18 w 37"/>
                <a:gd name="T7" fmla="*/ 36 h 36"/>
                <a:gd name="T8" fmla="*/ 0 w 37"/>
                <a:gd name="T9" fmla="*/ 18 h 36"/>
                <a:gd name="T10" fmla="*/ 30 w 37"/>
                <a:gd name="T11" fmla="*/ 18 h 36"/>
                <a:gd name="T12" fmla="*/ 18 w 37"/>
                <a:gd name="T13" fmla="*/ 6 h 36"/>
                <a:gd name="T14" fmla="*/ 7 w 37"/>
                <a:gd name="T15" fmla="*/ 18 h 36"/>
                <a:gd name="T16" fmla="*/ 18 w 37"/>
                <a:gd name="T17" fmla="*/ 30 h 36"/>
                <a:gd name="T18" fmla="*/ 30 w 37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">
                  <a:moveTo>
                    <a:pt x="0" y="18"/>
                  </a:moveTo>
                  <a:cubicBezTo>
                    <a:pt x="0" y="8"/>
                    <a:pt x="7" y="0"/>
                    <a:pt x="18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8"/>
                    <a:pt x="29" y="36"/>
                    <a:pt x="18" y="36"/>
                  </a:cubicBezTo>
                  <a:cubicBezTo>
                    <a:pt x="7" y="36"/>
                    <a:pt x="0" y="28"/>
                    <a:pt x="0" y="18"/>
                  </a:cubicBezTo>
                  <a:close/>
                  <a:moveTo>
                    <a:pt x="30" y="18"/>
                  </a:moveTo>
                  <a:cubicBezTo>
                    <a:pt x="30" y="11"/>
                    <a:pt x="25" y="6"/>
                    <a:pt x="18" y="6"/>
                  </a:cubicBezTo>
                  <a:cubicBezTo>
                    <a:pt x="11" y="6"/>
                    <a:pt x="7" y="11"/>
                    <a:pt x="7" y="18"/>
                  </a:cubicBezTo>
                  <a:cubicBezTo>
                    <a:pt x="7" y="25"/>
                    <a:pt x="11" y="30"/>
                    <a:pt x="18" y="30"/>
                  </a:cubicBezTo>
                  <a:cubicBezTo>
                    <a:pt x="25" y="30"/>
                    <a:pt x="30" y="25"/>
                    <a:pt x="3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2E773E08-2B3B-434D-AE92-102500F4AC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5439" y="6480198"/>
              <a:ext cx="104775" cy="117475"/>
            </a:xfrm>
            <a:custGeom>
              <a:avLst/>
              <a:gdLst>
                <a:gd name="T0" fmla="*/ 0 w 32"/>
                <a:gd name="T1" fmla="*/ 1 h 35"/>
                <a:gd name="T2" fmla="*/ 7 w 32"/>
                <a:gd name="T3" fmla="*/ 1 h 35"/>
                <a:gd name="T4" fmla="*/ 7 w 32"/>
                <a:gd name="T5" fmla="*/ 7 h 35"/>
                <a:gd name="T6" fmla="*/ 19 w 32"/>
                <a:gd name="T7" fmla="*/ 0 h 35"/>
                <a:gd name="T8" fmla="*/ 29 w 32"/>
                <a:gd name="T9" fmla="*/ 4 h 35"/>
                <a:gd name="T10" fmla="*/ 32 w 32"/>
                <a:gd name="T11" fmla="*/ 15 h 35"/>
                <a:gd name="T12" fmla="*/ 32 w 32"/>
                <a:gd name="T13" fmla="*/ 35 h 35"/>
                <a:gd name="T14" fmla="*/ 25 w 32"/>
                <a:gd name="T15" fmla="*/ 35 h 35"/>
                <a:gd name="T16" fmla="*/ 25 w 32"/>
                <a:gd name="T17" fmla="*/ 17 h 35"/>
                <a:gd name="T18" fmla="*/ 16 w 32"/>
                <a:gd name="T19" fmla="*/ 6 h 35"/>
                <a:gd name="T20" fmla="*/ 7 w 32"/>
                <a:gd name="T21" fmla="*/ 17 h 35"/>
                <a:gd name="T22" fmla="*/ 7 w 32"/>
                <a:gd name="T23" fmla="*/ 35 h 35"/>
                <a:gd name="T24" fmla="*/ 0 w 32"/>
                <a:gd name="T25" fmla="*/ 35 h 35"/>
                <a:gd name="T26" fmla="*/ 0 w 32"/>
                <a:gd name="T2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5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4" y="0"/>
                    <a:pt x="27" y="1"/>
                    <a:pt x="29" y="4"/>
                  </a:cubicBezTo>
                  <a:cubicBezTo>
                    <a:pt x="31" y="7"/>
                    <a:pt x="32" y="10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0"/>
                    <a:pt x="23" y="6"/>
                    <a:pt x="16" y="6"/>
                  </a:cubicBezTo>
                  <a:cubicBezTo>
                    <a:pt x="10" y="6"/>
                    <a:pt x="7" y="11"/>
                    <a:pt x="7" y="1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459D7A59-80CB-4C9A-A954-E4A774D8D7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13552" y="6564336"/>
              <a:ext cx="39688" cy="61913"/>
            </a:xfrm>
            <a:custGeom>
              <a:avLst/>
              <a:gdLst>
                <a:gd name="T0" fmla="*/ 5 w 12"/>
                <a:gd name="T1" fmla="*/ 0 h 19"/>
                <a:gd name="T2" fmla="*/ 12 w 12"/>
                <a:gd name="T3" fmla="*/ 8 h 19"/>
                <a:gd name="T4" fmla="*/ 0 w 12"/>
                <a:gd name="T5" fmla="*/ 19 h 19"/>
                <a:gd name="T6" fmla="*/ 0 w 12"/>
                <a:gd name="T7" fmla="*/ 16 h 19"/>
                <a:gd name="T8" fmla="*/ 6 w 12"/>
                <a:gd name="T9" fmla="*/ 14 h 19"/>
                <a:gd name="T10" fmla="*/ 7 w 12"/>
                <a:gd name="T11" fmla="*/ 10 h 19"/>
                <a:gd name="T12" fmla="*/ 5 w 12"/>
                <a:gd name="T13" fmla="*/ 11 h 19"/>
                <a:gd name="T14" fmla="*/ 0 w 12"/>
                <a:gd name="T15" fmla="*/ 6 h 19"/>
                <a:gd name="T16" fmla="*/ 5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5" y="0"/>
                  </a:moveTo>
                  <a:cubicBezTo>
                    <a:pt x="9" y="0"/>
                    <a:pt x="12" y="3"/>
                    <a:pt x="12" y="8"/>
                  </a:cubicBezTo>
                  <a:cubicBezTo>
                    <a:pt x="12" y="16"/>
                    <a:pt x="7" y="19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7" y="12"/>
                    <a:pt x="7" y="11"/>
                    <a:pt x="7" y="10"/>
                  </a:cubicBezTo>
                  <a:cubicBezTo>
                    <a:pt x="7" y="11"/>
                    <a:pt x="6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2">
              <a:extLst>
                <a:ext uri="{FF2B5EF4-FFF2-40B4-BE49-F238E27FC236}">
                  <a16:creationId xmlns:a16="http://schemas.microsoft.com/office/drawing/2014/main" id="{FAA9FC5B-09B4-452D-A18E-6CA5F6BD56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53252" y="6480198"/>
              <a:ext cx="104775" cy="117475"/>
            </a:xfrm>
            <a:custGeom>
              <a:avLst/>
              <a:gdLst>
                <a:gd name="T0" fmla="*/ 0 w 32"/>
                <a:gd name="T1" fmla="*/ 1 h 35"/>
                <a:gd name="T2" fmla="*/ 6 w 32"/>
                <a:gd name="T3" fmla="*/ 1 h 35"/>
                <a:gd name="T4" fmla="*/ 6 w 32"/>
                <a:gd name="T5" fmla="*/ 7 h 35"/>
                <a:gd name="T6" fmla="*/ 19 w 32"/>
                <a:gd name="T7" fmla="*/ 0 h 35"/>
                <a:gd name="T8" fmla="*/ 29 w 32"/>
                <a:gd name="T9" fmla="*/ 4 h 35"/>
                <a:gd name="T10" fmla="*/ 32 w 32"/>
                <a:gd name="T11" fmla="*/ 15 h 35"/>
                <a:gd name="T12" fmla="*/ 32 w 32"/>
                <a:gd name="T13" fmla="*/ 35 h 35"/>
                <a:gd name="T14" fmla="*/ 25 w 32"/>
                <a:gd name="T15" fmla="*/ 35 h 35"/>
                <a:gd name="T16" fmla="*/ 25 w 32"/>
                <a:gd name="T17" fmla="*/ 17 h 35"/>
                <a:gd name="T18" fmla="*/ 16 w 32"/>
                <a:gd name="T19" fmla="*/ 6 h 35"/>
                <a:gd name="T20" fmla="*/ 6 w 32"/>
                <a:gd name="T21" fmla="*/ 17 h 35"/>
                <a:gd name="T22" fmla="*/ 6 w 32"/>
                <a:gd name="T23" fmla="*/ 35 h 35"/>
                <a:gd name="T24" fmla="*/ 0 w 32"/>
                <a:gd name="T25" fmla="*/ 35 h 35"/>
                <a:gd name="T26" fmla="*/ 0 w 32"/>
                <a:gd name="T2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5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23" y="0"/>
                    <a:pt x="27" y="1"/>
                    <a:pt x="29" y="4"/>
                  </a:cubicBezTo>
                  <a:cubicBezTo>
                    <a:pt x="31" y="7"/>
                    <a:pt x="32" y="10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0"/>
                    <a:pt x="23" y="6"/>
                    <a:pt x="16" y="6"/>
                  </a:cubicBezTo>
                  <a:cubicBezTo>
                    <a:pt x="9" y="6"/>
                    <a:pt x="6" y="11"/>
                    <a:pt x="6" y="17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3">
              <a:extLst>
                <a:ext uri="{FF2B5EF4-FFF2-40B4-BE49-F238E27FC236}">
                  <a16:creationId xmlns:a16="http://schemas.microsoft.com/office/drawing/2014/main" id="{23D4B1C2-EB80-477C-93CB-26AAEFBC38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85015" y="6480198"/>
              <a:ext cx="122238" cy="120650"/>
            </a:xfrm>
            <a:custGeom>
              <a:avLst/>
              <a:gdLst>
                <a:gd name="T0" fmla="*/ 0 w 37"/>
                <a:gd name="T1" fmla="*/ 18 h 36"/>
                <a:gd name="T2" fmla="*/ 18 w 37"/>
                <a:gd name="T3" fmla="*/ 0 h 36"/>
                <a:gd name="T4" fmla="*/ 37 w 37"/>
                <a:gd name="T5" fmla="*/ 18 h 36"/>
                <a:gd name="T6" fmla="*/ 18 w 37"/>
                <a:gd name="T7" fmla="*/ 36 h 36"/>
                <a:gd name="T8" fmla="*/ 0 w 37"/>
                <a:gd name="T9" fmla="*/ 18 h 36"/>
                <a:gd name="T10" fmla="*/ 30 w 37"/>
                <a:gd name="T11" fmla="*/ 18 h 36"/>
                <a:gd name="T12" fmla="*/ 18 w 37"/>
                <a:gd name="T13" fmla="*/ 6 h 36"/>
                <a:gd name="T14" fmla="*/ 7 w 37"/>
                <a:gd name="T15" fmla="*/ 18 h 36"/>
                <a:gd name="T16" fmla="*/ 18 w 37"/>
                <a:gd name="T17" fmla="*/ 30 h 36"/>
                <a:gd name="T18" fmla="*/ 30 w 37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">
                  <a:moveTo>
                    <a:pt x="0" y="18"/>
                  </a:moveTo>
                  <a:cubicBezTo>
                    <a:pt x="0" y="8"/>
                    <a:pt x="7" y="0"/>
                    <a:pt x="18" y="0"/>
                  </a:cubicBezTo>
                  <a:cubicBezTo>
                    <a:pt x="30" y="0"/>
                    <a:pt x="37" y="8"/>
                    <a:pt x="37" y="18"/>
                  </a:cubicBezTo>
                  <a:cubicBezTo>
                    <a:pt x="37" y="28"/>
                    <a:pt x="30" y="36"/>
                    <a:pt x="18" y="36"/>
                  </a:cubicBezTo>
                  <a:cubicBezTo>
                    <a:pt x="7" y="36"/>
                    <a:pt x="0" y="28"/>
                    <a:pt x="0" y="18"/>
                  </a:cubicBezTo>
                  <a:close/>
                  <a:moveTo>
                    <a:pt x="30" y="18"/>
                  </a:moveTo>
                  <a:cubicBezTo>
                    <a:pt x="30" y="11"/>
                    <a:pt x="26" y="6"/>
                    <a:pt x="18" y="6"/>
                  </a:cubicBezTo>
                  <a:cubicBezTo>
                    <a:pt x="11" y="6"/>
                    <a:pt x="7" y="11"/>
                    <a:pt x="7" y="18"/>
                  </a:cubicBezTo>
                  <a:cubicBezTo>
                    <a:pt x="7" y="25"/>
                    <a:pt x="11" y="30"/>
                    <a:pt x="18" y="30"/>
                  </a:cubicBezTo>
                  <a:cubicBezTo>
                    <a:pt x="26" y="30"/>
                    <a:pt x="30" y="25"/>
                    <a:pt x="3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31C87D56-05C0-4979-93C5-361F660C84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6778" y="6483373"/>
              <a:ext cx="184151" cy="114300"/>
            </a:xfrm>
            <a:custGeom>
              <a:avLst/>
              <a:gdLst>
                <a:gd name="T0" fmla="*/ 58 w 116"/>
                <a:gd name="T1" fmla="*/ 15 h 72"/>
                <a:gd name="T2" fmla="*/ 37 w 116"/>
                <a:gd name="T3" fmla="*/ 72 h 72"/>
                <a:gd name="T4" fmla="*/ 27 w 116"/>
                <a:gd name="T5" fmla="*/ 72 h 72"/>
                <a:gd name="T6" fmla="*/ 0 w 116"/>
                <a:gd name="T7" fmla="*/ 0 h 72"/>
                <a:gd name="T8" fmla="*/ 14 w 116"/>
                <a:gd name="T9" fmla="*/ 0 h 72"/>
                <a:gd name="T10" fmla="*/ 33 w 116"/>
                <a:gd name="T11" fmla="*/ 51 h 72"/>
                <a:gd name="T12" fmla="*/ 52 w 116"/>
                <a:gd name="T13" fmla="*/ 0 h 72"/>
                <a:gd name="T14" fmla="*/ 64 w 116"/>
                <a:gd name="T15" fmla="*/ 0 h 72"/>
                <a:gd name="T16" fmla="*/ 83 w 116"/>
                <a:gd name="T17" fmla="*/ 51 h 72"/>
                <a:gd name="T18" fmla="*/ 102 w 116"/>
                <a:gd name="T19" fmla="*/ 0 h 72"/>
                <a:gd name="T20" fmla="*/ 116 w 116"/>
                <a:gd name="T21" fmla="*/ 0 h 72"/>
                <a:gd name="T22" fmla="*/ 87 w 116"/>
                <a:gd name="T23" fmla="*/ 72 h 72"/>
                <a:gd name="T24" fmla="*/ 79 w 116"/>
                <a:gd name="T25" fmla="*/ 72 h 72"/>
                <a:gd name="T26" fmla="*/ 58 w 116"/>
                <a:gd name="T27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72">
                  <a:moveTo>
                    <a:pt x="58" y="15"/>
                  </a:moveTo>
                  <a:lnTo>
                    <a:pt x="37" y="72"/>
                  </a:lnTo>
                  <a:lnTo>
                    <a:pt x="27" y="7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33" y="51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83" y="51"/>
                  </a:lnTo>
                  <a:lnTo>
                    <a:pt x="102" y="0"/>
                  </a:lnTo>
                  <a:lnTo>
                    <a:pt x="116" y="0"/>
                  </a:lnTo>
                  <a:lnTo>
                    <a:pt x="87" y="72"/>
                  </a:lnTo>
                  <a:lnTo>
                    <a:pt x="79" y="72"/>
                  </a:lnTo>
                  <a:lnTo>
                    <a:pt x="58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5">
              <a:extLst>
                <a:ext uri="{FF2B5EF4-FFF2-40B4-BE49-F238E27FC236}">
                  <a16:creationId xmlns:a16="http://schemas.microsoft.com/office/drawing/2014/main" id="{03D9A370-B888-4C46-9740-4CDCFA79E3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77129" y="6480198"/>
              <a:ext cx="119063" cy="120650"/>
            </a:xfrm>
            <a:custGeom>
              <a:avLst/>
              <a:gdLst>
                <a:gd name="T0" fmla="*/ 36 w 36"/>
                <a:gd name="T1" fmla="*/ 1 h 36"/>
                <a:gd name="T2" fmla="*/ 36 w 36"/>
                <a:gd name="T3" fmla="*/ 35 h 36"/>
                <a:gd name="T4" fmla="*/ 30 w 36"/>
                <a:gd name="T5" fmla="*/ 35 h 36"/>
                <a:gd name="T6" fmla="*/ 30 w 36"/>
                <a:gd name="T7" fmla="*/ 29 h 36"/>
                <a:gd name="T8" fmla="*/ 18 w 36"/>
                <a:gd name="T9" fmla="*/ 36 h 36"/>
                <a:gd name="T10" fmla="*/ 0 w 36"/>
                <a:gd name="T11" fmla="*/ 18 h 36"/>
                <a:gd name="T12" fmla="*/ 18 w 36"/>
                <a:gd name="T13" fmla="*/ 0 h 36"/>
                <a:gd name="T14" fmla="*/ 30 w 36"/>
                <a:gd name="T15" fmla="*/ 7 h 36"/>
                <a:gd name="T16" fmla="*/ 30 w 36"/>
                <a:gd name="T17" fmla="*/ 1 h 36"/>
                <a:gd name="T18" fmla="*/ 36 w 36"/>
                <a:gd name="T19" fmla="*/ 1 h 36"/>
                <a:gd name="T20" fmla="*/ 30 w 36"/>
                <a:gd name="T21" fmla="*/ 18 h 36"/>
                <a:gd name="T22" fmla="*/ 18 w 36"/>
                <a:gd name="T23" fmla="*/ 6 h 36"/>
                <a:gd name="T24" fmla="*/ 6 w 36"/>
                <a:gd name="T25" fmla="*/ 18 h 36"/>
                <a:gd name="T26" fmla="*/ 18 w 36"/>
                <a:gd name="T27" fmla="*/ 30 h 36"/>
                <a:gd name="T28" fmla="*/ 30 w 36"/>
                <a:gd name="T2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6">
                  <a:moveTo>
                    <a:pt x="36" y="1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8" y="34"/>
                    <a:pt x="23" y="36"/>
                    <a:pt x="18" y="36"/>
                  </a:cubicBezTo>
                  <a:cubicBezTo>
                    <a:pt x="7" y="36"/>
                    <a:pt x="0" y="28"/>
                    <a:pt x="0" y="18"/>
                  </a:cubicBezTo>
                  <a:cubicBezTo>
                    <a:pt x="0" y="8"/>
                    <a:pt x="7" y="0"/>
                    <a:pt x="18" y="0"/>
                  </a:cubicBezTo>
                  <a:cubicBezTo>
                    <a:pt x="23" y="0"/>
                    <a:pt x="28" y="2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36" y="1"/>
                  </a:lnTo>
                  <a:close/>
                  <a:moveTo>
                    <a:pt x="30" y="18"/>
                  </a:moveTo>
                  <a:cubicBezTo>
                    <a:pt x="30" y="11"/>
                    <a:pt x="25" y="6"/>
                    <a:pt x="18" y="6"/>
                  </a:cubicBezTo>
                  <a:cubicBezTo>
                    <a:pt x="11" y="6"/>
                    <a:pt x="6" y="11"/>
                    <a:pt x="6" y="18"/>
                  </a:cubicBezTo>
                  <a:cubicBezTo>
                    <a:pt x="6" y="25"/>
                    <a:pt x="11" y="30"/>
                    <a:pt x="18" y="30"/>
                  </a:cubicBezTo>
                  <a:cubicBezTo>
                    <a:pt x="25" y="30"/>
                    <a:pt x="30" y="25"/>
                    <a:pt x="3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6">
              <a:extLst>
                <a:ext uri="{FF2B5EF4-FFF2-40B4-BE49-F238E27FC236}">
                  <a16:creationId xmlns:a16="http://schemas.microsoft.com/office/drawing/2014/main" id="{1BE43F9E-D762-4AB0-8C28-6473A0D49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39055" y="6480198"/>
              <a:ext cx="106363" cy="117475"/>
            </a:xfrm>
            <a:custGeom>
              <a:avLst/>
              <a:gdLst>
                <a:gd name="T0" fmla="*/ 0 w 32"/>
                <a:gd name="T1" fmla="*/ 1 h 35"/>
                <a:gd name="T2" fmla="*/ 6 w 32"/>
                <a:gd name="T3" fmla="*/ 1 h 35"/>
                <a:gd name="T4" fmla="*/ 6 w 32"/>
                <a:gd name="T5" fmla="*/ 7 h 35"/>
                <a:gd name="T6" fmla="*/ 19 w 32"/>
                <a:gd name="T7" fmla="*/ 0 h 35"/>
                <a:gd name="T8" fmla="*/ 29 w 32"/>
                <a:gd name="T9" fmla="*/ 4 h 35"/>
                <a:gd name="T10" fmla="*/ 32 w 32"/>
                <a:gd name="T11" fmla="*/ 15 h 35"/>
                <a:gd name="T12" fmla="*/ 32 w 32"/>
                <a:gd name="T13" fmla="*/ 35 h 35"/>
                <a:gd name="T14" fmla="*/ 25 w 32"/>
                <a:gd name="T15" fmla="*/ 35 h 35"/>
                <a:gd name="T16" fmla="*/ 25 w 32"/>
                <a:gd name="T17" fmla="*/ 17 h 35"/>
                <a:gd name="T18" fmla="*/ 16 w 32"/>
                <a:gd name="T19" fmla="*/ 6 h 35"/>
                <a:gd name="T20" fmla="*/ 6 w 32"/>
                <a:gd name="T21" fmla="*/ 17 h 35"/>
                <a:gd name="T22" fmla="*/ 6 w 32"/>
                <a:gd name="T23" fmla="*/ 35 h 35"/>
                <a:gd name="T24" fmla="*/ 0 w 32"/>
                <a:gd name="T25" fmla="*/ 35 h 35"/>
                <a:gd name="T26" fmla="*/ 0 w 32"/>
                <a:gd name="T2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5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23" y="0"/>
                    <a:pt x="27" y="1"/>
                    <a:pt x="29" y="4"/>
                  </a:cubicBezTo>
                  <a:cubicBezTo>
                    <a:pt x="31" y="7"/>
                    <a:pt x="32" y="10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0"/>
                    <a:pt x="23" y="6"/>
                    <a:pt x="16" y="6"/>
                  </a:cubicBezTo>
                  <a:cubicBezTo>
                    <a:pt x="9" y="6"/>
                    <a:pt x="6" y="11"/>
                    <a:pt x="6" y="17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7">
              <a:extLst>
                <a:ext uri="{FF2B5EF4-FFF2-40B4-BE49-F238E27FC236}">
                  <a16:creationId xmlns:a16="http://schemas.microsoft.com/office/drawing/2014/main" id="{644B3699-0A98-43AF-99A2-D02472BA72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70818" y="6421461"/>
              <a:ext cx="122238" cy="179388"/>
            </a:xfrm>
            <a:custGeom>
              <a:avLst/>
              <a:gdLst>
                <a:gd name="T0" fmla="*/ 30 w 37"/>
                <a:gd name="T1" fmla="*/ 47 h 54"/>
                <a:gd name="T2" fmla="*/ 18 w 37"/>
                <a:gd name="T3" fmla="*/ 54 h 54"/>
                <a:gd name="T4" fmla="*/ 0 w 37"/>
                <a:gd name="T5" fmla="*/ 36 h 54"/>
                <a:gd name="T6" fmla="*/ 18 w 37"/>
                <a:gd name="T7" fmla="*/ 18 h 54"/>
                <a:gd name="T8" fmla="*/ 30 w 37"/>
                <a:gd name="T9" fmla="*/ 25 h 54"/>
                <a:gd name="T10" fmla="*/ 30 w 37"/>
                <a:gd name="T11" fmla="*/ 0 h 54"/>
                <a:gd name="T12" fmla="*/ 37 w 37"/>
                <a:gd name="T13" fmla="*/ 0 h 54"/>
                <a:gd name="T14" fmla="*/ 37 w 37"/>
                <a:gd name="T15" fmla="*/ 53 h 54"/>
                <a:gd name="T16" fmla="*/ 30 w 37"/>
                <a:gd name="T17" fmla="*/ 53 h 54"/>
                <a:gd name="T18" fmla="*/ 30 w 37"/>
                <a:gd name="T19" fmla="*/ 47 h 54"/>
                <a:gd name="T20" fmla="*/ 30 w 37"/>
                <a:gd name="T21" fmla="*/ 36 h 54"/>
                <a:gd name="T22" fmla="*/ 18 w 37"/>
                <a:gd name="T23" fmla="*/ 24 h 54"/>
                <a:gd name="T24" fmla="*/ 7 w 37"/>
                <a:gd name="T25" fmla="*/ 36 h 54"/>
                <a:gd name="T26" fmla="*/ 18 w 37"/>
                <a:gd name="T27" fmla="*/ 48 h 54"/>
                <a:gd name="T28" fmla="*/ 30 w 37"/>
                <a:gd name="T29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4">
                  <a:moveTo>
                    <a:pt x="30" y="47"/>
                  </a:moveTo>
                  <a:cubicBezTo>
                    <a:pt x="28" y="52"/>
                    <a:pt x="23" y="54"/>
                    <a:pt x="18" y="54"/>
                  </a:cubicBezTo>
                  <a:cubicBezTo>
                    <a:pt x="7" y="54"/>
                    <a:pt x="0" y="46"/>
                    <a:pt x="0" y="36"/>
                  </a:cubicBezTo>
                  <a:cubicBezTo>
                    <a:pt x="0" y="26"/>
                    <a:pt x="7" y="18"/>
                    <a:pt x="18" y="18"/>
                  </a:cubicBezTo>
                  <a:cubicBezTo>
                    <a:pt x="23" y="18"/>
                    <a:pt x="28" y="20"/>
                    <a:pt x="30" y="2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0" y="53"/>
                    <a:pt x="30" y="53"/>
                    <a:pt x="30" y="53"/>
                  </a:cubicBezTo>
                  <a:lnTo>
                    <a:pt x="30" y="47"/>
                  </a:lnTo>
                  <a:close/>
                  <a:moveTo>
                    <a:pt x="30" y="36"/>
                  </a:moveTo>
                  <a:cubicBezTo>
                    <a:pt x="30" y="29"/>
                    <a:pt x="26" y="24"/>
                    <a:pt x="18" y="24"/>
                  </a:cubicBezTo>
                  <a:cubicBezTo>
                    <a:pt x="11" y="24"/>
                    <a:pt x="7" y="29"/>
                    <a:pt x="7" y="36"/>
                  </a:cubicBezTo>
                  <a:cubicBezTo>
                    <a:pt x="7" y="43"/>
                    <a:pt x="11" y="48"/>
                    <a:pt x="18" y="48"/>
                  </a:cubicBezTo>
                  <a:cubicBezTo>
                    <a:pt x="26" y="48"/>
                    <a:pt x="30" y="43"/>
                    <a:pt x="3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8">
              <a:extLst>
                <a:ext uri="{FF2B5EF4-FFF2-40B4-BE49-F238E27FC236}">
                  <a16:creationId xmlns:a16="http://schemas.microsoft.com/office/drawing/2014/main" id="{24C535EC-870D-4CBE-BB7F-0DDDC07911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88306" y="6421461"/>
              <a:ext cx="36513" cy="176213"/>
            </a:xfrm>
            <a:custGeom>
              <a:avLst/>
              <a:gdLst>
                <a:gd name="T0" fmla="*/ 6 w 11"/>
                <a:gd name="T1" fmla="*/ 0 h 53"/>
                <a:gd name="T2" fmla="*/ 11 w 11"/>
                <a:gd name="T3" fmla="*/ 5 h 53"/>
                <a:gd name="T4" fmla="*/ 6 w 11"/>
                <a:gd name="T5" fmla="*/ 11 h 53"/>
                <a:gd name="T6" fmla="*/ 0 w 11"/>
                <a:gd name="T7" fmla="*/ 5 h 53"/>
                <a:gd name="T8" fmla="*/ 6 w 11"/>
                <a:gd name="T9" fmla="*/ 0 h 53"/>
                <a:gd name="T10" fmla="*/ 2 w 11"/>
                <a:gd name="T11" fmla="*/ 19 h 53"/>
                <a:gd name="T12" fmla="*/ 9 w 11"/>
                <a:gd name="T13" fmla="*/ 19 h 53"/>
                <a:gd name="T14" fmla="*/ 9 w 11"/>
                <a:gd name="T15" fmla="*/ 53 h 53"/>
                <a:gd name="T16" fmla="*/ 2 w 11"/>
                <a:gd name="T17" fmla="*/ 53 h 53"/>
                <a:gd name="T18" fmla="*/ 2 w 11"/>
                <a:gd name="T19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3">
                  <a:moveTo>
                    <a:pt x="6" y="0"/>
                  </a:move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  <a:moveTo>
                    <a:pt x="2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2" y="53"/>
                    <a:pt x="2" y="53"/>
                    <a:pt x="2" y="53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9">
              <a:extLst>
                <a:ext uri="{FF2B5EF4-FFF2-40B4-BE49-F238E27FC236}">
                  <a16:creationId xmlns:a16="http://schemas.microsoft.com/office/drawing/2014/main" id="{20AB4631-A46F-429C-8286-286BA905A8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8157" y="6480198"/>
              <a:ext cx="106363" cy="117475"/>
            </a:xfrm>
            <a:custGeom>
              <a:avLst/>
              <a:gdLst>
                <a:gd name="T0" fmla="*/ 0 w 32"/>
                <a:gd name="T1" fmla="*/ 1 h 35"/>
                <a:gd name="T2" fmla="*/ 7 w 32"/>
                <a:gd name="T3" fmla="*/ 1 h 35"/>
                <a:gd name="T4" fmla="*/ 7 w 32"/>
                <a:gd name="T5" fmla="*/ 7 h 35"/>
                <a:gd name="T6" fmla="*/ 19 w 32"/>
                <a:gd name="T7" fmla="*/ 0 h 35"/>
                <a:gd name="T8" fmla="*/ 30 w 32"/>
                <a:gd name="T9" fmla="*/ 4 h 35"/>
                <a:gd name="T10" fmla="*/ 32 w 32"/>
                <a:gd name="T11" fmla="*/ 15 h 35"/>
                <a:gd name="T12" fmla="*/ 32 w 32"/>
                <a:gd name="T13" fmla="*/ 35 h 35"/>
                <a:gd name="T14" fmla="*/ 26 w 32"/>
                <a:gd name="T15" fmla="*/ 35 h 35"/>
                <a:gd name="T16" fmla="*/ 26 w 32"/>
                <a:gd name="T17" fmla="*/ 17 h 35"/>
                <a:gd name="T18" fmla="*/ 17 w 32"/>
                <a:gd name="T19" fmla="*/ 6 h 35"/>
                <a:gd name="T20" fmla="*/ 7 w 32"/>
                <a:gd name="T21" fmla="*/ 17 h 35"/>
                <a:gd name="T22" fmla="*/ 7 w 32"/>
                <a:gd name="T23" fmla="*/ 35 h 35"/>
                <a:gd name="T24" fmla="*/ 0 w 32"/>
                <a:gd name="T25" fmla="*/ 35 h 35"/>
                <a:gd name="T26" fmla="*/ 0 w 32"/>
                <a:gd name="T2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5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4" y="0"/>
                    <a:pt x="27" y="1"/>
                    <a:pt x="30" y="4"/>
                  </a:cubicBezTo>
                  <a:cubicBezTo>
                    <a:pt x="31" y="7"/>
                    <a:pt x="32" y="10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0"/>
                    <a:pt x="23" y="6"/>
                    <a:pt x="17" y="6"/>
                  </a:cubicBezTo>
                  <a:cubicBezTo>
                    <a:pt x="10" y="6"/>
                    <a:pt x="7" y="11"/>
                    <a:pt x="7" y="1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0">
              <a:extLst>
                <a:ext uri="{FF2B5EF4-FFF2-40B4-BE49-F238E27FC236}">
                  <a16:creationId xmlns:a16="http://schemas.microsoft.com/office/drawing/2014/main" id="{F5550A27-BB87-4509-9A07-4BB599B5B7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53420" y="6443686"/>
              <a:ext cx="76200" cy="157163"/>
            </a:xfrm>
            <a:custGeom>
              <a:avLst/>
              <a:gdLst>
                <a:gd name="T0" fmla="*/ 23 w 23"/>
                <a:gd name="T1" fmla="*/ 46 h 47"/>
                <a:gd name="T2" fmla="*/ 17 w 23"/>
                <a:gd name="T3" fmla="*/ 47 h 47"/>
                <a:gd name="T4" fmla="*/ 6 w 23"/>
                <a:gd name="T5" fmla="*/ 35 h 47"/>
                <a:gd name="T6" fmla="*/ 6 w 23"/>
                <a:gd name="T7" fmla="*/ 17 h 47"/>
                <a:gd name="T8" fmla="*/ 0 w 23"/>
                <a:gd name="T9" fmla="*/ 17 h 47"/>
                <a:gd name="T10" fmla="*/ 0 w 23"/>
                <a:gd name="T11" fmla="*/ 12 h 47"/>
                <a:gd name="T12" fmla="*/ 6 w 23"/>
                <a:gd name="T13" fmla="*/ 12 h 47"/>
                <a:gd name="T14" fmla="*/ 6 w 23"/>
                <a:gd name="T15" fmla="*/ 0 h 47"/>
                <a:gd name="T16" fmla="*/ 13 w 23"/>
                <a:gd name="T17" fmla="*/ 0 h 47"/>
                <a:gd name="T18" fmla="*/ 13 w 23"/>
                <a:gd name="T19" fmla="*/ 12 h 47"/>
                <a:gd name="T20" fmla="*/ 22 w 23"/>
                <a:gd name="T21" fmla="*/ 12 h 47"/>
                <a:gd name="T22" fmla="*/ 22 w 23"/>
                <a:gd name="T23" fmla="*/ 17 h 47"/>
                <a:gd name="T24" fmla="*/ 13 w 23"/>
                <a:gd name="T25" fmla="*/ 17 h 47"/>
                <a:gd name="T26" fmla="*/ 13 w 23"/>
                <a:gd name="T27" fmla="*/ 33 h 47"/>
                <a:gd name="T28" fmla="*/ 18 w 23"/>
                <a:gd name="T29" fmla="*/ 41 h 47"/>
                <a:gd name="T30" fmla="*/ 23 w 23"/>
                <a:gd name="T31" fmla="*/ 41 h 47"/>
                <a:gd name="T32" fmla="*/ 23 w 23"/>
                <a:gd name="T3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47">
                  <a:moveTo>
                    <a:pt x="23" y="46"/>
                  </a:moveTo>
                  <a:cubicBezTo>
                    <a:pt x="22" y="47"/>
                    <a:pt x="19" y="47"/>
                    <a:pt x="17" y="47"/>
                  </a:cubicBezTo>
                  <a:cubicBezTo>
                    <a:pt x="13" y="47"/>
                    <a:pt x="6" y="46"/>
                    <a:pt x="6" y="3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40"/>
                    <a:pt x="15" y="41"/>
                    <a:pt x="18" y="41"/>
                  </a:cubicBezTo>
                  <a:cubicBezTo>
                    <a:pt x="20" y="41"/>
                    <a:pt x="22" y="41"/>
                    <a:pt x="23" y="41"/>
                  </a:cubicBezTo>
                  <a:lnTo>
                    <a:pt x="23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1">
              <a:extLst>
                <a:ext uri="{FF2B5EF4-FFF2-40B4-BE49-F238E27FC236}">
                  <a16:creationId xmlns:a16="http://schemas.microsoft.com/office/drawing/2014/main" id="{0D7DB279-21FA-4F0F-8488-CAC25B260D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1845" y="6421461"/>
              <a:ext cx="106363" cy="176213"/>
            </a:xfrm>
            <a:custGeom>
              <a:avLst/>
              <a:gdLst>
                <a:gd name="T0" fmla="*/ 0 w 32"/>
                <a:gd name="T1" fmla="*/ 0 h 53"/>
                <a:gd name="T2" fmla="*/ 7 w 32"/>
                <a:gd name="T3" fmla="*/ 0 h 53"/>
                <a:gd name="T4" fmla="*/ 7 w 32"/>
                <a:gd name="T5" fmla="*/ 25 h 53"/>
                <a:gd name="T6" fmla="*/ 19 w 32"/>
                <a:gd name="T7" fmla="*/ 18 h 53"/>
                <a:gd name="T8" fmla="*/ 30 w 32"/>
                <a:gd name="T9" fmla="*/ 22 h 53"/>
                <a:gd name="T10" fmla="*/ 32 w 32"/>
                <a:gd name="T11" fmla="*/ 33 h 53"/>
                <a:gd name="T12" fmla="*/ 32 w 32"/>
                <a:gd name="T13" fmla="*/ 53 h 53"/>
                <a:gd name="T14" fmla="*/ 26 w 32"/>
                <a:gd name="T15" fmla="*/ 53 h 53"/>
                <a:gd name="T16" fmla="*/ 26 w 32"/>
                <a:gd name="T17" fmla="*/ 35 h 53"/>
                <a:gd name="T18" fmla="*/ 17 w 32"/>
                <a:gd name="T19" fmla="*/ 24 h 53"/>
                <a:gd name="T20" fmla="*/ 7 w 32"/>
                <a:gd name="T21" fmla="*/ 35 h 53"/>
                <a:gd name="T22" fmla="*/ 7 w 32"/>
                <a:gd name="T23" fmla="*/ 53 h 53"/>
                <a:gd name="T24" fmla="*/ 0 w 32"/>
                <a:gd name="T25" fmla="*/ 53 h 53"/>
                <a:gd name="T26" fmla="*/ 0 w 32"/>
                <a:gd name="T2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53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9" y="20"/>
                    <a:pt x="13" y="18"/>
                    <a:pt x="19" y="18"/>
                  </a:cubicBezTo>
                  <a:cubicBezTo>
                    <a:pt x="24" y="18"/>
                    <a:pt x="28" y="19"/>
                    <a:pt x="30" y="22"/>
                  </a:cubicBezTo>
                  <a:cubicBezTo>
                    <a:pt x="32" y="25"/>
                    <a:pt x="32" y="28"/>
                    <a:pt x="32" y="3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28"/>
                    <a:pt x="23" y="24"/>
                    <a:pt x="17" y="24"/>
                  </a:cubicBezTo>
                  <a:cubicBezTo>
                    <a:pt x="10" y="24"/>
                    <a:pt x="7" y="29"/>
                    <a:pt x="7" y="35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2">
              <a:extLst>
                <a:ext uri="{FF2B5EF4-FFF2-40B4-BE49-F238E27FC236}">
                  <a16:creationId xmlns:a16="http://schemas.microsoft.com/office/drawing/2014/main" id="{75C897C5-7C13-4275-9B08-02A9F5EF02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86783" y="6480198"/>
              <a:ext cx="109538" cy="120650"/>
            </a:xfrm>
            <a:custGeom>
              <a:avLst/>
              <a:gdLst>
                <a:gd name="T0" fmla="*/ 7 w 33"/>
                <a:gd name="T1" fmla="*/ 20 h 36"/>
                <a:gd name="T2" fmla="*/ 17 w 33"/>
                <a:gd name="T3" fmla="*/ 31 h 36"/>
                <a:gd name="T4" fmla="*/ 26 w 33"/>
                <a:gd name="T5" fmla="*/ 25 h 36"/>
                <a:gd name="T6" fmla="*/ 33 w 33"/>
                <a:gd name="T7" fmla="*/ 25 h 36"/>
                <a:gd name="T8" fmla="*/ 17 w 33"/>
                <a:gd name="T9" fmla="*/ 36 h 36"/>
                <a:gd name="T10" fmla="*/ 0 w 33"/>
                <a:gd name="T11" fmla="*/ 18 h 36"/>
                <a:gd name="T12" fmla="*/ 17 w 33"/>
                <a:gd name="T13" fmla="*/ 0 h 36"/>
                <a:gd name="T14" fmla="*/ 33 w 33"/>
                <a:gd name="T15" fmla="*/ 15 h 36"/>
                <a:gd name="T16" fmla="*/ 33 w 33"/>
                <a:gd name="T17" fmla="*/ 20 h 36"/>
                <a:gd name="T18" fmla="*/ 7 w 33"/>
                <a:gd name="T19" fmla="*/ 20 h 36"/>
                <a:gd name="T20" fmla="*/ 7 w 33"/>
                <a:gd name="T21" fmla="*/ 15 h 36"/>
                <a:gd name="T22" fmla="*/ 27 w 33"/>
                <a:gd name="T23" fmla="*/ 15 h 36"/>
                <a:gd name="T24" fmla="*/ 17 w 33"/>
                <a:gd name="T25" fmla="*/ 5 h 36"/>
                <a:gd name="T26" fmla="*/ 7 w 33"/>
                <a:gd name="T27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6">
                  <a:moveTo>
                    <a:pt x="7" y="20"/>
                  </a:moveTo>
                  <a:cubicBezTo>
                    <a:pt x="7" y="26"/>
                    <a:pt x="10" y="31"/>
                    <a:pt x="17" y="31"/>
                  </a:cubicBezTo>
                  <a:cubicBezTo>
                    <a:pt x="23" y="31"/>
                    <a:pt x="25" y="28"/>
                    <a:pt x="26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31"/>
                    <a:pt x="26" y="36"/>
                    <a:pt x="17" y="36"/>
                  </a:cubicBezTo>
                  <a:cubicBezTo>
                    <a:pt x="6" y="36"/>
                    <a:pt x="0" y="28"/>
                    <a:pt x="0" y="18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16"/>
                    <a:pt x="33" y="18"/>
                    <a:pt x="33" y="20"/>
                  </a:cubicBezTo>
                  <a:lnTo>
                    <a:pt x="7" y="20"/>
                  </a:lnTo>
                  <a:close/>
                  <a:moveTo>
                    <a:pt x="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9"/>
                    <a:pt x="23" y="5"/>
                    <a:pt x="17" y="5"/>
                  </a:cubicBezTo>
                  <a:cubicBezTo>
                    <a:pt x="11" y="5"/>
                    <a:pt x="7" y="8"/>
                    <a:pt x="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3">
              <a:extLst>
                <a:ext uri="{FF2B5EF4-FFF2-40B4-BE49-F238E27FC236}">
                  <a16:creationId xmlns:a16="http://schemas.microsoft.com/office/drawing/2014/main" id="{A0446B01-8EB2-417F-9B00-7BB6D7DAB4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8871" y="6416698"/>
              <a:ext cx="79375" cy="180976"/>
            </a:xfrm>
            <a:custGeom>
              <a:avLst/>
              <a:gdLst>
                <a:gd name="T0" fmla="*/ 24 w 24"/>
                <a:gd name="T1" fmla="*/ 7 h 54"/>
                <a:gd name="T2" fmla="*/ 20 w 24"/>
                <a:gd name="T3" fmla="*/ 6 h 54"/>
                <a:gd name="T4" fmla="*/ 14 w 24"/>
                <a:gd name="T5" fmla="*/ 13 h 54"/>
                <a:gd name="T6" fmla="*/ 14 w 24"/>
                <a:gd name="T7" fmla="*/ 20 h 54"/>
                <a:gd name="T8" fmla="*/ 24 w 24"/>
                <a:gd name="T9" fmla="*/ 20 h 54"/>
                <a:gd name="T10" fmla="*/ 24 w 24"/>
                <a:gd name="T11" fmla="*/ 25 h 54"/>
                <a:gd name="T12" fmla="*/ 14 w 24"/>
                <a:gd name="T13" fmla="*/ 25 h 54"/>
                <a:gd name="T14" fmla="*/ 14 w 24"/>
                <a:gd name="T15" fmla="*/ 54 h 54"/>
                <a:gd name="T16" fmla="*/ 8 w 24"/>
                <a:gd name="T17" fmla="*/ 54 h 54"/>
                <a:gd name="T18" fmla="*/ 8 w 24"/>
                <a:gd name="T19" fmla="*/ 25 h 54"/>
                <a:gd name="T20" fmla="*/ 0 w 24"/>
                <a:gd name="T21" fmla="*/ 25 h 54"/>
                <a:gd name="T22" fmla="*/ 0 w 24"/>
                <a:gd name="T23" fmla="*/ 20 h 54"/>
                <a:gd name="T24" fmla="*/ 8 w 24"/>
                <a:gd name="T25" fmla="*/ 20 h 54"/>
                <a:gd name="T26" fmla="*/ 8 w 24"/>
                <a:gd name="T27" fmla="*/ 13 h 54"/>
                <a:gd name="T28" fmla="*/ 20 w 24"/>
                <a:gd name="T29" fmla="*/ 0 h 54"/>
                <a:gd name="T30" fmla="*/ 24 w 24"/>
                <a:gd name="T31" fmla="*/ 1 h 54"/>
                <a:gd name="T32" fmla="*/ 24 w 24"/>
                <a:gd name="T33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54">
                  <a:moveTo>
                    <a:pt x="24" y="7"/>
                  </a:moveTo>
                  <a:cubicBezTo>
                    <a:pt x="23" y="6"/>
                    <a:pt x="22" y="6"/>
                    <a:pt x="20" y="6"/>
                  </a:cubicBezTo>
                  <a:cubicBezTo>
                    <a:pt x="18" y="6"/>
                    <a:pt x="14" y="6"/>
                    <a:pt x="14" y="13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"/>
                    <a:pt x="15" y="0"/>
                    <a:pt x="20" y="0"/>
                  </a:cubicBezTo>
                  <a:cubicBezTo>
                    <a:pt x="22" y="0"/>
                    <a:pt x="23" y="1"/>
                    <a:pt x="2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4">
              <a:extLst>
                <a:ext uri="{FF2B5EF4-FFF2-40B4-BE49-F238E27FC236}">
                  <a16:creationId xmlns:a16="http://schemas.microsoft.com/office/drawing/2014/main" id="{4DB568FF-585E-40E9-B082-044BF50A8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7297" y="6483373"/>
              <a:ext cx="109538" cy="117475"/>
            </a:xfrm>
            <a:custGeom>
              <a:avLst/>
              <a:gdLst>
                <a:gd name="T0" fmla="*/ 33 w 33"/>
                <a:gd name="T1" fmla="*/ 0 h 35"/>
                <a:gd name="T2" fmla="*/ 33 w 33"/>
                <a:gd name="T3" fmla="*/ 34 h 35"/>
                <a:gd name="T4" fmla="*/ 26 w 33"/>
                <a:gd name="T5" fmla="*/ 34 h 35"/>
                <a:gd name="T6" fmla="*/ 26 w 33"/>
                <a:gd name="T7" fmla="*/ 28 h 35"/>
                <a:gd name="T8" fmla="*/ 14 w 33"/>
                <a:gd name="T9" fmla="*/ 35 h 35"/>
                <a:gd name="T10" fmla="*/ 3 w 33"/>
                <a:gd name="T11" fmla="*/ 31 h 35"/>
                <a:gd name="T12" fmla="*/ 0 w 33"/>
                <a:gd name="T13" fmla="*/ 20 h 35"/>
                <a:gd name="T14" fmla="*/ 0 w 33"/>
                <a:gd name="T15" fmla="*/ 0 h 35"/>
                <a:gd name="T16" fmla="*/ 7 w 33"/>
                <a:gd name="T17" fmla="*/ 0 h 35"/>
                <a:gd name="T18" fmla="*/ 7 w 33"/>
                <a:gd name="T19" fmla="*/ 18 h 35"/>
                <a:gd name="T20" fmla="*/ 16 w 33"/>
                <a:gd name="T21" fmla="*/ 29 h 35"/>
                <a:gd name="T22" fmla="*/ 26 w 33"/>
                <a:gd name="T23" fmla="*/ 17 h 35"/>
                <a:gd name="T24" fmla="*/ 26 w 33"/>
                <a:gd name="T25" fmla="*/ 0 h 35"/>
                <a:gd name="T26" fmla="*/ 33 w 33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cubicBezTo>
                    <a:pt x="33" y="34"/>
                    <a:pt x="33" y="34"/>
                    <a:pt x="3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4" y="32"/>
                    <a:pt x="19" y="35"/>
                    <a:pt x="14" y="35"/>
                  </a:cubicBezTo>
                  <a:cubicBezTo>
                    <a:pt x="9" y="35"/>
                    <a:pt x="5" y="34"/>
                    <a:pt x="3" y="31"/>
                  </a:cubicBezTo>
                  <a:cubicBezTo>
                    <a:pt x="1" y="28"/>
                    <a:pt x="0" y="25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4"/>
                    <a:pt x="9" y="29"/>
                    <a:pt x="16" y="29"/>
                  </a:cubicBezTo>
                  <a:cubicBezTo>
                    <a:pt x="23" y="29"/>
                    <a:pt x="26" y="24"/>
                    <a:pt x="26" y="17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5">
              <a:extLst>
                <a:ext uri="{FF2B5EF4-FFF2-40B4-BE49-F238E27FC236}">
                  <a16:creationId xmlns:a16="http://schemas.microsoft.com/office/drawing/2014/main" id="{3A65DCCF-ECD8-4DDF-A393-7A62CA9664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10647" y="6443686"/>
              <a:ext cx="77788" cy="157163"/>
            </a:xfrm>
            <a:custGeom>
              <a:avLst/>
              <a:gdLst>
                <a:gd name="T0" fmla="*/ 24 w 24"/>
                <a:gd name="T1" fmla="*/ 46 h 47"/>
                <a:gd name="T2" fmla="*/ 18 w 24"/>
                <a:gd name="T3" fmla="*/ 47 h 47"/>
                <a:gd name="T4" fmla="*/ 7 w 24"/>
                <a:gd name="T5" fmla="*/ 35 h 47"/>
                <a:gd name="T6" fmla="*/ 7 w 24"/>
                <a:gd name="T7" fmla="*/ 17 h 47"/>
                <a:gd name="T8" fmla="*/ 0 w 24"/>
                <a:gd name="T9" fmla="*/ 17 h 47"/>
                <a:gd name="T10" fmla="*/ 0 w 24"/>
                <a:gd name="T11" fmla="*/ 12 h 47"/>
                <a:gd name="T12" fmla="*/ 7 w 24"/>
                <a:gd name="T13" fmla="*/ 12 h 47"/>
                <a:gd name="T14" fmla="*/ 7 w 24"/>
                <a:gd name="T15" fmla="*/ 0 h 47"/>
                <a:gd name="T16" fmla="*/ 13 w 24"/>
                <a:gd name="T17" fmla="*/ 0 h 47"/>
                <a:gd name="T18" fmla="*/ 13 w 24"/>
                <a:gd name="T19" fmla="*/ 12 h 47"/>
                <a:gd name="T20" fmla="*/ 22 w 24"/>
                <a:gd name="T21" fmla="*/ 12 h 47"/>
                <a:gd name="T22" fmla="*/ 22 w 24"/>
                <a:gd name="T23" fmla="*/ 17 h 47"/>
                <a:gd name="T24" fmla="*/ 13 w 24"/>
                <a:gd name="T25" fmla="*/ 17 h 47"/>
                <a:gd name="T26" fmla="*/ 13 w 24"/>
                <a:gd name="T27" fmla="*/ 33 h 47"/>
                <a:gd name="T28" fmla="*/ 19 w 24"/>
                <a:gd name="T29" fmla="*/ 41 h 47"/>
                <a:gd name="T30" fmla="*/ 24 w 24"/>
                <a:gd name="T31" fmla="*/ 41 h 47"/>
                <a:gd name="T32" fmla="*/ 24 w 24"/>
                <a:gd name="T3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7">
                  <a:moveTo>
                    <a:pt x="24" y="46"/>
                  </a:move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7" y="46"/>
                    <a:pt x="7" y="3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40"/>
                    <a:pt x="16" y="41"/>
                    <a:pt x="19" y="41"/>
                  </a:cubicBezTo>
                  <a:cubicBezTo>
                    <a:pt x="20" y="41"/>
                    <a:pt x="23" y="41"/>
                    <a:pt x="24" y="41"/>
                  </a:cubicBezTo>
                  <a:lnTo>
                    <a:pt x="24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6">
              <a:extLst>
                <a:ext uri="{FF2B5EF4-FFF2-40B4-BE49-F238E27FC236}">
                  <a16:creationId xmlns:a16="http://schemas.microsoft.com/office/drawing/2014/main" id="{EF098499-E31E-4EF6-9B9F-9812CF093E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9073" y="6483373"/>
              <a:ext cx="104775" cy="117475"/>
            </a:xfrm>
            <a:custGeom>
              <a:avLst/>
              <a:gdLst>
                <a:gd name="T0" fmla="*/ 32 w 32"/>
                <a:gd name="T1" fmla="*/ 0 h 35"/>
                <a:gd name="T2" fmla="*/ 32 w 32"/>
                <a:gd name="T3" fmla="*/ 34 h 35"/>
                <a:gd name="T4" fmla="*/ 26 w 32"/>
                <a:gd name="T5" fmla="*/ 34 h 35"/>
                <a:gd name="T6" fmla="*/ 26 w 32"/>
                <a:gd name="T7" fmla="*/ 28 h 35"/>
                <a:gd name="T8" fmla="*/ 13 w 32"/>
                <a:gd name="T9" fmla="*/ 35 h 35"/>
                <a:gd name="T10" fmla="*/ 3 w 32"/>
                <a:gd name="T11" fmla="*/ 31 h 35"/>
                <a:gd name="T12" fmla="*/ 0 w 32"/>
                <a:gd name="T13" fmla="*/ 20 h 35"/>
                <a:gd name="T14" fmla="*/ 0 w 32"/>
                <a:gd name="T15" fmla="*/ 0 h 35"/>
                <a:gd name="T16" fmla="*/ 7 w 32"/>
                <a:gd name="T17" fmla="*/ 0 h 35"/>
                <a:gd name="T18" fmla="*/ 7 w 32"/>
                <a:gd name="T19" fmla="*/ 18 h 35"/>
                <a:gd name="T20" fmla="*/ 16 w 32"/>
                <a:gd name="T21" fmla="*/ 29 h 35"/>
                <a:gd name="T22" fmla="*/ 26 w 32"/>
                <a:gd name="T23" fmla="*/ 17 h 35"/>
                <a:gd name="T24" fmla="*/ 26 w 32"/>
                <a:gd name="T25" fmla="*/ 0 h 35"/>
                <a:gd name="T26" fmla="*/ 32 w 32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5">
                  <a:moveTo>
                    <a:pt x="32" y="0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3" y="32"/>
                    <a:pt x="19" y="35"/>
                    <a:pt x="13" y="35"/>
                  </a:cubicBezTo>
                  <a:cubicBezTo>
                    <a:pt x="8" y="35"/>
                    <a:pt x="5" y="34"/>
                    <a:pt x="3" y="31"/>
                  </a:cubicBezTo>
                  <a:cubicBezTo>
                    <a:pt x="1" y="28"/>
                    <a:pt x="0" y="25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4"/>
                    <a:pt x="9" y="29"/>
                    <a:pt x="16" y="29"/>
                  </a:cubicBezTo>
                  <a:cubicBezTo>
                    <a:pt x="22" y="29"/>
                    <a:pt x="26" y="24"/>
                    <a:pt x="26" y="17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7">
              <a:extLst>
                <a:ext uri="{FF2B5EF4-FFF2-40B4-BE49-F238E27FC236}">
                  <a16:creationId xmlns:a16="http://schemas.microsoft.com/office/drawing/2014/main" id="{46271AAC-73C8-412D-9E77-5B5757D9D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53536" y="6480198"/>
              <a:ext cx="73025" cy="117475"/>
            </a:xfrm>
            <a:custGeom>
              <a:avLst/>
              <a:gdLst>
                <a:gd name="T0" fmla="*/ 22 w 22"/>
                <a:gd name="T1" fmla="*/ 7 h 35"/>
                <a:gd name="T2" fmla="*/ 19 w 22"/>
                <a:gd name="T3" fmla="*/ 6 h 35"/>
                <a:gd name="T4" fmla="*/ 7 w 22"/>
                <a:gd name="T5" fmla="*/ 20 h 35"/>
                <a:gd name="T6" fmla="*/ 7 w 22"/>
                <a:gd name="T7" fmla="*/ 35 h 35"/>
                <a:gd name="T8" fmla="*/ 0 w 22"/>
                <a:gd name="T9" fmla="*/ 35 h 35"/>
                <a:gd name="T10" fmla="*/ 0 w 22"/>
                <a:gd name="T11" fmla="*/ 1 h 35"/>
                <a:gd name="T12" fmla="*/ 7 w 22"/>
                <a:gd name="T13" fmla="*/ 1 h 35"/>
                <a:gd name="T14" fmla="*/ 7 w 22"/>
                <a:gd name="T15" fmla="*/ 7 h 35"/>
                <a:gd name="T16" fmla="*/ 19 w 22"/>
                <a:gd name="T17" fmla="*/ 0 h 35"/>
                <a:gd name="T18" fmla="*/ 22 w 22"/>
                <a:gd name="T19" fmla="*/ 1 h 35"/>
                <a:gd name="T20" fmla="*/ 22 w 22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5">
                  <a:moveTo>
                    <a:pt x="22" y="7"/>
                  </a:moveTo>
                  <a:cubicBezTo>
                    <a:pt x="20" y="6"/>
                    <a:pt x="20" y="6"/>
                    <a:pt x="19" y="6"/>
                  </a:cubicBezTo>
                  <a:cubicBezTo>
                    <a:pt x="11" y="6"/>
                    <a:pt x="7" y="12"/>
                    <a:pt x="7" y="2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8">
              <a:extLst>
                <a:ext uri="{FF2B5EF4-FFF2-40B4-BE49-F238E27FC236}">
                  <a16:creationId xmlns:a16="http://schemas.microsoft.com/office/drawing/2014/main" id="{B9A624A2-D93F-4ECB-A9F0-2878F274AD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36086" y="6480198"/>
              <a:ext cx="109538" cy="120650"/>
            </a:xfrm>
            <a:custGeom>
              <a:avLst/>
              <a:gdLst>
                <a:gd name="T0" fmla="*/ 6 w 33"/>
                <a:gd name="T1" fmla="*/ 20 h 36"/>
                <a:gd name="T2" fmla="*/ 17 w 33"/>
                <a:gd name="T3" fmla="*/ 31 h 36"/>
                <a:gd name="T4" fmla="*/ 26 w 33"/>
                <a:gd name="T5" fmla="*/ 25 h 36"/>
                <a:gd name="T6" fmla="*/ 33 w 33"/>
                <a:gd name="T7" fmla="*/ 25 h 36"/>
                <a:gd name="T8" fmla="*/ 17 w 33"/>
                <a:gd name="T9" fmla="*/ 36 h 36"/>
                <a:gd name="T10" fmla="*/ 0 w 33"/>
                <a:gd name="T11" fmla="*/ 18 h 36"/>
                <a:gd name="T12" fmla="*/ 17 w 33"/>
                <a:gd name="T13" fmla="*/ 0 h 36"/>
                <a:gd name="T14" fmla="*/ 33 w 33"/>
                <a:gd name="T15" fmla="*/ 15 h 36"/>
                <a:gd name="T16" fmla="*/ 33 w 33"/>
                <a:gd name="T17" fmla="*/ 20 h 36"/>
                <a:gd name="T18" fmla="*/ 6 w 33"/>
                <a:gd name="T19" fmla="*/ 20 h 36"/>
                <a:gd name="T20" fmla="*/ 7 w 33"/>
                <a:gd name="T21" fmla="*/ 15 h 36"/>
                <a:gd name="T22" fmla="*/ 27 w 33"/>
                <a:gd name="T23" fmla="*/ 15 h 36"/>
                <a:gd name="T24" fmla="*/ 17 w 33"/>
                <a:gd name="T25" fmla="*/ 5 h 36"/>
                <a:gd name="T26" fmla="*/ 7 w 33"/>
                <a:gd name="T27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6">
                  <a:moveTo>
                    <a:pt x="6" y="20"/>
                  </a:moveTo>
                  <a:cubicBezTo>
                    <a:pt x="7" y="26"/>
                    <a:pt x="10" y="31"/>
                    <a:pt x="17" y="31"/>
                  </a:cubicBezTo>
                  <a:cubicBezTo>
                    <a:pt x="23" y="31"/>
                    <a:pt x="25" y="28"/>
                    <a:pt x="26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31"/>
                    <a:pt x="26" y="36"/>
                    <a:pt x="17" y="36"/>
                  </a:cubicBezTo>
                  <a:cubicBezTo>
                    <a:pt x="6" y="36"/>
                    <a:pt x="0" y="28"/>
                    <a:pt x="0" y="18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16"/>
                    <a:pt x="33" y="18"/>
                    <a:pt x="33" y="20"/>
                  </a:cubicBezTo>
                  <a:lnTo>
                    <a:pt x="6" y="20"/>
                  </a:lnTo>
                  <a:close/>
                  <a:moveTo>
                    <a:pt x="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9"/>
                    <a:pt x="23" y="5"/>
                    <a:pt x="17" y="5"/>
                  </a:cubicBezTo>
                  <a:cubicBezTo>
                    <a:pt x="11" y="5"/>
                    <a:pt x="7" y="8"/>
                    <a:pt x="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9">
              <a:extLst>
                <a:ext uri="{FF2B5EF4-FFF2-40B4-BE49-F238E27FC236}">
                  <a16:creationId xmlns:a16="http://schemas.microsoft.com/office/drawing/2014/main" id="{C5F315A6-170C-4E10-9163-291DA0ACBB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72612" y="6564336"/>
              <a:ext cx="34925" cy="36513"/>
            </a:xfrm>
            <a:custGeom>
              <a:avLst/>
              <a:gdLst>
                <a:gd name="T0" fmla="*/ 6 w 11"/>
                <a:gd name="T1" fmla="*/ 0 h 11"/>
                <a:gd name="T2" fmla="*/ 11 w 11"/>
                <a:gd name="T3" fmla="*/ 6 h 11"/>
                <a:gd name="T4" fmla="*/ 6 w 11"/>
                <a:gd name="T5" fmla="*/ 11 h 11"/>
                <a:gd name="T6" fmla="*/ 0 w 11"/>
                <a:gd name="T7" fmla="*/ 6 h 11"/>
                <a:gd name="T8" fmla="*/ 6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cubicBezTo>
                    <a:pt x="9" y="0"/>
                    <a:pt x="11" y="2"/>
                    <a:pt x="11" y="6"/>
                  </a:cubicBezTo>
                  <a:cubicBezTo>
                    <a:pt x="11" y="8"/>
                    <a:pt x="9" y="11"/>
                    <a:pt x="6" y="11"/>
                  </a:cubicBezTo>
                  <a:cubicBezTo>
                    <a:pt x="3" y="11"/>
                    <a:pt x="0" y="8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0">
              <a:extLst>
                <a:ext uri="{FF2B5EF4-FFF2-40B4-BE49-F238E27FC236}">
                  <a16:creationId xmlns:a16="http://schemas.microsoft.com/office/drawing/2014/main" id="{4D35085D-5F34-43CD-B0B2-E5C533FE68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4489" y="7029475"/>
              <a:ext cx="122238" cy="185738"/>
            </a:xfrm>
            <a:custGeom>
              <a:avLst/>
              <a:gdLst>
                <a:gd name="T0" fmla="*/ 7 w 37"/>
                <a:gd name="T1" fmla="*/ 38 h 56"/>
                <a:gd name="T2" fmla="*/ 19 w 37"/>
                <a:gd name="T3" fmla="*/ 50 h 56"/>
                <a:gd name="T4" fmla="*/ 30 w 37"/>
                <a:gd name="T5" fmla="*/ 41 h 56"/>
                <a:gd name="T6" fmla="*/ 19 w 37"/>
                <a:gd name="T7" fmla="*/ 31 h 56"/>
                <a:gd name="T8" fmla="*/ 2 w 37"/>
                <a:gd name="T9" fmla="*/ 14 h 56"/>
                <a:gd name="T10" fmla="*/ 18 w 37"/>
                <a:gd name="T11" fmla="*/ 0 h 56"/>
                <a:gd name="T12" fmla="*/ 35 w 37"/>
                <a:gd name="T13" fmla="*/ 16 h 56"/>
                <a:gd name="T14" fmla="*/ 28 w 37"/>
                <a:gd name="T15" fmla="*/ 16 h 56"/>
                <a:gd name="T16" fmla="*/ 19 w 37"/>
                <a:gd name="T17" fmla="*/ 6 h 56"/>
                <a:gd name="T18" fmla="*/ 9 w 37"/>
                <a:gd name="T19" fmla="*/ 14 h 56"/>
                <a:gd name="T20" fmla="*/ 19 w 37"/>
                <a:gd name="T21" fmla="*/ 24 h 56"/>
                <a:gd name="T22" fmla="*/ 37 w 37"/>
                <a:gd name="T23" fmla="*/ 40 h 56"/>
                <a:gd name="T24" fmla="*/ 18 w 37"/>
                <a:gd name="T25" fmla="*/ 56 h 56"/>
                <a:gd name="T26" fmla="*/ 0 w 37"/>
                <a:gd name="T27" fmla="*/ 38 h 56"/>
                <a:gd name="T28" fmla="*/ 7 w 37"/>
                <a:gd name="T29" fmla="*/ 3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6">
                  <a:moveTo>
                    <a:pt x="7" y="38"/>
                  </a:moveTo>
                  <a:cubicBezTo>
                    <a:pt x="7" y="45"/>
                    <a:pt x="12" y="50"/>
                    <a:pt x="19" y="50"/>
                  </a:cubicBezTo>
                  <a:cubicBezTo>
                    <a:pt x="25" y="50"/>
                    <a:pt x="30" y="46"/>
                    <a:pt x="30" y="41"/>
                  </a:cubicBezTo>
                  <a:cubicBezTo>
                    <a:pt x="30" y="34"/>
                    <a:pt x="24" y="32"/>
                    <a:pt x="19" y="31"/>
                  </a:cubicBezTo>
                  <a:cubicBezTo>
                    <a:pt x="10" y="28"/>
                    <a:pt x="2" y="25"/>
                    <a:pt x="2" y="14"/>
                  </a:cubicBezTo>
                  <a:cubicBezTo>
                    <a:pt x="2" y="6"/>
                    <a:pt x="9" y="0"/>
                    <a:pt x="18" y="0"/>
                  </a:cubicBezTo>
                  <a:cubicBezTo>
                    <a:pt x="28" y="0"/>
                    <a:pt x="35" y="7"/>
                    <a:pt x="35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0"/>
                    <a:pt x="25" y="6"/>
                    <a:pt x="19" y="6"/>
                  </a:cubicBezTo>
                  <a:cubicBezTo>
                    <a:pt x="13" y="6"/>
                    <a:pt x="9" y="9"/>
                    <a:pt x="9" y="14"/>
                  </a:cubicBezTo>
                  <a:cubicBezTo>
                    <a:pt x="9" y="20"/>
                    <a:pt x="13" y="22"/>
                    <a:pt x="19" y="24"/>
                  </a:cubicBezTo>
                  <a:cubicBezTo>
                    <a:pt x="27" y="26"/>
                    <a:pt x="37" y="30"/>
                    <a:pt x="37" y="40"/>
                  </a:cubicBezTo>
                  <a:cubicBezTo>
                    <a:pt x="37" y="51"/>
                    <a:pt x="29" y="56"/>
                    <a:pt x="18" y="56"/>
                  </a:cubicBezTo>
                  <a:cubicBezTo>
                    <a:pt x="8" y="56"/>
                    <a:pt x="0" y="49"/>
                    <a:pt x="0" y="38"/>
                  </a:cubicBezTo>
                  <a:lnTo>
                    <a:pt x="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1">
              <a:extLst>
                <a:ext uri="{FF2B5EF4-FFF2-40B4-BE49-F238E27FC236}">
                  <a16:creationId xmlns:a16="http://schemas.microsoft.com/office/drawing/2014/main" id="{DC5A5320-FCBD-4AE2-BF0D-68918956B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1014" y="7054876"/>
              <a:ext cx="74613" cy="160338"/>
            </a:xfrm>
            <a:custGeom>
              <a:avLst/>
              <a:gdLst>
                <a:gd name="T0" fmla="*/ 23 w 23"/>
                <a:gd name="T1" fmla="*/ 47 h 48"/>
                <a:gd name="T2" fmla="*/ 17 w 23"/>
                <a:gd name="T3" fmla="*/ 48 h 48"/>
                <a:gd name="T4" fmla="*/ 6 w 23"/>
                <a:gd name="T5" fmla="*/ 35 h 48"/>
                <a:gd name="T6" fmla="*/ 6 w 23"/>
                <a:gd name="T7" fmla="*/ 18 h 48"/>
                <a:gd name="T8" fmla="*/ 0 w 23"/>
                <a:gd name="T9" fmla="*/ 18 h 48"/>
                <a:gd name="T10" fmla="*/ 0 w 23"/>
                <a:gd name="T11" fmla="*/ 12 h 48"/>
                <a:gd name="T12" fmla="*/ 6 w 23"/>
                <a:gd name="T13" fmla="*/ 12 h 48"/>
                <a:gd name="T14" fmla="*/ 6 w 23"/>
                <a:gd name="T15" fmla="*/ 0 h 48"/>
                <a:gd name="T16" fmla="*/ 13 w 23"/>
                <a:gd name="T17" fmla="*/ 0 h 48"/>
                <a:gd name="T18" fmla="*/ 13 w 23"/>
                <a:gd name="T19" fmla="*/ 12 h 48"/>
                <a:gd name="T20" fmla="*/ 22 w 23"/>
                <a:gd name="T21" fmla="*/ 12 h 48"/>
                <a:gd name="T22" fmla="*/ 22 w 23"/>
                <a:gd name="T23" fmla="*/ 18 h 48"/>
                <a:gd name="T24" fmla="*/ 13 w 23"/>
                <a:gd name="T25" fmla="*/ 18 h 48"/>
                <a:gd name="T26" fmla="*/ 13 w 23"/>
                <a:gd name="T27" fmla="*/ 34 h 48"/>
                <a:gd name="T28" fmla="*/ 18 w 23"/>
                <a:gd name="T29" fmla="*/ 41 h 48"/>
                <a:gd name="T30" fmla="*/ 23 w 23"/>
                <a:gd name="T31" fmla="*/ 41 h 48"/>
                <a:gd name="T32" fmla="*/ 23 w 23"/>
                <a:gd name="T33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48">
                  <a:moveTo>
                    <a:pt x="23" y="47"/>
                  </a:moveTo>
                  <a:cubicBezTo>
                    <a:pt x="22" y="47"/>
                    <a:pt x="19" y="48"/>
                    <a:pt x="17" y="48"/>
                  </a:cubicBezTo>
                  <a:cubicBezTo>
                    <a:pt x="13" y="48"/>
                    <a:pt x="6" y="47"/>
                    <a:pt x="6" y="35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41"/>
                    <a:pt x="15" y="41"/>
                    <a:pt x="18" y="41"/>
                  </a:cubicBezTo>
                  <a:cubicBezTo>
                    <a:pt x="20" y="41"/>
                    <a:pt x="22" y="41"/>
                    <a:pt x="23" y="41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2">
              <a:extLst>
                <a:ext uri="{FF2B5EF4-FFF2-40B4-BE49-F238E27FC236}">
                  <a16:creationId xmlns:a16="http://schemas.microsoft.com/office/drawing/2014/main" id="{28A43F5F-3463-41D4-AC01-95E76760EF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19915" y="7091388"/>
              <a:ext cx="122238" cy="123825"/>
            </a:xfrm>
            <a:custGeom>
              <a:avLst/>
              <a:gdLst>
                <a:gd name="T0" fmla="*/ 37 w 37"/>
                <a:gd name="T1" fmla="*/ 1 h 37"/>
                <a:gd name="T2" fmla="*/ 37 w 37"/>
                <a:gd name="T3" fmla="*/ 36 h 37"/>
                <a:gd name="T4" fmla="*/ 30 w 37"/>
                <a:gd name="T5" fmla="*/ 36 h 37"/>
                <a:gd name="T6" fmla="*/ 30 w 37"/>
                <a:gd name="T7" fmla="*/ 30 h 37"/>
                <a:gd name="T8" fmla="*/ 18 w 37"/>
                <a:gd name="T9" fmla="*/ 37 h 37"/>
                <a:gd name="T10" fmla="*/ 0 w 37"/>
                <a:gd name="T11" fmla="*/ 19 h 37"/>
                <a:gd name="T12" fmla="*/ 18 w 37"/>
                <a:gd name="T13" fmla="*/ 0 h 37"/>
                <a:gd name="T14" fmla="*/ 30 w 37"/>
                <a:gd name="T15" fmla="*/ 7 h 37"/>
                <a:gd name="T16" fmla="*/ 30 w 37"/>
                <a:gd name="T17" fmla="*/ 1 h 37"/>
                <a:gd name="T18" fmla="*/ 37 w 37"/>
                <a:gd name="T19" fmla="*/ 1 h 37"/>
                <a:gd name="T20" fmla="*/ 30 w 37"/>
                <a:gd name="T21" fmla="*/ 19 h 37"/>
                <a:gd name="T22" fmla="*/ 18 w 37"/>
                <a:gd name="T23" fmla="*/ 6 h 37"/>
                <a:gd name="T24" fmla="*/ 7 w 37"/>
                <a:gd name="T25" fmla="*/ 19 h 37"/>
                <a:gd name="T26" fmla="*/ 18 w 37"/>
                <a:gd name="T27" fmla="*/ 31 h 37"/>
                <a:gd name="T28" fmla="*/ 30 w 37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7">
                  <a:moveTo>
                    <a:pt x="37" y="1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8" y="34"/>
                    <a:pt x="23" y="37"/>
                    <a:pt x="18" y="37"/>
                  </a:cubicBezTo>
                  <a:cubicBezTo>
                    <a:pt x="7" y="37"/>
                    <a:pt x="0" y="28"/>
                    <a:pt x="0" y="19"/>
                  </a:cubicBezTo>
                  <a:cubicBezTo>
                    <a:pt x="0" y="9"/>
                    <a:pt x="7" y="0"/>
                    <a:pt x="18" y="0"/>
                  </a:cubicBezTo>
                  <a:cubicBezTo>
                    <a:pt x="23" y="0"/>
                    <a:pt x="28" y="3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37" y="1"/>
                  </a:lnTo>
                  <a:close/>
                  <a:moveTo>
                    <a:pt x="30" y="19"/>
                  </a:move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7" y="12"/>
                    <a:pt x="7" y="19"/>
                  </a:cubicBezTo>
                  <a:cubicBezTo>
                    <a:pt x="7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3">
              <a:extLst>
                <a:ext uri="{FF2B5EF4-FFF2-40B4-BE49-F238E27FC236}">
                  <a16:creationId xmlns:a16="http://schemas.microsoft.com/office/drawing/2014/main" id="{94352FFB-888D-4C7D-BD9C-DD8E9B70CC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8665" y="7096151"/>
              <a:ext cx="107950" cy="182563"/>
            </a:xfrm>
            <a:custGeom>
              <a:avLst/>
              <a:gdLst>
                <a:gd name="T0" fmla="*/ 0 w 33"/>
                <a:gd name="T1" fmla="*/ 40 h 55"/>
                <a:gd name="T2" fmla="*/ 7 w 33"/>
                <a:gd name="T3" fmla="*/ 40 h 55"/>
                <a:gd name="T4" fmla="*/ 17 w 33"/>
                <a:gd name="T5" fmla="*/ 49 h 55"/>
                <a:gd name="T6" fmla="*/ 26 w 33"/>
                <a:gd name="T7" fmla="*/ 39 h 55"/>
                <a:gd name="T8" fmla="*/ 26 w 33"/>
                <a:gd name="T9" fmla="*/ 29 h 55"/>
                <a:gd name="T10" fmla="*/ 14 w 33"/>
                <a:gd name="T11" fmla="*/ 36 h 55"/>
                <a:gd name="T12" fmla="*/ 3 w 33"/>
                <a:gd name="T13" fmla="*/ 31 h 55"/>
                <a:gd name="T14" fmla="*/ 1 w 33"/>
                <a:gd name="T15" fmla="*/ 21 h 55"/>
                <a:gd name="T16" fmla="*/ 1 w 33"/>
                <a:gd name="T17" fmla="*/ 0 h 55"/>
                <a:gd name="T18" fmla="*/ 8 w 33"/>
                <a:gd name="T19" fmla="*/ 0 h 55"/>
                <a:gd name="T20" fmla="*/ 8 w 33"/>
                <a:gd name="T21" fmla="*/ 18 h 55"/>
                <a:gd name="T22" fmla="*/ 16 w 33"/>
                <a:gd name="T23" fmla="*/ 30 h 55"/>
                <a:gd name="T24" fmla="*/ 26 w 33"/>
                <a:gd name="T25" fmla="*/ 18 h 55"/>
                <a:gd name="T26" fmla="*/ 26 w 33"/>
                <a:gd name="T27" fmla="*/ 0 h 55"/>
                <a:gd name="T28" fmla="*/ 33 w 33"/>
                <a:gd name="T29" fmla="*/ 0 h 55"/>
                <a:gd name="T30" fmla="*/ 33 w 33"/>
                <a:gd name="T31" fmla="*/ 39 h 55"/>
                <a:gd name="T32" fmla="*/ 16 w 33"/>
                <a:gd name="T33" fmla="*/ 55 h 55"/>
                <a:gd name="T34" fmla="*/ 0 w 33"/>
                <a:gd name="T35" fmla="*/ 4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55">
                  <a:moveTo>
                    <a:pt x="0" y="40"/>
                  </a:moveTo>
                  <a:cubicBezTo>
                    <a:pt x="7" y="40"/>
                    <a:pt x="7" y="40"/>
                    <a:pt x="7" y="40"/>
                  </a:cubicBezTo>
                  <a:cubicBezTo>
                    <a:pt x="7" y="46"/>
                    <a:pt x="11" y="49"/>
                    <a:pt x="17" y="49"/>
                  </a:cubicBezTo>
                  <a:cubicBezTo>
                    <a:pt x="23" y="49"/>
                    <a:pt x="26" y="47"/>
                    <a:pt x="26" y="3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4" y="33"/>
                    <a:pt x="20" y="36"/>
                    <a:pt x="14" y="36"/>
                  </a:cubicBezTo>
                  <a:cubicBezTo>
                    <a:pt x="9" y="36"/>
                    <a:pt x="6" y="34"/>
                    <a:pt x="3" y="31"/>
                  </a:cubicBezTo>
                  <a:cubicBezTo>
                    <a:pt x="2" y="29"/>
                    <a:pt x="1" y="26"/>
                    <a:pt x="1" y="2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5"/>
                    <a:pt x="10" y="30"/>
                    <a:pt x="16" y="30"/>
                  </a:cubicBezTo>
                  <a:cubicBezTo>
                    <a:pt x="23" y="30"/>
                    <a:pt x="26" y="24"/>
                    <a:pt x="26" y="1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50"/>
                    <a:pt x="27" y="55"/>
                    <a:pt x="16" y="55"/>
                  </a:cubicBezTo>
                  <a:cubicBezTo>
                    <a:pt x="6" y="55"/>
                    <a:pt x="0" y="50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4">
              <a:extLst>
                <a:ext uri="{FF2B5EF4-FFF2-40B4-BE49-F238E27FC236}">
                  <a16:creationId xmlns:a16="http://schemas.microsoft.com/office/drawing/2014/main" id="{B0FA6B9A-9A6D-4E09-98F0-3B5F231903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81866" y="7032650"/>
              <a:ext cx="36513" cy="179388"/>
            </a:xfrm>
            <a:custGeom>
              <a:avLst/>
              <a:gdLst>
                <a:gd name="T0" fmla="*/ 6 w 11"/>
                <a:gd name="T1" fmla="*/ 0 h 54"/>
                <a:gd name="T2" fmla="*/ 11 w 11"/>
                <a:gd name="T3" fmla="*/ 6 h 54"/>
                <a:gd name="T4" fmla="*/ 6 w 11"/>
                <a:gd name="T5" fmla="*/ 11 h 54"/>
                <a:gd name="T6" fmla="*/ 0 w 11"/>
                <a:gd name="T7" fmla="*/ 6 h 54"/>
                <a:gd name="T8" fmla="*/ 6 w 11"/>
                <a:gd name="T9" fmla="*/ 0 h 54"/>
                <a:gd name="T10" fmla="*/ 2 w 11"/>
                <a:gd name="T11" fmla="*/ 19 h 54"/>
                <a:gd name="T12" fmla="*/ 9 w 11"/>
                <a:gd name="T13" fmla="*/ 19 h 54"/>
                <a:gd name="T14" fmla="*/ 9 w 11"/>
                <a:gd name="T15" fmla="*/ 54 h 54"/>
                <a:gd name="T16" fmla="*/ 2 w 11"/>
                <a:gd name="T17" fmla="*/ 54 h 54"/>
                <a:gd name="T18" fmla="*/ 2 w 11"/>
                <a:gd name="T1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4">
                  <a:moveTo>
                    <a:pt x="6" y="0"/>
                  </a:move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  <a:moveTo>
                    <a:pt x="2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2" y="54"/>
                    <a:pt x="2" y="54"/>
                    <a:pt x="2" y="54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5">
              <a:extLst>
                <a:ext uri="{FF2B5EF4-FFF2-40B4-BE49-F238E27FC236}">
                  <a16:creationId xmlns:a16="http://schemas.microsoft.com/office/drawing/2014/main" id="{FB2E6961-03DD-4BF7-9A1A-376E76B05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1716" y="7091388"/>
              <a:ext cx="106363" cy="120650"/>
            </a:xfrm>
            <a:custGeom>
              <a:avLst/>
              <a:gdLst>
                <a:gd name="T0" fmla="*/ 0 w 32"/>
                <a:gd name="T1" fmla="*/ 1 h 36"/>
                <a:gd name="T2" fmla="*/ 7 w 32"/>
                <a:gd name="T3" fmla="*/ 1 h 36"/>
                <a:gd name="T4" fmla="*/ 7 w 32"/>
                <a:gd name="T5" fmla="*/ 7 h 36"/>
                <a:gd name="T6" fmla="*/ 19 w 32"/>
                <a:gd name="T7" fmla="*/ 0 h 36"/>
                <a:gd name="T8" fmla="*/ 29 w 32"/>
                <a:gd name="T9" fmla="*/ 5 h 36"/>
                <a:gd name="T10" fmla="*/ 32 w 32"/>
                <a:gd name="T11" fmla="*/ 15 h 36"/>
                <a:gd name="T12" fmla="*/ 32 w 32"/>
                <a:gd name="T13" fmla="*/ 36 h 36"/>
                <a:gd name="T14" fmla="*/ 25 w 32"/>
                <a:gd name="T15" fmla="*/ 36 h 36"/>
                <a:gd name="T16" fmla="*/ 25 w 32"/>
                <a:gd name="T17" fmla="*/ 18 h 36"/>
                <a:gd name="T18" fmla="*/ 17 w 32"/>
                <a:gd name="T19" fmla="*/ 6 h 36"/>
                <a:gd name="T20" fmla="*/ 7 w 32"/>
                <a:gd name="T21" fmla="*/ 18 h 36"/>
                <a:gd name="T22" fmla="*/ 7 w 32"/>
                <a:gd name="T23" fmla="*/ 36 h 36"/>
                <a:gd name="T24" fmla="*/ 0 w 32"/>
                <a:gd name="T25" fmla="*/ 36 h 36"/>
                <a:gd name="T26" fmla="*/ 0 w 32"/>
                <a:gd name="T2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3" y="0"/>
                    <a:pt x="19" y="0"/>
                  </a:cubicBezTo>
                  <a:cubicBezTo>
                    <a:pt x="24" y="0"/>
                    <a:pt x="27" y="2"/>
                    <a:pt x="29" y="5"/>
                  </a:cubicBezTo>
                  <a:cubicBezTo>
                    <a:pt x="31" y="7"/>
                    <a:pt x="32" y="11"/>
                    <a:pt x="32" y="1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1"/>
                    <a:pt x="23" y="6"/>
                    <a:pt x="17" y="6"/>
                  </a:cubicBezTo>
                  <a:cubicBezTo>
                    <a:pt x="10" y="6"/>
                    <a:pt x="7" y="12"/>
                    <a:pt x="7" y="1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6">
              <a:extLst>
                <a:ext uri="{FF2B5EF4-FFF2-40B4-BE49-F238E27FC236}">
                  <a16:creationId xmlns:a16="http://schemas.microsoft.com/office/drawing/2014/main" id="{25DFDDDA-47A2-4F3B-9CE1-260B0F1A1F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0304" y="7032650"/>
              <a:ext cx="79375" cy="179388"/>
            </a:xfrm>
            <a:custGeom>
              <a:avLst/>
              <a:gdLst>
                <a:gd name="T0" fmla="*/ 24 w 24"/>
                <a:gd name="T1" fmla="*/ 6 h 54"/>
                <a:gd name="T2" fmla="*/ 20 w 24"/>
                <a:gd name="T3" fmla="*/ 6 h 54"/>
                <a:gd name="T4" fmla="*/ 14 w 24"/>
                <a:gd name="T5" fmla="*/ 12 h 54"/>
                <a:gd name="T6" fmla="*/ 14 w 24"/>
                <a:gd name="T7" fmla="*/ 19 h 54"/>
                <a:gd name="T8" fmla="*/ 24 w 24"/>
                <a:gd name="T9" fmla="*/ 19 h 54"/>
                <a:gd name="T10" fmla="*/ 24 w 24"/>
                <a:gd name="T11" fmla="*/ 25 h 54"/>
                <a:gd name="T12" fmla="*/ 14 w 24"/>
                <a:gd name="T13" fmla="*/ 25 h 54"/>
                <a:gd name="T14" fmla="*/ 14 w 24"/>
                <a:gd name="T15" fmla="*/ 54 h 54"/>
                <a:gd name="T16" fmla="*/ 8 w 24"/>
                <a:gd name="T17" fmla="*/ 54 h 54"/>
                <a:gd name="T18" fmla="*/ 8 w 24"/>
                <a:gd name="T19" fmla="*/ 25 h 54"/>
                <a:gd name="T20" fmla="*/ 0 w 24"/>
                <a:gd name="T21" fmla="*/ 25 h 54"/>
                <a:gd name="T22" fmla="*/ 0 w 24"/>
                <a:gd name="T23" fmla="*/ 19 h 54"/>
                <a:gd name="T24" fmla="*/ 8 w 24"/>
                <a:gd name="T25" fmla="*/ 19 h 54"/>
                <a:gd name="T26" fmla="*/ 8 w 24"/>
                <a:gd name="T27" fmla="*/ 13 h 54"/>
                <a:gd name="T28" fmla="*/ 19 w 24"/>
                <a:gd name="T29" fmla="*/ 0 h 54"/>
                <a:gd name="T30" fmla="*/ 24 w 24"/>
                <a:gd name="T31" fmla="*/ 1 h 54"/>
                <a:gd name="T32" fmla="*/ 24 w 24"/>
                <a:gd name="T33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54">
                  <a:moveTo>
                    <a:pt x="24" y="6"/>
                  </a:moveTo>
                  <a:cubicBezTo>
                    <a:pt x="23" y="6"/>
                    <a:pt x="22" y="6"/>
                    <a:pt x="20" y="6"/>
                  </a:cubicBezTo>
                  <a:cubicBezTo>
                    <a:pt x="18" y="6"/>
                    <a:pt x="14" y="6"/>
                    <a:pt x="14" y="12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0"/>
                    <a:pt x="15" y="0"/>
                    <a:pt x="19" y="0"/>
                  </a:cubicBezTo>
                  <a:cubicBezTo>
                    <a:pt x="22" y="0"/>
                    <a:pt x="23" y="0"/>
                    <a:pt x="2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7">
              <a:extLst>
                <a:ext uri="{FF2B5EF4-FFF2-40B4-BE49-F238E27FC236}">
                  <a16:creationId xmlns:a16="http://schemas.microsoft.com/office/drawing/2014/main" id="{6CEFD715-1714-4019-A44D-91E863A1E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69205" y="7091388"/>
              <a:ext cx="122238" cy="123825"/>
            </a:xfrm>
            <a:custGeom>
              <a:avLst/>
              <a:gdLst>
                <a:gd name="T0" fmla="*/ 0 w 37"/>
                <a:gd name="T1" fmla="*/ 19 h 37"/>
                <a:gd name="T2" fmla="*/ 19 w 37"/>
                <a:gd name="T3" fmla="*/ 0 h 37"/>
                <a:gd name="T4" fmla="*/ 37 w 37"/>
                <a:gd name="T5" fmla="*/ 19 h 37"/>
                <a:gd name="T6" fmla="*/ 19 w 37"/>
                <a:gd name="T7" fmla="*/ 37 h 37"/>
                <a:gd name="T8" fmla="*/ 0 w 37"/>
                <a:gd name="T9" fmla="*/ 19 h 37"/>
                <a:gd name="T10" fmla="*/ 30 w 37"/>
                <a:gd name="T11" fmla="*/ 19 h 37"/>
                <a:gd name="T12" fmla="*/ 19 w 37"/>
                <a:gd name="T13" fmla="*/ 6 h 37"/>
                <a:gd name="T14" fmla="*/ 7 w 37"/>
                <a:gd name="T15" fmla="*/ 19 h 37"/>
                <a:gd name="T16" fmla="*/ 19 w 37"/>
                <a:gd name="T17" fmla="*/ 31 h 37"/>
                <a:gd name="T18" fmla="*/ 30 w 3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0" y="19"/>
                  </a:moveTo>
                  <a:cubicBezTo>
                    <a:pt x="0" y="9"/>
                    <a:pt x="8" y="0"/>
                    <a:pt x="19" y="0"/>
                  </a:cubicBezTo>
                  <a:cubicBezTo>
                    <a:pt x="30" y="0"/>
                    <a:pt x="37" y="9"/>
                    <a:pt x="37" y="19"/>
                  </a:cubicBezTo>
                  <a:cubicBezTo>
                    <a:pt x="37" y="28"/>
                    <a:pt x="30" y="37"/>
                    <a:pt x="19" y="37"/>
                  </a:cubicBezTo>
                  <a:cubicBezTo>
                    <a:pt x="8" y="37"/>
                    <a:pt x="0" y="28"/>
                    <a:pt x="0" y="19"/>
                  </a:cubicBezTo>
                  <a:close/>
                  <a:moveTo>
                    <a:pt x="30" y="19"/>
                  </a:moveTo>
                  <a:cubicBezTo>
                    <a:pt x="30" y="12"/>
                    <a:pt x="26" y="6"/>
                    <a:pt x="19" y="6"/>
                  </a:cubicBezTo>
                  <a:cubicBezTo>
                    <a:pt x="12" y="6"/>
                    <a:pt x="7" y="12"/>
                    <a:pt x="7" y="19"/>
                  </a:cubicBezTo>
                  <a:cubicBezTo>
                    <a:pt x="7" y="25"/>
                    <a:pt x="12" y="31"/>
                    <a:pt x="19" y="31"/>
                  </a:cubicBezTo>
                  <a:cubicBezTo>
                    <a:pt x="26" y="31"/>
                    <a:pt x="30" y="25"/>
                    <a:pt x="3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8">
              <a:extLst>
                <a:ext uri="{FF2B5EF4-FFF2-40B4-BE49-F238E27FC236}">
                  <a16:creationId xmlns:a16="http://schemas.microsoft.com/office/drawing/2014/main" id="{73660DCD-281B-4D7E-8E0E-2F6325E99D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21605" y="7096151"/>
              <a:ext cx="73025" cy="115888"/>
            </a:xfrm>
            <a:custGeom>
              <a:avLst/>
              <a:gdLst>
                <a:gd name="T0" fmla="*/ 22 w 22"/>
                <a:gd name="T1" fmla="*/ 6 h 35"/>
                <a:gd name="T2" fmla="*/ 19 w 22"/>
                <a:gd name="T3" fmla="*/ 6 h 35"/>
                <a:gd name="T4" fmla="*/ 7 w 22"/>
                <a:gd name="T5" fmla="*/ 20 h 35"/>
                <a:gd name="T6" fmla="*/ 7 w 22"/>
                <a:gd name="T7" fmla="*/ 35 h 35"/>
                <a:gd name="T8" fmla="*/ 0 w 22"/>
                <a:gd name="T9" fmla="*/ 35 h 35"/>
                <a:gd name="T10" fmla="*/ 0 w 22"/>
                <a:gd name="T11" fmla="*/ 0 h 35"/>
                <a:gd name="T12" fmla="*/ 7 w 22"/>
                <a:gd name="T13" fmla="*/ 0 h 35"/>
                <a:gd name="T14" fmla="*/ 7 w 22"/>
                <a:gd name="T15" fmla="*/ 7 h 35"/>
                <a:gd name="T16" fmla="*/ 19 w 22"/>
                <a:gd name="T17" fmla="*/ 0 h 35"/>
                <a:gd name="T18" fmla="*/ 22 w 22"/>
                <a:gd name="T19" fmla="*/ 0 h 35"/>
                <a:gd name="T20" fmla="*/ 22 w 22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5">
                  <a:moveTo>
                    <a:pt x="22" y="6"/>
                  </a:moveTo>
                  <a:cubicBezTo>
                    <a:pt x="20" y="6"/>
                    <a:pt x="20" y="6"/>
                    <a:pt x="19" y="6"/>
                  </a:cubicBezTo>
                  <a:cubicBezTo>
                    <a:pt x="11" y="6"/>
                    <a:pt x="7" y="11"/>
                    <a:pt x="7" y="2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9">
              <a:extLst>
                <a:ext uri="{FF2B5EF4-FFF2-40B4-BE49-F238E27FC236}">
                  <a16:creationId xmlns:a16="http://schemas.microsoft.com/office/drawing/2014/main" id="{5F10B2E3-FE32-4220-B136-51E8F4A9C3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681" y="7091388"/>
              <a:ext cx="171451" cy="120650"/>
            </a:xfrm>
            <a:custGeom>
              <a:avLst/>
              <a:gdLst>
                <a:gd name="T0" fmla="*/ 46 w 52"/>
                <a:gd name="T1" fmla="*/ 36 h 36"/>
                <a:gd name="T2" fmla="*/ 46 w 52"/>
                <a:gd name="T3" fmla="*/ 16 h 36"/>
                <a:gd name="T4" fmla="*/ 38 w 52"/>
                <a:gd name="T5" fmla="*/ 6 h 36"/>
                <a:gd name="T6" fmla="*/ 30 w 52"/>
                <a:gd name="T7" fmla="*/ 18 h 36"/>
                <a:gd name="T8" fmla="*/ 30 w 52"/>
                <a:gd name="T9" fmla="*/ 36 h 36"/>
                <a:gd name="T10" fmla="*/ 23 w 52"/>
                <a:gd name="T11" fmla="*/ 36 h 36"/>
                <a:gd name="T12" fmla="*/ 23 w 52"/>
                <a:gd name="T13" fmla="*/ 16 h 36"/>
                <a:gd name="T14" fmla="*/ 16 w 52"/>
                <a:gd name="T15" fmla="*/ 6 h 36"/>
                <a:gd name="T16" fmla="*/ 7 w 52"/>
                <a:gd name="T17" fmla="*/ 18 h 36"/>
                <a:gd name="T18" fmla="*/ 7 w 52"/>
                <a:gd name="T19" fmla="*/ 36 h 36"/>
                <a:gd name="T20" fmla="*/ 0 w 52"/>
                <a:gd name="T21" fmla="*/ 36 h 36"/>
                <a:gd name="T22" fmla="*/ 0 w 52"/>
                <a:gd name="T23" fmla="*/ 1 h 36"/>
                <a:gd name="T24" fmla="*/ 7 w 52"/>
                <a:gd name="T25" fmla="*/ 1 h 36"/>
                <a:gd name="T26" fmla="*/ 7 w 52"/>
                <a:gd name="T27" fmla="*/ 7 h 36"/>
                <a:gd name="T28" fmla="*/ 17 w 52"/>
                <a:gd name="T29" fmla="*/ 0 h 36"/>
                <a:gd name="T30" fmla="*/ 29 w 52"/>
                <a:gd name="T31" fmla="*/ 8 h 36"/>
                <a:gd name="T32" fmla="*/ 40 w 52"/>
                <a:gd name="T33" fmla="*/ 0 h 36"/>
                <a:gd name="T34" fmla="*/ 52 w 52"/>
                <a:gd name="T35" fmla="*/ 14 h 36"/>
                <a:gd name="T36" fmla="*/ 52 w 52"/>
                <a:gd name="T37" fmla="*/ 36 h 36"/>
                <a:gd name="T38" fmla="*/ 46 w 52"/>
                <a:gd name="T3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36">
                  <a:moveTo>
                    <a:pt x="46" y="36"/>
                  </a:moveTo>
                  <a:cubicBezTo>
                    <a:pt x="46" y="16"/>
                    <a:pt x="46" y="16"/>
                    <a:pt x="46" y="16"/>
                  </a:cubicBezTo>
                  <a:cubicBezTo>
                    <a:pt x="46" y="10"/>
                    <a:pt x="43" y="6"/>
                    <a:pt x="38" y="6"/>
                  </a:cubicBezTo>
                  <a:cubicBezTo>
                    <a:pt x="33" y="6"/>
                    <a:pt x="30" y="10"/>
                    <a:pt x="30" y="1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9"/>
                    <a:pt x="20" y="6"/>
                    <a:pt x="16" y="6"/>
                  </a:cubicBezTo>
                  <a:cubicBezTo>
                    <a:pt x="11" y="6"/>
                    <a:pt x="7" y="10"/>
                    <a:pt x="7" y="1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24" y="0"/>
                    <a:pt x="27" y="3"/>
                    <a:pt x="29" y="8"/>
                  </a:cubicBezTo>
                  <a:cubicBezTo>
                    <a:pt x="30" y="4"/>
                    <a:pt x="34" y="0"/>
                    <a:pt x="40" y="0"/>
                  </a:cubicBezTo>
                  <a:cubicBezTo>
                    <a:pt x="49" y="0"/>
                    <a:pt x="52" y="6"/>
                    <a:pt x="52" y="14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46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0">
              <a:extLst>
                <a:ext uri="{FF2B5EF4-FFF2-40B4-BE49-F238E27FC236}">
                  <a16:creationId xmlns:a16="http://schemas.microsoft.com/office/drawing/2014/main" id="{5DB113F7-7FE2-4CB4-9542-29BF374FBA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15294" y="7091388"/>
              <a:ext cx="109538" cy="123825"/>
            </a:xfrm>
            <a:custGeom>
              <a:avLst/>
              <a:gdLst>
                <a:gd name="T0" fmla="*/ 7 w 33"/>
                <a:gd name="T1" fmla="*/ 20 h 37"/>
                <a:gd name="T2" fmla="*/ 17 w 33"/>
                <a:gd name="T3" fmla="*/ 31 h 37"/>
                <a:gd name="T4" fmla="*/ 26 w 33"/>
                <a:gd name="T5" fmla="*/ 26 h 37"/>
                <a:gd name="T6" fmla="*/ 33 w 33"/>
                <a:gd name="T7" fmla="*/ 26 h 37"/>
                <a:gd name="T8" fmla="*/ 17 w 33"/>
                <a:gd name="T9" fmla="*/ 37 h 37"/>
                <a:gd name="T10" fmla="*/ 0 w 33"/>
                <a:gd name="T11" fmla="*/ 19 h 37"/>
                <a:gd name="T12" fmla="*/ 17 w 33"/>
                <a:gd name="T13" fmla="*/ 0 h 37"/>
                <a:gd name="T14" fmla="*/ 33 w 33"/>
                <a:gd name="T15" fmla="*/ 16 h 37"/>
                <a:gd name="T16" fmla="*/ 33 w 33"/>
                <a:gd name="T17" fmla="*/ 20 h 37"/>
                <a:gd name="T18" fmla="*/ 7 w 33"/>
                <a:gd name="T19" fmla="*/ 20 h 37"/>
                <a:gd name="T20" fmla="*/ 7 w 33"/>
                <a:gd name="T21" fmla="*/ 15 h 37"/>
                <a:gd name="T22" fmla="*/ 27 w 33"/>
                <a:gd name="T23" fmla="*/ 15 h 37"/>
                <a:gd name="T24" fmla="*/ 17 w 33"/>
                <a:gd name="T25" fmla="*/ 5 h 37"/>
                <a:gd name="T26" fmla="*/ 7 w 33"/>
                <a:gd name="T2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7">
                  <a:moveTo>
                    <a:pt x="7" y="20"/>
                  </a:moveTo>
                  <a:cubicBezTo>
                    <a:pt x="7" y="26"/>
                    <a:pt x="10" y="31"/>
                    <a:pt x="17" y="31"/>
                  </a:cubicBezTo>
                  <a:cubicBezTo>
                    <a:pt x="23" y="31"/>
                    <a:pt x="25" y="29"/>
                    <a:pt x="26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32"/>
                    <a:pt x="26" y="37"/>
                    <a:pt x="17" y="37"/>
                  </a:cubicBezTo>
                  <a:cubicBezTo>
                    <a:pt x="6" y="37"/>
                    <a:pt x="0" y="29"/>
                    <a:pt x="0" y="19"/>
                  </a:cubicBezTo>
                  <a:cubicBezTo>
                    <a:pt x="0" y="8"/>
                    <a:pt x="6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17"/>
                    <a:pt x="33" y="18"/>
                    <a:pt x="33" y="20"/>
                  </a:cubicBezTo>
                  <a:lnTo>
                    <a:pt x="7" y="20"/>
                  </a:lnTo>
                  <a:close/>
                  <a:moveTo>
                    <a:pt x="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9"/>
                    <a:pt x="23" y="5"/>
                    <a:pt x="17" y="5"/>
                  </a:cubicBezTo>
                  <a:cubicBezTo>
                    <a:pt x="11" y="5"/>
                    <a:pt x="7" y="9"/>
                    <a:pt x="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1">
              <a:extLst>
                <a:ext uri="{FF2B5EF4-FFF2-40B4-BE49-F238E27FC236}">
                  <a16:creationId xmlns:a16="http://schemas.microsoft.com/office/drawing/2014/main" id="{56B72E32-F526-495E-AC8B-7468C64B1B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47057" y="7032650"/>
              <a:ext cx="122238" cy="182563"/>
            </a:xfrm>
            <a:custGeom>
              <a:avLst/>
              <a:gdLst>
                <a:gd name="T0" fmla="*/ 30 w 37"/>
                <a:gd name="T1" fmla="*/ 48 h 55"/>
                <a:gd name="T2" fmla="*/ 18 w 37"/>
                <a:gd name="T3" fmla="*/ 55 h 55"/>
                <a:gd name="T4" fmla="*/ 0 w 37"/>
                <a:gd name="T5" fmla="*/ 37 h 55"/>
                <a:gd name="T6" fmla="*/ 18 w 37"/>
                <a:gd name="T7" fmla="*/ 18 h 55"/>
                <a:gd name="T8" fmla="*/ 30 w 37"/>
                <a:gd name="T9" fmla="*/ 25 h 55"/>
                <a:gd name="T10" fmla="*/ 30 w 37"/>
                <a:gd name="T11" fmla="*/ 0 h 55"/>
                <a:gd name="T12" fmla="*/ 37 w 37"/>
                <a:gd name="T13" fmla="*/ 0 h 55"/>
                <a:gd name="T14" fmla="*/ 37 w 37"/>
                <a:gd name="T15" fmla="*/ 54 h 55"/>
                <a:gd name="T16" fmla="*/ 30 w 37"/>
                <a:gd name="T17" fmla="*/ 54 h 55"/>
                <a:gd name="T18" fmla="*/ 30 w 37"/>
                <a:gd name="T19" fmla="*/ 48 h 55"/>
                <a:gd name="T20" fmla="*/ 30 w 37"/>
                <a:gd name="T21" fmla="*/ 37 h 55"/>
                <a:gd name="T22" fmla="*/ 19 w 37"/>
                <a:gd name="T23" fmla="*/ 24 h 55"/>
                <a:gd name="T24" fmla="*/ 7 w 37"/>
                <a:gd name="T25" fmla="*/ 37 h 55"/>
                <a:gd name="T26" fmla="*/ 19 w 37"/>
                <a:gd name="T27" fmla="*/ 49 h 55"/>
                <a:gd name="T28" fmla="*/ 30 w 37"/>
                <a:gd name="T29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5">
                  <a:moveTo>
                    <a:pt x="30" y="48"/>
                  </a:moveTo>
                  <a:cubicBezTo>
                    <a:pt x="28" y="52"/>
                    <a:pt x="23" y="55"/>
                    <a:pt x="18" y="55"/>
                  </a:cubicBezTo>
                  <a:cubicBezTo>
                    <a:pt x="7" y="55"/>
                    <a:pt x="0" y="46"/>
                    <a:pt x="0" y="37"/>
                  </a:cubicBezTo>
                  <a:cubicBezTo>
                    <a:pt x="0" y="27"/>
                    <a:pt x="7" y="18"/>
                    <a:pt x="18" y="18"/>
                  </a:cubicBezTo>
                  <a:cubicBezTo>
                    <a:pt x="23" y="18"/>
                    <a:pt x="28" y="21"/>
                    <a:pt x="30" y="2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0" y="54"/>
                    <a:pt x="30" y="54"/>
                    <a:pt x="30" y="54"/>
                  </a:cubicBezTo>
                  <a:lnTo>
                    <a:pt x="30" y="48"/>
                  </a:lnTo>
                  <a:close/>
                  <a:moveTo>
                    <a:pt x="30" y="37"/>
                  </a:moveTo>
                  <a:cubicBezTo>
                    <a:pt x="30" y="30"/>
                    <a:pt x="26" y="24"/>
                    <a:pt x="19" y="24"/>
                  </a:cubicBezTo>
                  <a:cubicBezTo>
                    <a:pt x="11" y="24"/>
                    <a:pt x="7" y="30"/>
                    <a:pt x="7" y="37"/>
                  </a:cubicBezTo>
                  <a:cubicBezTo>
                    <a:pt x="7" y="43"/>
                    <a:pt x="11" y="49"/>
                    <a:pt x="19" y="49"/>
                  </a:cubicBezTo>
                  <a:cubicBezTo>
                    <a:pt x="26" y="49"/>
                    <a:pt x="30" y="43"/>
                    <a:pt x="3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">
              <a:extLst>
                <a:ext uri="{FF2B5EF4-FFF2-40B4-BE49-F238E27FC236}">
                  <a16:creationId xmlns:a16="http://schemas.microsoft.com/office/drawing/2014/main" id="{7C4721C3-6EAF-401A-94C4-DDCFFABC55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02633" y="7091388"/>
              <a:ext cx="36513" cy="123825"/>
            </a:xfrm>
            <a:custGeom>
              <a:avLst/>
              <a:gdLst>
                <a:gd name="T0" fmla="*/ 6 w 11"/>
                <a:gd name="T1" fmla="*/ 0 h 37"/>
                <a:gd name="T2" fmla="*/ 11 w 11"/>
                <a:gd name="T3" fmla="*/ 5 h 37"/>
                <a:gd name="T4" fmla="*/ 6 w 11"/>
                <a:gd name="T5" fmla="*/ 11 h 37"/>
                <a:gd name="T6" fmla="*/ 0 w 11"/>
                <a:gd name="T7" fmla="*/ 5 h 37"/>
                <a:gd name="T8" fmla="*/ 6 w 11"/>
                <a:gd name="T9" fmla="*/ 0 h 37"/>
                <a:gd name="T10" fmla="*/ 6 w 11"/>
                <a:gd name="T11" fmla="*/ 26 h 37"/>
                <a:gd name="T12" fmla="*/ 11 w 11"/>
                <a:gd name="T13" fmla="*/ 31 h 37"/>
                <a:gd name="T14" fmla="*/ 6 w 11"/>
                <a:gd name="T15" fmla="*/ 37 h 37"/>
                <a:gd name="T16" fmla="*/ 0 w 11"/>
                <a:gd name="T17" fmla="*/ 31 h 37"/>
                <a:gd name="T18" fmla="*/ 6 w 11"/>
                <a:gd name="T1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7">
                  <a:moveTo>
                    <a:pt x="6" y="0"/>
                  </a:move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  <a:moveTo>
                    <a:pt x="6" y="26"/>
                  </a:moveTo>
                  <a:cubicBezTo>
                    <a:pt x="9" y="26"/>
                    <a:pt x="11" y="28"/>
                    <a:pt x="11" y="31"/>
                  </a:cubicBezTo>
                  <a:cubicBezTo>
                    <a:pt x="11" y="34"/>
                    <a:pt x="9" y="37"/>
                    <a:pt x="6" y="37"/>
                  </a:cubicBezTo>
                  <a:cubicBezTo>
                    <a:pt x="3" y="37"/>
                    <a:pt x="0" y="34"/>
                    <a:pt x="0" y="31"/>
                  </a:cubicBezTo>
                  <a:cubicBezTo>
                    <a:pt x="0" y="28"/>
                    <a:pt x="3" y="26"/>
                    <a:pt x="6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5" name="Picture 154">
            <a:hlinkClick r:id="rId3"/>
            <a:extLst>
              <a:ext uri="{FF2B5EF4-FFF2-40B4-BE49-F238E27FC236}">
                <a16:creationId xmlns:a16="http://schemas.microsoft.com/office/drawing/2014/main" id="{2BF6E3FC-C7A6-4314-99B2-8C8CD23C8F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61124" y="7320404"/>
            <a:ext cx="3322608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9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>
            <a:extLst>
              <a:ext uri="{FF2B5EF4-FFF2-40B4-BE49-F238E27FC236}">
                <a16:creationId xmlns:a16="http://schemas.microsoft.com/office/drawing/2014/main" id="{AB56CE48-DBF4-4AB1-8618-4018E0A6C3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633" t="8433" r="7759" b="60586"/>
          <a:stretch/>
        </p:blipFill>
        <p:spPr>
          <a:xfrm>
            <a:off x="1" y="0"/>
            <a:ext cx="14630400" cy="826256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36E73A3-9A77-4BB4-B13B-DFD7BA61E7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277724"/>
            <a:ext cx="556137" cy="640080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1555BA86-0E03-4EE5-A4D6-A876C3E60294}"/>
              </a:ext>
            </a:extLst>
          </p:cNvPr>
          <p:cNvGrpSpPr/>
          <p:nvPr userDrawn="1"/>
        </p:nvGrpSpPr>
        <p:grpSpPr>
          <a:xfrm>
            <a:off x="684084" y="2064655"/>
            <a:ext cx="5611812" cy="2554288"/>
            <a:chOff x="1474788" y="1828800"/>
            <a:chExt cx="5611812" cy="2554288"/>
          </a:xfrm>
        </p:grpSpPr>
        <p:sp>
          <p:nvSpPr>
            <p:cNvPr id="97" name="AutoShape 3">
              <a:extLst>
                <a:ext uri="{FF2B5EF4-FFF2-40B4-BE49-F238E27FC236}">
                  <a16:creationId xmlns:a16="http://schemas.microsoft.com/office/drawing/2014/main" id="{043AA4B8-E604-434B-96C1-79D27B46B390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474788" y="1828800"/>
              <a:ext cx="5611812" cy="255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7202B66A-F187-4ECA-9642-76BBE330C6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7963" y="3187700"/>
              <a:ext cx="801687" cy="1174750"/>
            </a:xfrm>
            <a:custGeom>
              <a:avLst/>
              <a:gdLst>
                <a:gd name="T0" fmla="*/ 166 w 505"/>
                <a:gd name="T1" fmla="*/ 148 h 740"/>
                <a:gd name="T2" fmla="*/ 0 w 505"/>
                <a:gd name="T3" fmla="*/ 148 h 740"/>
                <a:gd name="T4" fmla="*/ 0 w 505"/>
                <a:gd name="T5" fmla="*/ 0 h 740"/>
                <a:gd name="T6" fmla="*/ 505 w 505"/>
                <a:gd name="T7" fmla="*/ 0 h 740"/>
                <a:gd name="T8" fmla="*/ 505 w 505"/>
                <a:gd name="T9" fmla="*/ 148 h 740"/>
                <a:gd name="T10" fmla="*/ 339 w 505"/>
                <a:gd name="T11" fmla="*/ 148 h 740"/>
                <a:gd name="T12" fmla="*/ 339 w 505"/>
                <a:gd name="T13" fmla="*/ 740 h 740"/>
                <a:gd name="T14" fmla="*/ 166 w 505"/>
                <a:gd name="T15" fmla="*/ 740 h 740"/>
                <a:gd name="T16" fmla="*/ 166 w 505"/>
                <a:gd name="T17" fmla="*/ 148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740">
                  <a:moveTo>
                    <a:pt x="166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505" y="0"/>
                  </a:lnTo>
                  <a:lnTo>
                    <a:pt x="505" y="148"/>
                  </a:lnTo>
                  <a:lnTo>
                    <a:pt x="339" y="148"/>
                  </a:lnTo>
                  <a:lnTo>
                    <a:pt x="339" y="740"/>
                  </a:lnTo>
                  <a:lnTo>
                    <a:pt x="166" y="740"/>
                  </a:lnTo>
                  <a:lnTo>
                    <a:pt x="166" y="14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0BAE0002-E937-45FE-ACE1-E47624B538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7763" y="3187700"/>
              <a:ext cx="920750" cy="1174750"/>
            </a:xfrm>
            <a:custGeom>
              <a:avLst/>
              <a:gdLst>
                <a:gd name="T0" fmla="*/ 0 w 279"/>
                <a:gd name="T1" fmla="*/ 0 h 355"/>
                <a:gd name="T2" fmla="*/ 149 w 279"/>
                <a:gd name="T3" fmla="*/ 0 h 355"/>
                <a:gd name="T4" fmla="*/ 278 w 279"/>
                <a:gd name="T5" fmla="*/ 129 h 355"/>
                <a:gd name="T6" fmla="*/ 208 w 279"/>
                <a:gd name="T7" fmla="*/ 243 h 355"/>
                <a:gd name="T8" fmla="*/ 279 w 279"/>
                <a:gd name="T9" fmla="*/ 355 h 355"/>
                <a:gd name="T10" fmla="*/ 183 w 279"/>
                <a:gd name="T11" fmla="*/ 355 h 355"/>
                <a:gd name="T12" fmla="*/ 120 w 279"/>
                <a:gd name="T13" fmla="*/ 257 h 355"/>
                <a:gd name="T14" fmla="*/ 82 w 279"/>
                <a:gd name="T15" fmla="*/ 257 h 355"/>
                <a:gd name="T16" fmla="*/ 82 w 279"/>
                <a:gd name="T17" fmla="*/ 355 h 355"/>
                <a:gd name="T18" fmla="*/ 0 w 279"/>
                <a:gd name="T19" fmla="*/ 355 h 355"/>
                <a:gd name="T20" fmla="*/ 0 w 279"/>
                <a:gd name="T21" fmla="*/ 0 h 355"/>
                <a:gd name="T22" fmla="*/ 195 w 279"/>
                <a:gd name="T23" fmla="*/ 129 h 355"/>
                <a:gd name="T24" fmla="*/ 138 w 279"/>
                <a:gd name="T25" fmla="*/ 67 h 355"/>
                <a:gd name="T26" fmla="*/ 82 w 279"/>
                <a:gd name="T27" fmla="*/ 67 h 355"/>
                <a:gd name="T28" fmla="*/ 82 w 279"/>
                <a:gd name="T29" fmla="*/ 190 h 355"/>
                <a:gd name="T30" fmla="*/ 138 w 279"/>
                <a:gd name="T31" fmla="*/ 190 h 355"/>
                <a:gd name="T32" fmla="*/ 195 w 279"/>
                <a:gd name="T33" fmla="*/ 12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9" h="355">
                  <a:moveTo>
                    <a:pt x="0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227" y="0"/>
                    <a:pt x="278" y="60"/>
                    <a:pt x="278" y="129"/>
                  </a:cubicBezTo>
                  <a:cubicBezTo>
                    <a:pt x="278" y="178"/>
                    <a:pt x="252" y="222"/>
                    <a:pt x="208" y="243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82" y="257"/>
                    <a:pt x="82" y="257"/>
                    <a:pt x="82" y="257"/>
                  </a:cubicBezTo>
                  <a:cubicBezTo>
                    <a:pt x="82" y="355"/>
                    <a:pt x="82" y="355"/>
                    <a:pt x="82" y="355"/>
                  </a:cubicBezTo>
                  <a:cubicBezTo>
                    <a:pt x="0" y="355"/>
                    <a:pt x="0" y="355"/>
                    <a:pt x="0" y="355"/>
                  </a:cubicBezTo>
                  <a:lnTo>
                    <a:pt x="0" y="0"/>
                  </a:lnTo>
                  <a:close/>
                  <a:moveTo>
                    <a:pt x="195" y="129"/>
                  </a:moveTo>
                  <a:cubicBezTo>
                    <a:pt x="195" y="96"/>
                    <a:pt x="173" y="67"/>
                    <a:pt x="138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2" y="190"/>
                    <a:pt x="82" y="190"/>
                    <a:pt x="82" y="190"/>
                  </a:cubicBezTo>
                  <a:cubicBezTo>
                    <a:pt x="138" y="190"/>
                    <a:pt x="138" y="190"/>
                    <a:pt x="138" y="190"/>
                  </a:cubicBezTo>
                  <a:cubicBezTo>
                    <a:pt x="173" y="190"/>
                    <a:pt x="195" y="162"/>
                    <a:pt x="195" y="12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4CED3F82-2E57-4538-B892-3718B0E80D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9963" y="3187700"/>
              <a:ext cx="715962" cy="1174750"/>
            </a:xfrm>
            <a:custGeom>
              <a:avLst/>
              <a:gdLst>
                <a:gd name="T0" fmla="*/ 171 w 451"/>
                <a:gd name="T1" fmla="*/ 137 h 740"/>
                <a:gd name="T2" fmla="*/ 171 w 451"/>
                <a:gd name="T3" fmla="*/ 306 h 740"/>
                <a:gd name="T4" fmla="*/ 451 w 451"/>
                <a:gd name="T5" fmla="*/ 306 h 740"/>
                <a:gd name="T6" fmla="*/ 451 w 451"/>
                <a:gd name="T7" fmla="*/ 440 h 740"/>
                <a:gd name="T8" fmla="*/ 171 w 451"/>
                <a:gd name="T9" fmla="*/ 440 h 740"/>
                <a:gd name="T10" fmla="*/ 171 w 451"/>
                <a:gd name="T11" fmla="*/ 603 h 740"/>
                <a:gd name="T12" fmla="*/ 451 w 451"/>
                <a:gd name="T13" fmla="*/ 603 h 740"/>
                <a:gd name="T14" fmla="*/ 451 w 451"/>
                <a:gd name="T15" fmla="*/ 740 h 740"/>
                <a:gd name="T16" fmla="*/ 0 w 451"/>
                <a:gd name="T17" fmla="*/ 740 h 740"/>
                <a:gd name="T18" fmla="*/ 0 w 451"/>
                <a:gd name="T19" fmla="*/ 0 h 740"/>
                <a:gd name="T20" fmla="*/ 451 w 451"/>
                <a:gd name="T21" fmla="*/ 0 h 740"/>
                <a:gd name="T22" fmla="*/ 451 w 451"/>
                <a:gd name="T23" fmla="*/ 137 h 740"/>
                <a:gd name="T24" fmla="*/ 171 w 451"/>
                <a:gd name="T25" fmla="*/ 13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1" h="740">
                  <a:moveTo>
                    <a:pt x="171" y="137"/>
                  </a:moveTo>
                  <a:lnTo>
                    <a:pt x="171" y="306"/>
                  </a:lnTo>
                  <a:lnTo>
                    <a:pt x="451" y="306"/>
                  </a:lnTo>
                  <a:lnTo>
                    <a:pt x="451" y="440"/>
                  </a:lnTo>
                  <a:lnTo>
                    <a:pt x="171" y="440"/>
                  </a:lnTo>
                  <a:lnTo>
                    <a:pt x="171" y="603"/>
                  </a:lnTo>
                  <a:lnTo>
                    <a:pt x="451" y="603"/>
                  </a:lnTo>
                  <a:lnTo>
                    <a:pt x="451" y="740"/>
                  </a:lnTo>
                  <a:lnTo>
                    <a:pt x="0" y="740"/>
                  </a:lnTo>
                  <a:lnTo>
                    <a:pt x="0" y="0"/>
                  </a:lnTo>
                  <a:lnTo>
                    <a:pt x="451" y="0"/>
                  </a:lnTo>
                  <a:lnTo>
                    <a:pt x="451" y="137"/>
                  </a:lnTo>
                  <a:lnTo>
                    <a:pt x="171" y="13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F39D65E0-0598-4339-BB81-D9D13C6444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0238" y="3187700"/>
              <a:ext cx="973137" cy="1174750"/>
            </a:xfrm>
            <a:custGeom>
              <a:avLst/>
              <a:gdLst>
                <a:gd name="T0" fmla="*/ 445 w 613"/>
                <a:gd name="T1" fmla="*/ 484 h 740"/>
                <a:gd name="T2" fmla="*/ 445 w 613"/>
                <a:gd name="T3" fmla="*/ 0 h 740"/>
                <a:gd name="T4" fmla="*/ 613 w 613"/>
                <a:gd name="T5" fmla="*/ 0 h 740"/>
                <a:gd name="T6" fmla="*/ 613 w 613"/>
                <a:gd name="T7" fmla="*/ 740 h 740"/>
                <a:gd name="T8" fmla="*/ 435 w 613"/>
                <a:gd name="T9" fmla="*/ 740 h 740"/>
                <a:gd name="T10" fmla="*/ 171 w 613"/>
                <a:gd name="T11" fmla="*/ 265 h 740"/>
                <a:gd name="T12" fmla="*/ 171 w 613"/>
                <a:gd name="T13" fmla="*/ 740 h 740"/>
                <a:gd name="T14" fmla="*/ 0 w 613"/>
                <a:gd name="T15" fmla="*/ 740 h 740"/>
                <a:gd name="T16" fmla="*/ 0 w 613"/>
                <a:gd name="T17" fmla="*/ 0 h 740"/>
                <a:gd name="T18" fmla="*/ 177 w 613"/>
                <a:gd name="T19" fmla="*/ 0 h 740"/>
                <a:gd name="T20" fmla="*/ 445 w 613"/>
                <a:gd name="T21" fmla="*/ 484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3" h="740">
                  <a:moveTo>
                    <a:pt x="445" y="484"/>
                  </a:moveTo>
                  <a:lnTo>
                    <a:pt x="445" y="0"/>
                  </a:lnTo>
                  <a:lnTo>
                    <a:pt x="613" y="0"/>
                  </a:lnTo>
                  <a:lnTo>
                    <a:pt x="613" y="740"/>
                  </a:lnTo>
                  <a:lnTo>
                    <a:pt x="435" y="740"/>
                  </a:lnTo>
                  <a:lnTo>
                    <a:pt x="171" y="265"/>
                  </a:lnTo>
                  <a:lnTo>
                    <a:pt x="171" y="740"/>
                  </a:lnTo>
                  <a:lnTo>
                    <a:pt x="0" y="740"/>
                  </a:lnTo>
                  <a:lnTo>
                    <a:pt x="0" y="0"/>
                  </a:lnTo>
                  <a:lnTo>
                    <a:pt x="177" y="0"/>
                  </a:lnTo>
                  <a:lnTo>
                    <a:pt x="445" y="48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854BFD6D-E26A-4459-A7F4-BC64BD96B3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38800" y="3187700"/>
              <a:ext cx="1038225" cy="1174750"/>
            </a:xfrm>
            <a:custGeom>
              <a:avLst/>
              <a:gdLst>
                <a:gd name="T0" fmla="*/ 130 w 315"/>
                <a:gd name="T1" fmla="*/ 0 h 355"/>
                <a:gd name="T2" fmla="*/ 315 w 315"/>
                <a:gd name="T3" fmla="*/ 178 h 355"/>
                <a:gd name="T4" fmla="*/ 130 w 315"/>
                <a:gd name="T5" fmla="*/ 355 h 355"/>
                <a:gd name="T6" fmla="*/ 0 w 315"/>
                <a:gd name="T7" fmla="*/ 355 h 355"/>
                <a:gd name="T8" fmla="*/ 0 w 315"/>
                <a:gd name="T9" fmla="*/ 0 h 355"/>
                <a:gd name="T10" fmla="*/ 130 w 315"/>
                <a:gd name="T11" fmla="*/ 0 h 355"/>
                <a:gd name="T12" fmla="*/ 82 w 315"/>
                <a:gd name="T13" fmla="*/ 71 h 355"/>
                <a:gd name="T14" fmla="*/ 82 w 315"/>
                <a:gd name="T15" fmla="*/ 284 h 355"/>
                <a:gd name="T16" fmla="*/ 126 w 315"/>
                <a:gd name="T17" fmla="*/ 284 h 355"/>
                <a:gd name="T18" fmla="*/ 231 w 315"/>
                <a:gd name="T19" fmla="*/ 178 h 355"/>
                <a:gd name="T20" fmla="*/ 126 w 315"/>
                <a:gd name="T21" fmla="*/ 71 h 355"/>
                <a:gd name="T22" fmla="*/ 82 w 315"/>
                <a:gd name="T23" fmla="*/ 71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5" h="355">
                  <a:moveTo>
                    <a:pt x="130" y="0"/>
                  </a:moveTo>
                  <a:cubicBezTo>
                    <a:pt x="248" y="0"/>
                    <a:pt x="315" y="87"/>
                    <a:pt x="315" y="178"/>
                  </a:cubicBezTo>
                  <a:cubicBezTo>
                    <a:pt x="315" y="269"/>
                    <a:pt x="248" y="355"/>
                    <a:pt x="130" y="355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0"/>
                  </a:lnTo>
                  <a:close/>
                  <a:moveTo>
                    <a:pt x="82" y="71"/>
                  </a:moveTo>
                  <a:cubicBezTo>
                    <a:pt x="82" y="284"/>
                    <a:pt x="82" y="284"/>
                    <a:pt x="82" y="284"/>
                  </a:cubicBezTo>
                  <a:cubicBezTo>
                    <a:pt x="126" y="284"/>
                    <a:pt x="126" y="284"/>
                    <a:pt x="126" y="284"/>
                  </a:cubicBezTo>
                  <a:cubicBezTo>
                    <a:pt x="193" y="284"/>
                    <a:pt x="231" y="233"/>
                    <a:pt x="231" y="178"/>
                  </a:cubicBezTo>
                  <a:cubicBezTo>
                    <a:pt x="231" y="123"/>
                    <a:pt x="193" y="71"/>
                    <a:pt x="126" y="71"/>
                  </a:cubicBezTo>
                  <a:lnTo>
                    <a:pt x="82" y="7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0">
              <a:extLst>
                <a:ext uri="{FF2B5EF4-FFF2-40B4-BE49-F238E27FC236}">
                  <a16:creationId xmlns:a16="http://schemas.microsoft.com/office/drawing/2014/main" id="{DD61BF17-F061-4140-A5D9-FB401CDC8B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46875" y="4044950"/>
              <a:ext cx="339725" cy="334963"/>
            </a:xfrm>
            <a:prstGeom prst="ellipse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0FD1E616-9F03-4DE3-84BE-6C8FD4DE31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7650" y="1828800"/>
              <a:ext cx="881062" cy="1238250"/>
            </a:xfrm>
            <a:custGeom>
              <a:avLst/>
              <a:gdLst>
                <a:gd name="T0" fmla="*/ 82 w 267"/>
                <a:gd name="T1" fmla="*/ 247 h 374"/>
                <a:gd name="T2" fmla="*/ 139 w 267"/>
                <a:gd name="T3" fmla="*/ 308 h 374"/>
                <a:gd name="T4" fmla="*/ 186 w 267"/>
                <a:gd name="T5" fmla="*/ 267 h 374"/>
                <a:gd name="T6" fmla="*/ 130 w 267"/>
                <a:gd name="T7" fmla="*/ 217 h 374"/>
                <a:gd name="T8" fmla="*/ 10 w 267"/>
                <a:gd name="T9" fmla="*/ 100 h 374"/>
                <a:gd name="T10" fmla="*/ 135 w 267"/>
                <a:gd name="T11" fmla="*/ 0 h 374"/>
                <a:gd name="T12" fmla="*/ 261 w 267"/>
                <a:gd name="T13" fmla="*/ 113 h 374"/>
                <a:gd name="T14" fmla="*/ 179 w 267"/>
                <a:gd name="T15" fmla="*/ 113 h 374"/>
                <a:gd name="T16" fmla="*/ 135 w 267"/>
                <a:gd name="T17" fmla="*/ 62 h 374"/>
                <a:gd name="T18" fmla="*/ 92 w 267"/>
                <a:gd name="T19" fmla="*/ 99 h 374"/>
                <a:gd name="T20" fmla="*/ 142 w 267"/>
                <a:gd name="T21" fmla="*/ 145 h 374"/>
                <a:gd name="T22" fmla="*/ 267 w 267"/>
                <a:gd name="T23" fmla="*/ 260 h 374"/>
                <a:gd name="T24" fmla="*/ 134 w 267"/>
                <a:gd name="T25" fmla="*/ 374 h 374"/>
                <a:gd name="T26" fmla="*/ 0 w 267"/>
                <a:gd name="T27" fmla="*/ 247 h 374"/>
                <a:gd name="T28" fmla="*/ 82 w 267"/>
                <a:gd name="T29" fmla="*/ 24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7" h="374">
                  <a:moveTo>
                    <a:pt x="82" y="247"/>
                  </a:moveTo>
                  <a:cubicBezTo>
                    <a:pt x="82" y="285"/>
                    <a:pt x="105" y="308"/>
                    <a:pt x="139" y="308"/>
                  </a:cubicBezTo>
                  <a:cubicBezTo>
                    <a:pt x="165" y="308"/>
                    <a:pt x="186" y="292"/>
                    <a:pt x="186" y="267"/>
                  </a:cubicBezTo>
                  <a:cubicBezTo>
                    <a:pt x="186" y="238"/>
                    <a:pt x="161" y="229"/>
                    <a:pt x="130" y="217"/>
                  </a:cubicBezTo>
                  <a:cubicBezTo>
                    <a:pt x="65" y="193"/>
                    <a:pt x="10" y="172"/>
                    <a:pt x="10" y="100"/>
                  </a:cubicBezTo>
                  <a:cubicBezTo>
                    <a:pt x="10" y="35"/>
                    <a:pt x="70" y="0"/>
                    <a:pt x="135" y="0"/>
                  </a:cubicBezTo>
                  <a:cubicBezTo>
                    <a:pt x="219" y="0"/>
                    <a:pt x="261" y="53"/>
                    <a:pt x="261" y="113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9" y="82"/>
                    <a:pt x="163" y="62"/>
                    <a:pt x="135" y="62"/>
                  </a:cubicBezTo>
                  <a:cubicBezTo>
                    <a:pt x="112" y="62"/>
                    <a:pt x="92" y="74"/>
                    <a:pt x="92" y="99"/>
                  </a:cubicBezTo>
                  <a:cubicBezTo>
                    <a:pt x="92" y="122"/>
                    <a:pt x="113" y="135"/>
                    <a:pt x="142" y="145"/>
                  </a:cubicBezTo>
                  <a:cubicBezTo>
                    <a:pt x="201" y="166"/>
                    <a:pt x="267" y="189"/>
                    <a:pt x="267" y="260"/>
                  </a:cubicBezTo>
                  <a:cubicBezTo>
                    <a:pt x="267" y="333"/>
                    <a:pt x="212" y="374"/>
                    <a:pt x="134" y="374"/>
                  </a:cubicBezTo>
                  <a:cubicBezTo>
                    <a:pt x="58" y="374"/>
                    <a:pt x="0" y="328"/>
                    <a:pt x="0" y="247"/>
                  </a:cubicBezTo>
                  <a:lnTo>
                    <a:pt x="82" y="2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135CB0D5-CF3E-4F20-AB6D-05EE7754AF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2050" y="1858963"/>
              <a:ext cx="801687" cy="1179513"/>
            </a:xfrm>
            <a:custGeom>
              <a:avLst/>
              <a:gdLst>
                <a:gd name="T0" fmla="*/ 166 w 505"/>
                <a:gd name="T1" fmla="*/ 148 h 743"/>
                <a:gd name="T2" fmla="*/ 0 w 505"/>
                <a:gd name="T3" fmla="*/ 148 h 743"/>
                <a:gd name="T4" fmla="*/ 0 w 505"/>
                <a:gd name="T5" fmla="*/ 0 h 743"/>
                <a:gd name="T6" fmla="*/ 505 w 505"/>
                <a:gd name="T7" fmla="*/ 0 h 743"/>
                <a:gd name="T8" fmla="*/ 505 w 505"/>
                <a:gd name="T9" fmla="*/ 148 h 743"/>
                <a:gd name="T10" fmla="*/ 336 w 505"/>
                <a:gd name="T11" fmla="*/ 148 h 743"/>
                <a:gd name="T12" fmla="*/ 336 w 505"/>
                <a:gd name="T13" fmla="*/ 743 h 743"/>
                <a:gd name="T14" fmla="*/ 166 w 505"/>
                <a:gd name="T15" fmla="*/ 743 h 743"/>
                <a:gd name="T16" fmla="*/ 166 w 505"/>
                <a:gd name="T17" fmla="*/ 148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743">
                  <a:moveTo>
                    <a:pt x="166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505" y="0"/>
                  </a:lnTo>
                  <a:lnTo>
                    <a:pt x="505" y="148"/>
                  </a:lnTo>
                  <a:lnTo>
                    <a:pt x="336" y="148"/>
                  </a:lnTo>
                  <a:lnTo>
                    <a:pt x="336" y="743"/>
                  </a:lnTo>
                  <a:lnTo>
                    <a:pt x="166" y="743"/>
                  </a:lnTo>
                  <a:lnTo>
                    <a:pt x="166" y="14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CFA187A2-D282-4869-A061-CD05011C4D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67063" y="1858963"/>
              <a:ext cx="1089025" cy="1179513"/>
            </a:xfrm>
            <a:custGeom>
              <a:avLst/>
              <a:gdLst>
                <a:gd name="T0" fmla="*/ 501 w 686"/>
                <a:gd name="T1" fmla="*/ 743 h 743"/>
                <a:gd name="T2" fmla="*/ 472 w 686"/>
                <a:gd name="T3" fmla="*/ 653 h 743"/>
                <a:gd name="T4" fmla="*/ 210 w 686"/>
                <a:gd name="T5" fmla="*/ 653 h 743"/>
                <a:gd name="T6" fmla="*/ 183 w 686"/>
                <a:gd name="T7" fmla="*/ 743 h 743"/>
                <a:gd name="T8" fmla="*/ 0 w 686"/>
                <a:gd name="T9" fmla="*/ 743 h 743"/>
                <a:gd name="T10" fmla="*/ 264 w 686"/>
                <a:gd name="T11" fmla="*/ 0 h 743"/>
                <a:gd name="T12" fmla="*/ 420 w 686"/>
                <a:gd name="T13" fmla="*/ 0 h 743"/>
                <a:gd name="T14" fmla="*/ 686 w 686"/>
                <a:gd name="T15" fmla="*/ 743 h 743"/>
                <a:gd name="T16" fmla="*/ 501 w 686"/>
                <a:gd name="T17" fmla="*/ 743 h 743"/>
                <a:gd name="T18" fmla="*/ 343 w 686"/>
                <a:gd name="T19" fmla="*/ 213 h 743"/>
                <a:gd name="T20" fmla="*/ 252 w 686"/>
                <a:gd name="T21" fmla="*/ 517 h 743"/>
                <a:gd name="T22" fmla="*/ 430 w 686"/>
                <a:gd name="T23" fmla="*/ 517 h 743"/>
                <a:gd name="T24" fmla="*/ 343 w 686"/>
                <a:gd name="T25" fmla="*/ 21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6" h="743">
                  <a:moveTo>
                    <a:pt x="501" y="743"/>
                  </a:moveTo>
                  <a:lnTo>
                    <a:pt x="472" y="653"/>
                  </a:lnTo>
                  <a:lnTo>
                    <a:pt x="210" y="653"/>
                  </a:lnTo>
                  <a:lnTo>
                    <a:pt x="183" y="743"/>
                  </a:lnTo>
                  <a:lnTo>
                    <a:pt x="0" y="743"/>
                  </a:lnTo>
                  <a:lnTo>
                    <a:pt x="264" y="0"/>
                  </a:lnTo>
                  <a:lnTo>
                    <a:pt x="420" y="0"/>
                  </a:lnTo>
                  <a:lnTo>
                    <a:pt x="686" y="743"/>
                  </a:lnTo>
                  <a:lnTo>
                    <a:pt x="501" y="743"/>
                  </a:lnTo>
                  <a:close/>
                  <a:moveTo>
                    <a:pt x="343" y="213"/>
                  </a:moveTo>
                  <a:lnTo>
                    <a:pt x="252" y="517"/>
                  </a:lnTo>
                  <a:lnTo>
                    <a:pt x="430" y="517"/>
                  </a:lnTo>
                  <a:lnTo>
                    <a:pt x="343" y="21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7D5CA019-D716-4D6B-A5CC-77EEC2A914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0" y="1858963"/>
              <a:ext cx="1079500" cy="1179513"/>
            </a:xfrm>
            <a:custGeom>
              <a:avLst/>
              <a:gdLst>
                <a:gd name="T0" fmla="*/ 314 w 680"/>
                <a:gd name="T1" fmla="*/ 743 h 743"/>
                <a:gd name="T2" fmla="*/ 127 w 680"/>
                <a:gd name="T3" fmla="*/ 743 h 743"/>
                <a:gd name="T4" fmla="*/ 262 w 680"/>
                <a:gd name="T5" fmla="*/ 463 h 743"/>
                <a:gd name="T6" fmla="*/ 0 w 680"/>
                <a:gd name="T7" fmla="*/ 0 h 743"/>
                <a:gd name="T8" fmla="*/ 200 w 680"/>
                <a:gd name="T9" fmla="*/ 0 h 743"/>
                <a:gd name="T10" fmla="*/ 358 w 680"/>
                <a:gd name="T11" fmla="*/ 292 h 743"/>
                <a:gd name="T12" fmla="*/ 493 w 680"/>
                <a:gd name="T13" fmla="*/ 0 h 743"/>
                <a:gd name="T14" fmla="*/ 680 w 680"/>
                <a:gd name="T15" fmla="*/ 0 h 743"/>
                <a:gd name="T16" fmla="*/ 314 w 680"/>
                <a:gd name="T17" fmla="*/ 74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0" h="743">
                  <a:moveTo>
                    <a:pt x="314" y="743"/>
                  </a:moveTo>
                  <a:lnTo>
                    <a:pt x="127" y="743"/>
                  </a:lnTo>
                  <a:lnTo>
                    <a:pt x="262" y="463"/>
                  </a:lnTo>
                  <a:lnTo>
                    <a:pt x="0" y="0"/>
                  </a:lnTo>
                  <a:lnTo>
                    <a:pt x="200" y="0"/>
                  </a:lnTo>
                  <a:lnTo>
                    <a:pt x="358" y="292"/>
                  </a:lnTo>
                  <a:lnTo>
                    <a:pt x="493" y="0"/>
                  </a:lnTo>
                  <a:lnTo>
                    <a:pt x="680" y="0"/>
                  </a:lnTo>
                  <a:lnTo>
                    <a:pt x="314" y="74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2A5CB5BB-90C6-4584-92A7-F90C0D5876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99063" y="2417763"/>
              <a:ext cx="627062" cy="627063"/>
            </a:xfrm>
            <a:custGeom>
              <a:avLst/>
              <a:gdLst>
                <a:gd name="T0" fmla="*/ 0 w 190"/>
                <a:gd name="T1" fmla="*/ 95 h 189"/>
                <a:gd name="T2" fmla="*/ 95 w 190"/>
                <a:gd name="T3" fmla="*/ 0 h 189"/>
                <a:gd name="T4" fmla="*/ 190 w 190"/>
                <a:gd name="T5" fmla="*/ 95 h 189"/>
                <a:gd name="T6" fmla="*/ 95 w 190"/>
                <a:gd name="T7" fmla="*/ 189 h 189"/>
                <a:gd name="T8" fmla="*/ 0 w 190"/>
                <a:gd name="T9" fmla="*/ 95 h 189"/>
                <a:gd name="T10" fmla="*/ 147 w 190"/>
                <a:gd name="T11" fmla="*/ 95 h 189"/>
                <a:gd name="T12" fmla="*/ 95 w 190"/>
                <a:gd name="T13" fmla="*/ 38 h 189"/>
                <a:gd name="T14" fmla="*/ 42 w 190"/>
                <a:gd name="T15" fmla="*/ 95 h 189"/>
                <a:gd name="T16" fmla="*/ 95 w 190"/>
                <a:gd name="T17" fmla="*/ 152 h 189"/>
                <a:gd name="T18" fmla="*/ 147 w 190"/>
                <a:gd name="T19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189">
                  <a:moveTo>
                    <a:pt x="0" y="95"/>
                  </a:moveTo>
                  <a:cubicBezTo>
                    <a:pt x="0" y="46"/>
                    <a:pt x="35" y="0"/>
                    <a:pt x="95" y="0"/>
                  </a:cubicBezTo>
                  <a:cubicBezTo>
                    <a:pt x="154" y="0"/>
                    <a:pt x="190" y="46"/>
                    <a:pt x="190" y="95"/>
                  </a:cubicBezTo>
                  <a:cubicBezTo>
                    <a:pt x="190" y="144"/>
                    <a:pt x="154" y="189"/>
                    <a:pt x="95" y="189"/>
                  </a:cubicBezTo>
                  <a:cubicBezTo>
                    <a:pt x="35" y="189"/>
                    <a:pt x="0" y="144"/>
                    <a:pt x="0" y="95"/>
                  </a:cubicBezTo>
                  <a:close/>
                  <a:moveTo>
                    <a:pt x="147" y="95"/>
                  </a:moveTo>
                  <a:cubicBezTo>
                    <a:pt x="147" y="65"/>
                    <a:pt x="127" y="38"/>
                    <a:pt x="95" y="38"/>
                  </a:cubicBezTo>
                  <a:cubicBezTo>
                    <a:pt x="62" y="38"/>
                    <a:pt x="42" y="65"/>
                    <a:pt x="42" y="95"/>
                  </a:cubicBezTo>
                  <a:cubicBezTo>
                    <a:pt x="42" y="124"/>
                    <a:pt x="62" y="152"/>
                    <a:pt x="95" y="152"/>
                  </a:cubicBezTo>
                  <a:cubicBezTo>
                    <a:pt x="127" y="152"/>
                    <a:pt x="147" y="124"/>
                    <a:pt x="147" y="9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D98682E4-31C8-4C89-9D52-36812DF32D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8675" y="2435225"/>
              <a:ext cx="495300" cy="596900"/>
            </a:xfrm>
            <a:custGeom>
              <a:avLst/>
              <a:gdLst>
                <a:gd name="T0" fmla="*/ 224 w 312"/>
                <a:gd name="T1" fmla="*/ 244 h 376"/>
                <a:gd name="T2" fmla="*/ 224 w 312"/>
                <a:gd name="T3" fmla="*/ 0 h 376"/>
                <a:gd name="T4" fmla="*/ 312 w 312"/>
                <a:gd name="T5" fmla="*/ 0 h 376"/>
                <a:gd name="T6" fmla="*/ 312 w 312"/>
                <a:gd name="T7" fmla="*/ 376 h 376"/>
                <a:gd name="T8" fmla="*/ 220 w 312"/>
                <a:gd name="T9" fmla="*/ 376 h 376"/>
                <a:gd name="T10" fmla="*/ 87 w 312"/>
                <a:gd name="T11" fmla="*/ 133 h 376"/>
                <a:gd name="T12" fmla="*/ 87 w 312"/>
                <a:gd name="T13" fmla="*/ 376 h 376"/>
                <a:gd name="T14" fmla="*/ 0 w 312"/>
                <a:gd name="T15" fmla="*/ 376 h 376"/>
                <a:gd name="T16" fmla="*/ 0 w 312"/>
                <a:gd name="T17" fmla="*/ 0 h 376"/>
                <a:gd name="T18" fmla="*/ 89 w 312"/>
                <a:gd name="T19" fmla="*/ 0 h 376"/>
                <a:gd name="T20" fmla="*/ 224 w 312"/>
                <a:gd name="T21" fmla="*/ 24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376">
                  <a:moveTo>
                    <a:pt x="224" y="244"/>
                  </a:moveTo>
                  <a:lnTo>
                    <a:pt x="224" y="0"/>
                  </a:lnTo>
                  <a:lnTo>
                    <a:pt x="312" y="0"/>
                  </a:lnTo>
                  <a:lnTo>
                    <a:pt x="312" y="376"/>
                  </a:lnTo>
                  <a:lnTo>
                    <a:pt x="220" y="376"/>
                  </a:lnTo>
                  <a:lnTo>
                    <a:pt x="87" y="133"/>
                  </a:lnTo>
                  <a:lnTo>
                    <a:pt x="87" y="376"/>
                  </a:lnTo>
                  <a:lnTo>
                    <a:pt x="0" y="376"/>
                  </a:lnTo>
                  <a:lnTo>
                    <a:pt x="0" y="0"/>
                  </a:lnTo>
                  <a:lnTo>
                    <a:pt x="89" y="0"/>
                  </a:lnTo>
                  <a:lnTo>
                    <a:pt x="224" y="24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8BC00069-1F18-42F5-A41A-DE9ECF6EA9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482646" y="448156"/>
            <a:ext cx="2915885" cy="828193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BBECDCB-3A81-45EF-8FBA-940DD7D52F86}"/>
              </a:ext>
            </a:extLst>
          </p:cNvPr>
          <p:cNvCxnSpPr/>
          <p:nvPr userDrawn="1"/>
        </p:nvCxnSpPr>
        <p:spPr>
          <a:xfrm>
            <a:off x="730795" y="4960255"/>
            <a:ext cx="5565101" cy="0"/>
          </a:xfrm>
          <a:prstGeom prst="line">
            <a:avLst/>
          </a:prstGeom>
          <a:ln w="57150" cap="sq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AutoShape 18">
            <a:extLst>
              <a:ext uri="{FF2B5EF4-FFF2-40B4-BE49-F238E27FC236}">
                <a16:creationId xmlns:a16="http://schemas.microsoft.com/office/drawing/2014/main" id="{129AE241-85E9-4520-9A6B-1C779FE39945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730121" y="5418138"/>
            <a:ext cx="41910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A1BD6B6-6ED1-4F09-9A7F-AFC89B66DDDA}"/>
              </a:ext>
            </a:extLst>
          </p:cNvPr>
          <p:cNvGrpSpPr/>
          <p:nvPr userDrawn="1"/>
        </p:nvGrpSpPr>
        <p:grpSpPr>
          <a:xfrm>
            <a:off x="742821" y="5414963"/>
            <a:ext cx="4175126" cy="511175"/>
            <a:chOff x="857121" y="5668963"/>
            <a:chExt cx="4175126" cy="511175"/>
          </a:xfrm>
        </p:grpSpPr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C3EC10FB-FC0A-4A0E-9EC7-31530E54D6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471" y="5668963"/>
              <a:ext cx="130175" cy="179388"/>
            </a:xfrm>
            <a:custGeom>
              <a:avLst/>
              <a:gdLst>
                <a:gd name="T0" fmla="*/ 15 w 82"/>
                <a:gd name="T1" fmla="*/ 61 h 113"/>
                <a:gd name="T2" fmla="*/ 15 w 82"/>
                <a:gd name="T3" fmla="*/ 113 h 113"/>
                <a:gd name="T4" fmla="*/ 0 w 82"/>
                <a:gd name="T5" fmla="*/ 113 h 113"/>
                <a:gd name="T6" fmla="*/ 0 w 82"/>
                <a:gd name="T7" fmla="*/ 0 h 113"/>
                <a:gd name="T8" fmla="*/ 15 w 82"/>
                <a:gd name="T9" fmla="*/ 0 h 113"/>
                <a:gd name="T10" fmla="*/ 15 w 82"/>
                <a:gd name="T11" fmla="*/ 50 h 113"/>
                <a:gd name="T12" fmla="*/ 63 w 82"/>
                <a:gd name="T13" fmla="*/ 0 h 113"/>
                <a:gd name="T14" fmla="*/ 82 w 82"/>
                <a:gd name="T15" fmla="*/ 0 h 113"/>
                <a:gd name="T16" fmla="*/ 30 w 82"/>
                <a:gd name="T17" fmla="*/ 56 h 113"/>
                <a:gd name="T18" fmla="*/ 82 w 82"/>
                <a:gd name="T19" fmla="*/ 113 h 113"/>
                <a:gd name="T20" fmla="*/ 63 w 82"/>
                <a:gd name="T21" fmla="*/ 113 h 113"/>
                <a:gd name="T22" fmla="*/ 15 w 82"/>
                <a:gd name="T23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13">
                  <a:moveTo>
                    <a:pt x="15" y="61"/>
                  </a:moveTo>
                  <a:lnTo>
                    <a:pt x="15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50"/>
                  </a:lnTo>
                  <a:lnTo>
                    <a:pt x="63" y="0"/>
                  </a:lnTo>
                  <a:lnTo>
                    <a:pt x="82" y="0"/>
                  </a:lnTo>
                  <a:lnTo>
                    <a:pt x="30" y="56"/>
                  </a:lnTo>
                  <a:lnTo>
                    <a:pt x="82" y="113"/>
                  </a:lnTo>
                  <a:lnTo>
                    <a:pt x="63" y="113"/>
                  </a:lnTo>
                  <a:lnTo>
                    <a:pt x="15" y="6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C59C717D-78A7-413A-A642-5ACCE2226A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646" y="5729288"/>
              <a:ext cx="107950" cy="122238"/>
            </a:xfrm>
            <a:custGeom>
              <a:avLst/>
              <a:gdLst>
                <a:gd name="T0" fmla="*/ 6 w 33"/>
                <a:gd name="T1" fmla="*/ 20 h 37"/>
                <a:gd name="T2" fmla="*/ 17 w 33"/>
                <a:gd name="T3" fmla="*/ 31 h 37"/>
                <a:gd name="T4" fmla="*/ 26 w 33"/>
                <a:gd name="T5" fmla="*/ 25 h 37"/>
                <a:gd name="T6" fmla="*/ 33 w 33"/>
                <a:gd name="T7" fmla="*/ 25 h 37"/>
                <a:gd name="T8" fmla="*/ 17 w 33"/>
                <a:gd name="T9" fmla="*/ 37 h 37"/>
                <a:gd name="T10" fmla="*/ 0 w 33"/>
                <a:gd name="T11" fmla="*/ 18 h 37"/>
                <a:gd name="T12" fmla="*/ 17 w 33"/>
                <a:gd name="T13" fmla="*/ 0 h 37"/>
                <a:gd name="T14" fmla="*/ 33 w 33"/>
                <a:gd name="T15" fmla="*/ 16 h 37"/>
                <a:gd name="T16" fmla="*/ 33 w 33"/>
                <a:gd name="T17" fmla="*/ 20 h 37"/>
                <a:gd name="T18" fmla="*/ 6 w 33"/>
                <a:gd name="T19" fmla="*/ 20 h 37"/>
                <a:gd name="T20" fmla="*/ 6 w 33"/>
                <a:gd name="T21" fmla="*/ 15 h 37"/>
                <a:gd name="T22" fmla="*/ 27 w 33"/>
                <a:gd name="T23" fmla="*/ 15 h 37"/>
                <a:gd name="T24" fmla="*/ 17 w 33"/>
                <a:gd name="T25" fmla="*/ 5 h 37"/>
                <a:gd name="T26" fmla="*/ 6 w 33"/>
                <a:gd name="T2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7">
                  <a:moveTo>
                    <a:pt x="6" y="20"/>
                  </a:moveTo>
                  <a:cubicBezTo>
                    <a:pt x="7" y="26"/>
                    <a:pt x="10" y="31"/>
                    <a:pt x="17" y="31"/>
                  </a:cubicBezTo>
                  <a:cubicBezTo>
                    <a:pt x="22" y="31"/>
                    <a:pt x="25" y="28"/>
                    <a:pt x="26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31"/>
                    <a:pt x="26" y="37"/>
                    <a:pt x="17" y="37"/>
                  </a:cubicBezTo>
                  <a:cubicBezTo>
                    <a:pt x="5" y="37"/>
                    <a:pt x="0" y="28"/>
                    <a:pt x="0" y="18"/>
                  </a:cubicBezTo>
                  <a:cubicBezTo>
                    <a:pt x="0" y="8"/>
                    <a:pt x="6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17"/>
                    <a:pt x="33" y="18"/>
                    <a:pt x="33" y="20"/>
                  </a:cubicBezTo>
                  <a:lnTo>
                    <a:pt x="6" y="20"/>
                  </a:lnTo>
                  <a:close/>
                  <a:moveTo>
                    <a:pt x="6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9"/>
                    <a:pt x="22" y="5"/>
                    <a:pt x="17" y="5"/>
                  </a:cubicBezTo>
                  <a:cubicBezTo>
                    <a:pt x="11" y="5"/>
                    <a:pt x="7" y="9"/>
                    <a:pt x="6" y="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E00425DD-BD63-4B1D-B1C2-0E99F626B8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5409" y="5729288"/>
              <a:ext cx="107950" cy="122238"/>
            </a:xfrm>
            <a:custGeom>
              <a:avLst/>
              <a:gdLst>
                <a:gd name="T0" fmla="*/ 7 w 33"/>
                <a:gd name="T1" fmla="*/ 20 h 37"/>
                <a:gd name="T2" fmla="*/ 18 w 33"/>
                <a:gd name="T3" fmla="*/ 31 h 37"/>
                <a:gd name="T4" fmla="*/ 26 w 33"/>
                <a:gd name="T5" fmla="*/ 25 h 37"/>
                <a:gd name="T6" fmla="*/ 33 w 33"/>
                <a:gd name="T7" fmla="*/ 25 h 37"/>
                <a:gd name="T8" fmla="*/ 18 w 33"/>
                <a:gd name="T9" fmla="*/ 37 h 37"/>
                <a:gd name="T10" fmla="*/ 0 w 33"/>
                <a:gd name="T11" fmla="*/ 18 h 37"/>
                <a:gd name="T12" fmla="*/ 17 w 33"/>
                <a:gd name="T13" fmla="*/ 0 h 37"/>
                <a:gd name="T14" fmla="*/ 33 w 33"/>
                <a:gd name="T15" fmla="*/ 16 h 37"/>
                <a:gd name="T16" fmla="*/ 33 w 33"/>
                <a:gd name="T17" fmla="*/ 20 h 37"/>
                <a:gd name="T18" fmla="*/ 7 w 33"/>
                <a:gd name="T19" fmla="*/ 20 h 37"/>
                <a:gd name="T20" fmla="*/ 7 w 33"/>
                <a:gd name="T21" fmla="*/ 15 h 37"/>
                <a:gd name="T22" fmla="*/ 27 w 33"/>
                <a:gd name="T23" fmla="*/ 15 h 37"/>
                <a:gd name="T24" fmla="*/ 17 w 33"/>
                <a:gd name="T25" fmla="*/ 5 h 37"/>
                <a:gd name="T26" fmla="*/ 7 w 33"/>
                <a:gd name="T2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7">
                  <a:moveTo>
                    <a:pt x="7" y="20"/>
                  </a:moveTo>
                  <a:cubicBezTo>
                    <a:pt x="7" y="26"/>
                    <a:pt x="10" y="31"/>
                    <a:pt x="18" y="31"/>
                  </a:cubicBezTo>
                  <a:cubicBezTo>
                    <a:pt x="23" y="31"/>
                    <a:pt x="25" y="28"/>
                    <a:pt x="26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31"/>
                    <a:pt x="26" y="37"/>
                    <a:pt x="18" y="37"/>
                  </a:cubicBezTo>
                  <a:cubicBezTo>
                    <a:pt x="6" y="37"/>
                    <a:pt x="0" y="28"/>
                    <a:pt x="0" y="18"/>
                  </a:cubicBezTo>
                  <a:cubicBezTo>
                    <a:pt x="0" y="8"/>
                    <a:pt x="6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17"/>
                    <a:pt x="33" y="18"/>
                    <a:pt x="33" y="20"/>
                  </a:cubicBezTo>
                  <a:lnTo>
                    <a:pt x="7" y="20"/>
                  </a:lnTo>
                  <a:close/>
                  <a:moveTo>
                    <a:pt x="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9"/>
                    <a:pt x="23" y="5"/>
                    <a:pt x="17" y="5"/>
                  </a:cubicBezTo>
                  <a:cubicBezTo>
                    <a:pt x="11" y="5"/>
                    <a:pt x="7" y="9"/>
                    <a:pt x="7" y="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D1CCBE96-FCDC-4587-81DF-11B9EC053A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66696" y="5729288"/>
              <a:ext cx="122238" cy="182563"/>
            </a:xfrm>
            <a:custGeom>
              <a:avLst/>
              <a:gdLst>
                <a:gd name="T0" fmla="*/ 7 w 37"/>
                <a:gd name="T1" fmla="*/ 7 h 55"/>
                <a:gd name="T2" fmla="*/ 19 w 37"/>
                <a:gd name="T3" fmla="*/ 0 h 55"/>
                <a:gd name="T4" fmla="*/ 37 w 37"/>
                <a:gd name="T5" fmla="*/ 18 h 55"/>
                <a:gd name="T6" fmla="*/ 19 w 37"/>
                <a:gd name="T7" fmla="*/ 37 h 55"/>
                <a:gd name="T8" fmla="*/ 7 w 37"/>
                <a:gd name="T9" fmla="*/ 30 h 55"/>
                <a:gd name="T10" fmla="*/ 7 w 37"/>
                <a:gd name="T11" fmla="*/ 55 h 55"/>
                <a:gd name="T12" fmla="*/ 0 w 37"/>
                <a:gd name="T13" fmla="*/ 55 h 55"/>
                <a:gd name="T14" fmla="*/ 0 w 37"/>
                <a:gd name="T15" fmla="*/ 1 h 55"/>
                <a:gd name="T16" fmla="*/ 7 w 37"/>
                <a:gd name="T17" fmla="*/ 1 h 55"/>
                <a:gd name="T18" fmla="*/ 7 w 37"/>
                <a:gd name="T19" fmla="*/ 7 h 55"/>
                <a:gd name="T20" fmla="*/ 7 w 37"/>
                <a:gd name="T21" fmla="*/ 18 h 55"/>
                <a:gd name="T22" fmla="*/ 19 w 37"/>
                <a:gd name="T23" fmla="*/ 31 h 55"/>
                <a:gd name="T24" fmla="*/ 30 w 37"/>
                <a:gd name="T25" fmla="*/ 18 h 55"/>
                <a:gd name="T26" fmla="*/ 19 w 37"/>
                <a:gd name="T27" fmla="*/ 6 h 55"/>
                <a:gd name="T28" fmla="*/ 7 w 37"/>
                <a:gd name="T29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5">
                  <a:moveTo>
                    <a:pt x="7" y="7"/>
                  </a:moveTo>
                  <a:cubicBezTo>
                    <a:pt x="9" y="3"/>
                    <a:pt x="14" y="0"/>
                    <a:pt x="19" y="0"/>
                  </a:cubicBezTo>
                  <a:cubicBezTo>
                    <a:pt x="30" y="0"/>
                    <a:pt x="37" y="8"/>
                    <a:pt x="37" y="18"/>
                  </a:cubicBezTo>
                  <a:cubicBezTo>
                    <a:pt x="37" y="28"/>
                    <a:pt x="30" y="37"/>
                    <a:pt x="19" y="37"/>
                  </a:cubicBezTo>
                  <a:cubicBezTo>
                    <a:pt x="14" y="37"/>
                    <a:pt x="9" y="34"/>
                    <a:pt x="7" y="30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lnTo>
                    <a:pt x="7" y="7"/>
                  </a:lnTo>
                  <a:close/>
                  <a:moveTo>
                    <a:pt x="7" y="18"/>
                  </a:moveTo>
                  <a:cubicBezTo>
                    <a:pt x="7" y="25"/>
                    <a:pt x="11" y="31"/>
                    <a:pt x="19" y="31"/>
                  </a:cubicBezTo>
                  <a:cubicBezTo>
                    <a:pt x="26" y="31"/>
                    <a:pt x="30" y="25"/>
                    <a:pt x="30" y="18"/>
                  </a:cubicBezTo>
                  <a:cubicBezTo>
                    <a:pt x="30" y="12"/>
                    <a:pt x="26" y="6"/>
                    <a:pt x="19" y="6"/>
                  </a:cubicBezTo>
                  <a:cubicBezTo>
                    <a:pt x="11" y="6"/>
                    <a:pt x="7" y="12"/>
                    <a:pt x="7" y="1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CF5D8FA0-CF19-43FC-B833-EF79BC10F8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1009" y="5732463"/>
              <a:ext cx="106363" cy="119063"/>
            </a:xfrm>
            <a:custGeom>
              <a:avLst/>
              <a:gdLst>
                <a:gd name="T0" fmla="*/ 32 w 32"/>
                <a:gd name="T1" fmla="*/ 0 h 36"/>
                <a:gd name="T2" fmla="*/ 32 w 32"/>
                <a:gd name="T3" fmla="*/ 35 h 36"/>
                <a:gd name="T4" fmla="*/ 25 w 32"/>
                <a:gd name="T5" fmla="*/ 35 h 36"/>
                <a:gd name="T6" fmla="*/ 25 w 32"/>
                <a:gd name="T7" fmla="*/ 29 h 36"/>
                <a:gd name="T8" fmla="*/ 13 w 32"/>
                <a:gd name="T9" fmla="*/ 36 h 36"/>
                <a:gd name="T10" fmla="*/ 2 w 32"/>
                <a:gd name="T11" fmla="*/ 31 h 36"/>
                <a:gd name="T12" fmla="*/ 0 w 32"/>
                <a:gd name="T13" fmla="*/ 20 h 36"/>
                <a:gd name="T14" fmla="*/ 0 w 32"/>
                <a:gd name="T15" fmla="*/ 0 h 36"/>
                <a:gd name="T16" fmla="*/ 7 w 32"/>
                <a:gd name="T17" fmla="*/ 0 h 36"/>
                <a:gd name="T18" fmla="*/ 7 w 32"/>
                <a:gd name="T19" fmla="*/ 18 h 36"/>
                <a:gd name="T20" fmla="*/ 15 w 32"/>
                <a:gd name="T21" fmla="*/ 30 h 36"/>
                <a:gd name="T22" fmla="*/ 25 w 32"/>
                <a:gd name="T23" fmla="*/ 18 h 36"/>
                <a:gd name="T24" fmla="*/ 25 w 32"/>
                <a:gd name="T25" fmla="*/ 0 h 36"/>
                <a:gd name="T26" fmla="*/ 32 w 32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32" y="0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3" y="33"/>
                    <a:pt x="19" y="36"/>
                    <a:pt x="13" y="36"/>
                  </a:cubicBezTo>
                  <a:cubicBezTo>
                    <a:pt x="8" y="36"/>
                    <a:pt x="5" y="34"/>
                    <a:pt x="2" y="31"/>
                  </a:cubicBezTo>
                  <a:cubicBezTo>
                    <a:pt x="1" y="28"/>
                    <a:pt x="0" y="25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5"/>
                    <a:pt x="9" y="30"/>
                    <a:pt x="15" y="30"/>
                  </a:cubicBezTo>
                  <a:cubicBezTo>
                    <a:pt x="22" y="30"/>
                    <a:pt x="25" y="24"/>
                    <a:pt x="25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B3A8B3B9-DC27-47CD-9620-B8F9882F11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27059" y="5729288"/>
              <a:ext cx="122238" cy="182563"/>
            </a:xfrm>
            <a:custGeom>
              <a:avLst/>
              <a:gdLst>
                <a:gd name="T0" fmla="*/ 7 w 37"/>
                <a:gd name="T1" fmla="*/ 7 h 55"/>
                <a:gd name="T2" fmla="*/ 19 w 37"/>
                <a:gd name="T3" fmla="*/ 0 h 55"/>
                <a:gd name="T4" fmla="*/ 37 w 37"/>
                <a:gd name="T5" fmla="*/ 18 h 55"/>
                <a:gd name="T6" fmla="*/ 19 w 37"/>
                <a:gd name="T7" fmla="*/ 37 h 55"/>
                <a:gd name="T8" fmla="*/ 7 w 37"/>
                <a:gd name="T9" fmla="*/ 30 h 55"/>
                <a:gd name="T10" fmla="*/ 7 w 37"/>
                <a:gd name="T11" fmla="*/ 55 h 55"/>
                <a:gd name="T12" fmla="*/ 0 w 37"/>
                <a:gd name="T13" fmla="*/ 55 h 55"/>
                <a:gd name="T14" fmla="*/ 0 w 37"/>
                <a:gd name="T15" fmla="*/ 1 h 55"/>
                <a:gd name="T16" fmla="*/ 7 w 37"/>
                <a:gd name="T17" fmla="*/ 1 h 55"/>
                <a:gd name="T18" fmla="*/ 7 w 37"/>
                <a:gd name="T19" fmla="*/ 7 h 55"/>
                <a:gd name="T20" fmla="*/ 7 w 37"/>
                <a:gd name="T21" fmla="*/ 18 h 55"/>
                <a:gd name="T22" fmla="*/ 18 w 37"/>
                <a:gd name="T23" fmla="*/ 31 h 55"/>
                <a:gd name="T24" fmla="*/ 30 w 37"/>
                <a:gd name="T25" fmla="*/ 18 h 55"/>
                <a:gd name="T26" fmla="*/ 18 w 37"/>
                <a:gd name="T27" fmla="*/ 6 h 55"/>
                <a:gd name="T28" fmla="*/ 7 w 37"/>
                <a:gd name="T29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5">
                  <a:moveTo>
                    <a:pt x="7" y="7"/>
                  </a:moveTo>
                  <a:cubicBezTo>
                    <a:pt x="9" y="3"/>
                    <a:pt x="14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8"/>
                    <a:pt x="29" y="37"/>
                    <a:pt x="19" y="37"/>
                  </a:cubicBezTo>
                  <a:cubicBezTo>
                    <a:pt x="14" y="37"/>
                    <a:pt x="9" y="34"/>
                    <a:pt x="7" y="30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lnTo>
                    <a:pt x="7" y="7"/>
                  </a:lnTo>
                  <a:close/>
                  <a:moveTo>
                    <a:pt x="7" y="18"/>
                  </a:moveTo>
                  <a:cubicBezTo>
                    <a:pt x="7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8"/>
                  </a:cubicBez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7" y="12"/>
                    <a:pt x="7" y="1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26">
              <a:extLst>
                <a:ext uri="{FF2B5EF4-FFF2-40B4-BE49-F238E27FC236}">
                  <a16:creationId xmlns:a16="http://schemas.microsoft.com/office/drawing/2014/main" id="{93391C76-C2F3-40E3-9C0C-EDE16E5162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65171" y="5765801"/>
              <a:ext cx="60325" cy="1905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21CEA306-23A2-4356-A514-6493F3D9E6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8196" y="5692776"/>
              <a:ext cx="76200" cy="155575"/>
            </a:xfrm>
            <a:custGeom>
              <a:avLst/>
              <a:gdLst>
                <a:gd name="T0" fmla="*/ 23 w 23"/>
                <a:gd name="T1" fmla="*/ 47 h 47"/>
                <a:gd name="T2" fmla="*/ 17 w 23"/>
                <a:gd name="T3" fmla="*/ 47 h 47"/>
                <a:gd name="T4" fmla="*/ 7 w 23"/>
                <a:gd name="T5" fmla="*/ 35 h 47"/>
                <a:gd name="T6" fmla="*/ 7 w 23"/>
                <a:gd name="T7" fmla="*/ 18 h 47"/>
                <a:gd name="T8" fmla="*/ 0 w 23"/>
                <a:gd name="T9" fmla="*/ 18 h 47"/>
                <a:gd name="T10" fmla="*/ 0 w 23"/>
                <a:gd name="T11" fmla="*/ 12 h 47"/>
                <a:gd name="T12" fmla="*/ 7 w 23"/>
                <a:gd name="T13" fmla="*/ 12 h 47"/>
                <a:gd name="T14" fmla="*/ 7 w 23"/>
                <a:gd name="T15" fmla="*/ 0 h 47"/>
                <a:gd name="T16" fmla="*/ 13 w 23"/>
                <a:gd name="T17" fmla="*/ 0 h 47"/>
                <a:gd name="T18" fmla="*/ 13 w 23"/>
                <a:gd name="T19" fmla="*/ 12 h 47"/>
                <a:gd name="T20" fmla="*/ 22 w 23"/>
                <a:gd name="T21" fmla="*/ 12 h 47"/>
                <a:gd name="T22" fmla="*/ 22 w 23"/>
                <a:gd name="T23" fmla="*/ 18 h 47"/>
                <a:gd name="T24" fmla="*/ 13 w 23"/>
                <a:gd name="T25" fmla="*/ 18 h 47"/>
                <a:gd name="T26" fmla="*/ 13 w 23"/>
                <a:gd name="T27" fmla="*/ 34 h 47"/>
                <a:gd name="T28" fmla="*/ 19 w 23"/>
                <a:gd name="T29" fmla="*/ 41 h 47"/>
                <a:gd name="T30" fmla="*/ 23 w 23"/>
                <a:gd name="T31" fmla="*/ 41 h 47"/>
                <a:gd name="T32" fmla="*/ 23 w 23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47">
                  <a:moveTo>
                    <a:pt x="23" y="47"/>
                  </a:moveTo>
                  <a:cubicBezTo>
                    <a:pt x="22" y="47"/>
                    <a:pt x="20" y="47"/>
                    <a:pt x="17" y="47"/>
                  </a:cubicBezTo>
                  <a:cubicBezTo>
                    <a:pt x="13" y="47"/>
                    <a:pt x="7" y="46"/>
                    <a:pt x="7" y="35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40"/>
                    <a:pt x="16" y="41"/>
                    <a:pt x="19" y="41"/>
                  </a:cubicBezTo>
                  <a:cubicBezTo>
                    <a:pt x="20" y="41"/>
                    <a:pt x="22" y="41"/>
                    <a:pt x="23" y="41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901131C7-4CF1-4118-8D99-20275B0505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27096" y="5729288"/>
              <a:ext cx="122238" cy="122238"/>
            </a:xfrm>
            <a:custGeom>
              <a:avLst/>
              <a:gdLst>
                <a:gd name="T0" fmla="*/ 0 w 37"/>
                <a:gd name="T1" fmla="*/ 18 h 37"/>
                <a:gd name="T2" fmla="*/ 19 w 37"/>
                <a:gd name="T3" fmla="*/ 0 h 37"/>
                <a:gd name="T4" fmla="*/ 37 w 37"/>
                <a:gd name="T5" fmla="*/ 18 h 37"/>
                <a:gd name="T6" fmla="*/ 19 w 37"/>
                <a:gd name="T7" fmla="*/ 37 h 37"/>
                <a:gd name="T8" fmla="*/ 0 w 37"/>
                <a:gd name="T9" fmla="*/ 18 h 37"/>
                <a:gd name="T10" fmla="*/ 31 w 37"/>
                <a:gd name="T11" fmla="*/ 18 h 37"/>
                <a:gd name="T12" fmla="*/ 19 w 37"/>
                <a:gd name="T13" fmla="*/ 6 h 37"/>
                <a:gd name="T14" fmla="*/ 7 w 37"/>
                <a:gd name="T15" fmla="*/ 18 h 37"/>
                <a:gd name="T16" fmla="*/ 19 w 37"/>
                <a:gd name="T17" fmla="*/ 31 h 37"/>
                <a:gd name="T18" fmla="*/ 31 w 37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0" y="18"/>
                  </a:move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7" y="8"/>
                    <a:pt x="37" y="18"/>
                  </a:cubicBezTo>
                  <a:cubicBezTo>
                    <a:pt x="37" y="28"/>
                    <a:pt x="30" y="37"/>
                    <a:pt x="19" y="37"/>
                  </a:cubicBezTo>
                  <a:cubicBezTo>
                    <a:pt x="8" y="37"/>
                    <a:pt x="0" y="28"/>
                    <a:pt x="0" y="18"/>
                  </a:cubicBezTo>
                  <a:close/>
                  <a:moveTo>
                    <a:pt x="31" y="18"/>
                  </a:moveTo>
                  <a:cubicBezTo>
                    <a:pt x="31" y="12"/>
                    <a:pt x="26" y="6"/>
                    <a:pt x="19" y="6"/>
                  </a:cubicBezTo>
                  <a:cubicBezTo>
                    <a:pt x="12" y="6"/>
                    <a:pt x="7" y="12"/>
                    <a:pt x="7" y="18"/>
                  </a:cubicBezTo>
                  <a:cubicBezTo>
                    <a:pt x="7" y="25"/>
                    <a:pt x="12" y="31"/>
                    <a:pt x="19" y="31"/>
                  </a:cubicBezTo>
                  <a:cubicBezTo>
                    <a:pt x="26" y="31"/>
                    <a:pt x="31" y="25"/>
                    <a:pt x="31" y="1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29">
              <a:extLst>
                <a:ext uri="{FF2B5EF4-FFF2-40B4-BE49-F238E27FC236}">
                  <a16:creationId xmlns:a16="http://schemas.microsoft.com/office/drawing/2014/main" id="{007FED8E-269A-42F6-87B8-6A4C9906A7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69971" y="5765801"/>
              <a:ext cx="58738" cy="1905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73202011-385A-4AC2-85BD-44DA15E100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46171" y="5668963"/>
              <a:ext cx="122238" cy="182563"/>
            </a:xfrm>
            <a:custGeom>
              <a:avLst/>
              <a:gdLst>
                <a:gd name="T0" fmla="*/ 30 w 37"/>
                <a:gd name="T1" fmla="*/ 48 h 55"/>
                <a:gd name="T2" fmla="*/ 18 w 37"/>
                <a:gd name="T3" fmla="*/ 55 h 55"/>
                <a:gd name="T4" fmla="*/ 0 w 37"/>
                <a:gd name="T5" fmla="*/ 36 h 55"/>
                <a:gd name="T6" fmla="*/ 18 w 37"/>
                <a:gd name="T7" fmla="*/ 18 h 55"/>
                <a:gd name="T8" fmla="*/ 30 w 37"/>
                <a:gd name="T9" fmla="*/ 25 h 55"/>
                <a:gd name="T10" fmla="*/ 30 w 37"/>
                <a:gd name="T11" fmla="*/ 0 h 55"/>
                <a:gd name="T12" fmla="*/ 37 w 37"/>
                <a:gd name="T13" fmla="*/ 0 h 55"/>
                <a:gd name="T14" fmla="*/ 37 w 37"/>
                <a:gd name="T15" fmla="*/ 54 h 55"/>
                <a:gd name="T16" fmla="*/ 30 w 37"/>
                <a:gd name="T17" fmla="*/ 54 h 55"/>
                <a:gd name="T18" fmla="*/ 30 w 37"/>
                <a:gd name="T19" fmla="*/ 48 h 55"/>
                <a:gd name="T20" fmla="*/ 30 w 37"/>
                <a:gd name="T21" fmla="*/ 36 h 55"/>
                <a:gd name="T22" fmla="*/ 18 w 37"/>
                <a:gd name="T23" fmla="*/ 24 h 55"/>
                <a:gd name="T24" fmla="*/ 7 w 37"/>
                <a:gd name="T25" fmla="*/ 36 h 55"/>
                <a:gd name="T26" fmla="*/ 18 w 37"/>
                <a:gd name="T27" fmla="*/ 49 h 55"/>
                <a:gd name="T28" fmla="*/ 30 w 37"/>
                <a:gd name="T29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5">
                  <a:moveTo>
                    <a:pt x="30" y="48"/>
                  </a:moveTo>
                  <a:cubicBezTo>
                    <a:pt x="28" y="52"/>
                    <a:pt x="23" y="55"/>
                    <a:pt x="18" y="55"/>
                  </a:cubicBezTo>
                  <a:cubicBezTo>
                    <a:pt x="7" y="55"/>
                    <a:pt x="0" y="46"/>
                    <a:pt x="0" y="36"/>
                  </a:cubicBezTo>
                  <a:cubicBezTo>
                    <a:pt x="0" y="26"/>
                    <a:pt x="7" y="18"/>
                    <a:pt x="18" y="18"/>
                  </a:cubicBezTo>
                  <a:cubicBezTo>
                    <a:pt x="23" y="18"/>
                    <a:pt x="28" y="21"/>
                    <a:pt x="30" y="2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0" y="54"/>
                    <a:pt x="30" y="54"/>
                    <a:pt x="30" y="54"/>
                  </a:cubicBezTo>
                  <a:lnTo>
                    <a:pt x="30" y="48"/>
                  </a:lnTo>
                  <a:close/>
                  <a:moveTo>
                    <a:pt x="30" y="36"/>
                  </a:moveTo>
                  <a:cubicBezTo>
                    <a:pt x="30" y="30"/>
                    <a:pt x="26" y="24"/>
                    <a:pt x="18" y="24"/>
                  </a:cubicBezTo>
                  <a:cubicBezTo>
                    <a:pt x="11" y="24"/>
                    <a:pt x="7" y="30"/>
                    <a:pt x="7" y="36"/>
                  </a:cubicBezTo>
                  <a:cubicBezTo>
                    <a:pt x="7" y="43"/>
                    <a:pt x="11" y="49"/>
                    <a:pt x="18" y="49"/>
                  </a:cubicBezTo>
                  <a:cubicBezTo>
                    <a:pt x="26" y="49"/>
                    <a:pt x="30" y="43"/>
                    <a:pt x="30" y="3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A018197A-3BF4-476C-834C-D1FECF2118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6984" y="5729288"/>
              <a:ext cx="122238" cy="122238"/>
            </a:xfrm>
            <a:custGeom>
              <a:avLst/>
              <a:gdLst>
                <a:gd name="T0" fmla="*/ 37 w 37"/>
                <a:gd name="T1" fmla="*/ 1 h 37"/>
                <a:gd name="T2" fmla="*/ 37 w 37"/>
                <a:gd name="T3" fmla="*/ 36 h 37"/>
                <a:gd name="T4" fmla="*/ 30 w 37"/>
                <a:gd name="T5" fmla="*/ 36 h 37"/>
                <a:gd name="T6" fmla="*/ 30 w 37"/>
                <a:gd name="T7" fmla="*/ 30 h 37"/>
                <a:gd name="T8" fmla="*/ 18 w 37"/>
                <a:gd name="T9" fmla="*/ 37 h 37"/>
                <a:gd name="T10" fmla="*/ 0 w 37"/>
                <a:gd name="T11" fmla="*/ 18 h 37"/>
                <a:gd name="T12" fmla="*/ 18 w 37"/>
                <a:gd name="T13" fmla="*/ 0 h 37"/>
                <a:gd name="T14" fmla="*/ 30 w 37"/>
                <a:gd name="T15" fmla="*/ 7 h 37"/>
                <a:gd name="T16" fmla="*/ 30 w 37"/>
                <a:gd name="T17" fmla="*/ 1 h 37"/>
                <a:gd name="T18" fmla="*/ 37 w 37"/>
                <a:gd name="T19" fmla="*/ 1 h 37"/>
                <a:gd name="T20" fmla="*/ 30 w 37"/>
                <a:gd name="T21" fmla="*/ 18 h 37"/>
                <a:gd name="T22" fmla="*/ 18 w 37"/>
                <a:gd name="T23" fmla="*/ 6 h 37"/>
                <a:gd name="T24" fmla="*/ 7 w 37"/>
                <a:gd name="T25" fmla="*/ 18 h 37"/>
                <a:gd name="T26" fmla="*/ 18 w 37"/>
                <a:gd name="T27" fmla="*/ 31 h 37"/>
                <a:gd name="T28" fmla="*/ 30 w 37"/>
                <a:gd name="T2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7">
                  <a:moveTo>
                    <a:pt x="37" y="1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8" y="34"/>
                    <a:pt x="23" y="37"/>
                    <a:pt x="18" y="37"/>
                  </a:cubicBezTo>
                  <a:cubicBezTo>
                    <a:pt x="7" y="37"/>
                    <a:pt x="0" y="28"/>
                    <a:pt x="0" y="18"/>
                  </a:cubicBezTo>
                  <a:cubicBezTo>
                    <a:pt x="0" y="8"/>
                    <a:pt x="7" y="0"/>
                    <a:pt x="18" y="0"/>
                  </a:cubicBezTo>
                  <a:cubicBezTo>
                    <a:pt x="23" y="0"/>
                    <a:pt x="28" y="3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37" y="1"/>
                  </a:lnTo>
                  <a:close/>
                  <a:moveTo>
                    <a:pt x="30" y="18"/>
                  </a:move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7" y="12"/>
                    <a:pt x="7" y="18"/>
                  </a:cubicBezTo>
                  <a:cubicBezTo>
                    <a:pt x="7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22B49911-8866-43B7-A788-21C8304B3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3034" y="5692776"/>
              <a:ext cx="79375" cy="155575"/>
            </a:xfrm>
            <a:custGeom>
              <a:avLst/>
              <a:gdLst>
                <a:gd name="T0" fmla="*/ 24 w 24"/>
                <a:gd name="T1" fmla="*/ 47 h 47"/>
                <a:gd name="T2" fmla="*/ 18 w 24"/>
                <a:gd name="T3" fmla="*/ 47 h 47"/>
                <a:gd name="T4" fmla="*/ 7 w 24"/>
                <a:gd name="T5" fmla="*/ 35 h 47"/>
                <a:gd name="T6" fmla="*/ 7 w 24"/>
                <a:gd name="T7" fmla="*/ 18 h 47"/>
                <a:gd name="T8" fmla="*/ 0 w 24"/>
                <a:gd name="T9" fmla="*/ 18 h 47"/>
                <a:gd name="T10" fmla="*/ 0 w 24"/>
                <a:gd name="T11" fmla="*/ 12 h 47"/>
                <a:gd name="T12" fmla="*/ 7 w 24"/>
                <a:gd name="T13" fmla="*/ 12 h 47"/>
                <a:gd name="T14" fmla="*/ 7 w 24"/>
                <a:gd name="T15" fmla="*/ 0 h 47"/>
                <a:gd name="T16" fmla="*/ 13 w 24"/>
                <a:gd name="T17" fmla="*/ 0 h 47"/>
                <a:gd name="T18" fmla="*/ 13 w 24"/>
                <a:gd name="T19" fmla="*/ 12 h 47"/>
                <a:gd name="T20" fmla="*/ 22 w 24"/>
                <a:gd name="T21" fmla="*/ 12 h 47"/>
                <a:gd name="T22" fmla="*/ 22 w 24"/>
                <a:gd name="T23" fmla="*/ 18 h 47"/>
                <a:gd name="T24" fmla="*/ 13 w 24"/>
                <a:gd name="T25" fmla="*/ 18 h 47"/>
                <a:gd name="T26" fmla="*/ 13 w 24"/>
                <a:gd name="T27" fmla="*/ 34 h 47"/>
                <a:gd name="T28" fmla="*/ 19 w 24"/>
                <a:gd name="T29" fmla="*/ 41 h 47"/>
                <a:gd name="T30" fmla="*/ 24 w 24"/>
                <a:gd name="T31" fmla="*/ 41 h 47"/>
                <a:gd name="T32" fmla="*/ 24 w 24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7">
                  <a:moveTo>
                    <a:pt x="24" y="47"/>
                  </a:move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7" y="46"/>
                    <a:pt x="7" y="35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40"/>
                    <a:pt x="16" y="41"/>
                    <a:pt x="19" y="41"/>
                  </a:cubicBezTo>
                  <a:cubicBezTo>
                    <a:pt x="20" y="41"/>
                    <a:pt x="23" y="41"/>
                    <a:pt x="24" y="41"/>
                  </a:cubicBezTo>
                  <a:lnTo>
                    <a:pt x="24" y="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3">
              <a:extLst>
                <a:ext uri="{FF2B5EF4-FFF2-40B4-BE49-F238E27FC236}">
                  <a16:creationId xmlns:a16="http://schemas.microsoft.com/office/drawing/2014/main" id="{8BF427A0-E33A-422D-9A32-57F434C2E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31934" y="5729288"/>
              <a:ext cx="112713" cy="122238"/>
            </a:xfrm>
            <a:custGeom>
              <a:avLst/>
              <a:gdLst>
                <a:gd name="T0" fmla="*/ 7 w 34"/>
                <a:gd name="T1" fmla="*/ 20 h 37"/>
                <a:gd name="T2" fmla="*/ 18 w 34"/>
                <a:gd name="T3" fmla="*/ 31 h 37"/>
                <a:gd name="T4" fmla="*/ 27 w 34"/>
                <a:gd name="T5" fmla="*/ 25 h 37"/>
                <a:gd name="T6" fmla="*/ 33 w 34"/>
                <a:gd name="T7" fmla="*/ 25 h 37"/>
                <a:gd name="T8" fmla="*/ 18 w 34"/>
                <a:gd name="T9" fmla="*/ 37 h 37"/>
                <a:gd name="T10" fmla="*/ 0 w 34"/>
                <a:gd name="T11" fmla="*/ 18 h 37"/>
                <a:gd name="T12" fmla="*/ 17 w 34"/>
                <a:gd name="T13" fmla="*/ 0 h 37"/>
                <a:gd name="T14" fmla="*/ 34 w 34"/>
                <a:gd name="T15" fmla="*/ 16 h 37"/>
                <a:gd name="T16" fmla="*/ 33 w 34"/>
                <a:gd name="T17" fmla="*/ 20 h 37"/>
                <a:gd name="T18" fmla="*/ 7 w 34"/>
                <a:gd name="T19" fmla="*/ 20 h 37"/>
                <a:gd name="T20" fmla="*/ 7 w 34"/>
                <a:gd name="T21" fmla="*/ 15 h 37"/>
                <a:gd name="T22" fmla="*/ 27 w 34"/>
                <a:gd name="T23" fmla="*/ 15 h 37"/>
                <a:gd name="T24" fmla="*/ 17 w 34"/>
                <a:gd name="T25" fmla="*/ 5 h 37"/>
                <a:gd name="T26" fmla="*/ 7 w 34"/>
                <a:gd name="T2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7">
                  <a:moveTo>
                    <a:pt x="7" y="20"/>
                  </a:moveTo>
                  <a:cubicBezTo>
                    <a:pt x="7" y="26"/>
                    <a:pt x="10" y="31"/>
                    <a:pt x="18" y="31"/>
                  </a:cubicBezTo>
                  <a:cubicBezTo>
                    <a:pt x="23" y="31"/>
                    <a:pt x="25" y="28"/>
                    <a:pt x="27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31"/>
                    <a:pt x="26" y="37"/>
                    <a:pt x="18" y="37"/>
                  </a:cubicBezTo>
                  <a:cubicBezTo>
                    <a:pt x="6" y="37"/>
                    <a:pt x="0" y="28"/>
                    <a:pt x="0" y="18"/>
                  </a:cubicBezTo>
                  <a:cubicBezTo>
                    <a:pt x="0" y="8"/>
                    <a:pt x="6" y="0"/>
                    <a:pt x="17" y="0"/>
                  </a:cubicBezTo>
                  <a:cubicBezTo>
                    <a:pt x="27" y="0"/>
                    <a:pt x="34" y="7"/>
                    <a:pt x="34" y="16"/>
                  </a:cubicBezTo>
                  <a:cubicBezTo>
                    <a:pt x="34" y="17"/>
                    <a:pt x="34" y="18"/>
                    <a:pt x="33" y="20"/>
                  </a:cubicBezTo>
                  <a:lnTo>
                    <a:pt x="7" y="20"/>
                  </a:lnTo>
                  <a:close/>
                  <a:moveTo>
                    <a:pt x="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9"/>
                    <a:pt x="23" y="5"/>
                    <a:pt x="17" y="5"/>
                  </a:cubicBezTo>
                  <a:cubicBezTo>
                    <a:pt x="11" y="5"/>
                    <a:pt x="7" y="9"/>
                    <a:pt x="7" y="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A6669544-65E1-43FC-86C1-0E3E7DBD46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0846" y="5732463"/>
              <a:ext cx="184150" cy="115888"/>
            </a:xfrm>
            <a:custGeom>
              <a:avLst/>
              <a:gdLst>
                <a:gd name="T0" fmla="*/ 58 w 116"/>
                <a:gd name="T1" fmla="*/ 14 h 73"/>
                <a:gd name="T2" fmla="*/ 37 w 116"/>
                <a:gd name="T3" fmla="*/ 73 h 73"/>
                <a:gd name="T4" fmla="*/ 29 w 116"/>
                <a:gd name="T5" fmla="*/ 73 h 73"/>
                <a:gd name="T6" fmla="*/ 0 w 116"/>
                <a:gd name="T7" fmla="*/ 0 h 73"/>
                <a:gd name="T8" fmla="*/ 14 w 116"/>
                <a:gd name="T9" fmla="*/ 0 h 73"/>
                <a:gd name="T10" fmla="*/ 33 w 116"/>
                <a:gd name="T11" fmla="*/ 50 h 73"/>
                <a:gd name="T12" fmla="*/ 52 w 116"/>
                <a:gd name="T13" fmla="*/ 0 h 73"/>
                <a:gd name="T14" fmla="*/ 64 w 116"/>
                <a:gd name="T15" fmla="*/ 0 h 73"/>
                <a:gd name="T16" fmla="*/ 83 w 116"/>
                <a:gd name="T17" fmla="*/ 50 h 73"/>
                <a:gd name="T18" fmla="*/ 102 w 116"/>
                <a:gd name="T19" fmla="*/ 0 h 73"/>
                <a:gd name="T20" fmla="*/ 116 w 116"/>
                <a:gd name="T21" fmla="*/ 0 h 73"/>
                <a:gd name="T22" fmla="*/ 87 w 116"/>
                <a:gd name="T23" fmla="*/ 73 h 73"/>
                <a:gd name="T24" fmla="*/ 79 w 116"/>
                <a:gd name="T25" fmla="*/ 73 h 73"/>
                <a:gd name="T26" fmla="*/ 58 w 116"/>
                <a:gd name="T27" fmla="*/ 1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73">
                  <a:moveTo>
                    <a:pt x="58" y="14"/>
                  </a:moveTo>
                  <a:lnTo>
                    <a:pt x="37" y="73"/>
                  </a:lnTo>
                  <a:lnTo>
                    <a:pt x="29" y="7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33" y="5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83" y="50"/>
                  </a:lnTo>
                  <a:lnTo>
                    <a:pt x="102" y="0"/>
                  </a:lnTo>
                  <a:lnTo>
                    <a:pt x="116" y="0"/>
                  </a:lnTo>
                  <a:lnTo>
                    <a:pt x="87" y="73"/>
                  </a:lnTo>
                  <a:lnTo>
                    <a:pt x="79" y="73"/>
                  </a:lnTo>
                  <a:lnTo>
                    <a:pt x="58" y="1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D41EA738-DBD7-4A2A-96E5-8DEAC02318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17696" y="5668963"/>
              <a:ext cx="36513" cy="179388"/>
            </a:xfrm>
            <a:custGeom>
              <a:avLst/>
              <a:gdLst>
                <a:gd name="T0" fmla="*/ 5 w 11"/>
                <a:gd name="T1" fmla="*/ 0 h 54"/>
                <a:gd name="T2" fmla="*/ 11 w 11"/>
                <a:gd name="T3" fmla="*/ 6 h 54"/>
                <a:gd name="T4" fmla="*/ 5 w 11"/>
                <a:gd name="T5" fmla="*/ 11 h 54"/>
                <a:gd name="T6" fmla="*/ 0 w 11"/>
                <a:gd name="T7" fmla="*/ 6 h 54"/>
                <a:gd name="T8" fmla="*/ 5 w 11"/>
                <a:gd name="T9" fmla="*/ 0 h 54"/>
                <a:gd name="T10" fmla="*/ 2 w 11"/>
                <a:gd name="T11" fmla="*/ 19 h 54"/>
                <a:gd name="T12" fmla="*/ 9 w 11"/>
                <a:gd name="T13" fmla="*/ 19 h 54"/>
                <a:gd name="T14" fmla="*/ 9 w 11"/>
                <a:gd name="T15" fmla="*/ 54 h 54"/>
                <a:gd name="T16" fmla="*/ 2 w 11"/>
                <a:gd name="T17" fmla="*/ 54 h 54"/>
                <a:gd name="T18" fmla="*/ 2 w 11"/>
                <a:gd name="T1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4">
                  <a:moveTo>
                    <a:pt x="5" y="0"/>
                  </a:moveTo>
                  <a:cubicBezTo>
                    <a:pt x="8" y="0"/>
                    <a:pt x="11" y="3"/>
                    <a:pt x="11" y="6"/>
                  </a:cubicBezTo>
                  <a:cubicBezTo>
                    <a:pt x="11" y="9"/>
                    <a:pt x="8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lose/>
                  <a:moveTo>
                    <a:pt x="2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2" y="54"/>
                    <a:pt x="2" y="54"/>
                    <a:pt x="2" y="54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05389CF3-0276-46AA-9045-4033AC19BF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1671" y="5692776"/>
              <a:ext cx="79375" cy="155575"/>
            </a:xfrm>
            <a:custGeom>
              <a:avLst/>
              <a:gdLst>
                <a:gd name="T0" fmla="*/ 24 w 24"/>
                <a:gd name="T1" fmla="*/ 47 h 47"/>
                <a:gd name="T2" fmla="*/ 18 w 24"/>
                <a:gd name="T3" fmla="*/ 47 h 47"/>
                <a:gd name="T4" fmla="*/ 7 w 24"/>
                <a:gd name="T5" fmla="*/ 35 h 47"/>
                <a:gd name="T6" fmla="*/ 7 w 24"/>
                <a:gd name="T7" fmla="*/ 18 h 47"/>
                <a:gd name="T8" fmla="*/ 0 w 24"/>
                <a:gd name="T9" fmla="*/ 18 h 47"/>
                <a:gd name="T10" fmla="*/ 0 w 24"/>
                <a:gd name="T11" fmla="*/ 12 h 47"/>
                <a:gd name="T12" fmla="*/ 7 w 24"/>
                <a:gd name="T13" fmla="*/ 12 h 47"/>
                <a:gd name="T14" fmla="*/ 7 w 24"/>
                <a:gd name="T15" fmla="*/ 0 h 47"/>
                <a:gd name="T16" fmla="*/ 13 w 24"/>
                <a:gd name="T17" fmla="*/ 0 h 47"/>
                <a:gd name="T18" fmla="*/ 13 w 24"/>
                <a:gd name="T19" fmla="*/ 12 h 47"/>
                <a:gd name="T20" fmla="*/ 22 w 24"/>
                <a:gd name="T21" fmla="*/ 12 h 47"/>
                <a:gd name="T22" fmla="*/ 22 w 24"/>
                <a:gd name="T23" fmla="*/ 18 h 47"/>
                <a:gd name="T24" fmla="*/ 13 w 24"/>
                <a:gd name="T25" fmla="*/ 18 h 47"/>
                <a:gd name="T26" fmla="*/ 13 w 24"/>
                <a:gd name="T27" fmla="*/ 34 h 47"/>
                <a:gd name="T28" fmla="*/ 19 w 24"/>
                <a:gd name="T29" fmla="*/ 41 h 47"/>
                <a:gd name="T30" fmla="*/ 24 w 24"/>
                <a:gd name="T31" fmla="*/ 41 h 47"/>
                <a:gd name="T32" fmla="*/ 24 w 24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7">
                  <a:moveTo>
                    <a:pt x="24" y="47"/>
                  </a:move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7" y="46"/>
                    <a:pt x="7" y="35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40"/>
                    <a:pt x="16" y="41"/>
                    <a:pt x="19" y="41"/>
                  </a:cubicBezTo>
                  <a:cubicBezTo>
                    <a:pt x="21" y="41"/>
                    <a:pt x="23" y="41"/>
                    <a:pt x="24" y="41"/>
                  </a:cubicBezTo>
                  <a:lnTo>
                    <a:pt x="24" y="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CCF8BC6E-FA80-42F7-B2E8-0418A6687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3271" y="5668963"/>
              <a:ext cx="106363" cy="179388"/>
            </a:xfrm>
            <a:custGeom>
              <a:avLst/>
              <a:gdLst>
                <a:gd name="T0" fmla="*/ 0 w 32"/>
                <a:gd name="T1" fmla="*/ 0 h 54"/>
                <a:gd name="T2" fmla="*/ 7 w 32"/>
                <a:gd name="T3" fmla="*/ 0 h 54"/>
                <a:gd name="T4" fmla="*/ 7 w 32"/>
                <a:gd name="T5" fmla="*/ 25 h 54"/>
                <a:gd name="T6" fmla="*/ 19 w 32"/>
                <a:gd name="T7" fmla="*/ 18 h 54"/>
                <a:gd name="T8" fmla="*/ 29 w 32"/>
                <a:gd name="T9" fmla="*/ 23 h 54"/>
                <a:gd name="T10" fmla="*/ 32 w 32"/>
                <a:gd name="T11" fmla="*/ 33 h 54"/>
                <a:gd name="T12" fmla="*/ 32 w 32"/>
                <a:gd name="T13" fmla="*/ 54 h 54"/>
                <a:gd name="T14" fmla="*/ 25 w 32"/>
                <a:gd name="T15" fmla="*/ 54 h 54"/>
                <a:gd name="T16" fmla="*/ 25 w 32"/>
                <a:gd name="T17" fmla="*/ 35 h 54"/>
                <a:gd name="T18" fmla="*/ 16 w 32"/>
                <a:gd name="T19" fmla="*/ 24 h 54"/>
                <a:gd name="T20" fmla="*/ 7 w 32"/>
                <a:gd name="T21" fmla="*/ 36 h 54"/>
                <a:gd name="T22" fmla="*/ 7 w 32"/>
                <a:gd name="T23" fmla="*/ 54 h 54"/>
                <a:gd name="T24" fmla="*/ 0 w 32"/>
                <a:gd name="T25" fmla="*/ 54 h 54"/>
                <a:gd name="T26" fmla="*/ 0 w 32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54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9" y="21"/>
                    <a:pt x="13" y="18"/>
                    <a:pt x="19" y="18"/>
                  </a:cubicBezTo>
                  <a:cubicBezTo>
                    <a:pt x="24" y="18"/>
                    <a:pt x="27" y="20"/>
                    <a:pt x="29" y="23"/>
                  </a:cubicBezTo>
                  <a:cubicBezTo>
                    <a:pt x="31" y="25"/>
                    <a:pt x="32" y="28"/>
                    <a:pt x="32" y="33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29"/>
                    <a:pt x="23" y="24"/>
                    <a:pt x="16" y="24"/>
                  </a:cubicBezTo>
                  <a:cubicBezTo>
                    <a:pt x="10" y="24"/>
                    <a:pt x="7" y="30"/>
                    <a:pt x="7" y="3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FC69C74C-A3FA-4F13-AEE1-674671EA5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5359" y="5692776"/>
              <a:ext cx="79375" cy="155575"/>
            </a:xfrm>
            <a:custGeom>
              <a:avLst/>
              <a:gdLst>
                <a:gd name="T0" fmla="*/ 24 w 24"/>
                <a:gd name="T1" fmla="*/ 47 h 47"/>
                <a:gd name="T2" fmla="*/ 18 w 24"/>
                <a:gd name="T3" fmla="*/ 47 h 47"/>
                <a:gd name="T4" fmla="*/ 7 w 24"/>
                <a:gd name="T5" fmla="*/ 35 h 47"/>
                <a:gd name="T6" fmla="*/ 7 w 24"/>
                <a:gd name="T7" fmla="*/ 18 h 47"/>
                <a:gd name="T8" fmla="*/ 0 w 24"/>
                <a:gd name="T9" fmla="*/ 18 h 47"/>
                <a:gd name="T10" fmla="*/ 0 w 24"/>
                <a:gd name="T11" fmla="*/ 12 h 47"/>
                <a:gd name="T12" fmla="*/ 7 w 24"/>
                <a:gd name="T13" fmla="*/ 12 h 47"/>
                <a:gd name="T14" fmla="*/ 7 w 24"/>
                <a:gd name="T15" fmla="*/ 0 h 47"/>
                <a:gd name="T16" fmla="*/ 13 w 24"/>
                <a:gd name="T17" fmla="*/ 0 h 47"/>
                <a:gd name="T18" fmla="*/ 13 w 24"/>
                <a:gd name="T19" fmla="*/ 12 h 47"/>
                <a:gd name="T20" fmla="*/ 22 w 24"/>
                <a:gd name="T21" fmla="*/ 12 h 47"/>
                <a:gd name="T22" fmla="*/ 22 w 24"/>
                <a:gd name="T23" fmla="*/ 18 h 47"/>
                <a:gd name="T24" fmla="*/ 13 w 24"/>
                <a:gd name="T25" fmla="*/ 18 h 47"/>
                <a:gd name="T26" fmla="*/ 13 w 24"/>
                <a:gd name="T27" fmla="*/ 34 h 47"/>
                <a:gd name="T28" fmla="*/ 19 w 24"/>
                <a:gd name="T29" fmla="*/ 41 h 47"/>
                <a:gd name="T30" fmla="*/ 24 w 24"/>
                <a:gd name="T31" fmla="*/ 41 h 47"/>
                <a:gd name="T32" fmla="*/ 24 w 24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7">
                  <a:moveTo>
                    <a:pt x="24" y="47"/>
                  </a:move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7" y="46"/>
                    <a:pt x="7" y="35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40"/>
                    <a:pt x="16" y="41"/>
                    <a:pt x="19" y="41"/>
                  </a:cubicBezTo>
                  <a:cubicBezTo>
                    <a:pt x="20" y="41"/>
                    <a:pt x="23" y="41"/>
                    <a:pt x="24" y="41"/>
                  </a:cubicBezTo>
                  <a:lnTo>
                    <a:pt x="24" y="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E5622B98-B23D-4756-90A7-2E900EA48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54259" y="5729288"/>
              <a:ext cx="112713" cy="122238"/>
            </a:xfrm>
            <a:custGeom>
              <a:avLst/>
              <a:gdLst>
                <a:gd name="T0" fmla="*/ 7 w 34"/>
                <a:gd name="T1" fmla="*/ 20 h 37"/>
                <a:gd name="T2" fmla="*/ 18 w 34"/>
                <a:gd name="T3" fmla="*/ 31 h 37"/>
                <a:gd name="T4" fmla="*/ 27 w 34"/>
                <a:gd name="T5" fmla="*/ 25 h 37"/>
                <a:gd name="T6" fmla="*/ 33 w 34"/>
                <a:gd name="T7" fmla="*/ 25 h 37"/>
                <a:gd name="T8" fmla="*/ 18 w 34"/>
                <a:gd name="T9" fmla="*/ 37 h 37"/>
                <a:gd name="T10" fmla="*/ 0 w 34"/>
                <a:gd name="T11" fmla="*/ 18 h 37"/>
                <a:gd name="T12" fmla="*/ 18 w 34"/>
                <a:gd name="T13" fmla="*/ 0 h 37"/>
                <a:gd name="T14" fmla="*/ 34 w 34"/>
                <a:gd name="T15" fmla="*/ 16 h 37"/>
                <a:gd name="T16" fmla="*/ 33 w 34"/>
                <a:gd name="T17" fmla="*/ 20 h 37"/>
                <a:gd name="T18" fmla="*/ 7 w 34"/>
                <a:gd name="T19" fmla="*/ 20 h 37"/>
                <a:gd name="T20" fmla="*/ 7 w 34"/>
                <a:gd name="T21" fmla="*/ 15 h 37"/>
                <a:gd name="T22" fmla="*/ 27 w 34"/>
                <a:gd name="T23" fmla="*/ 15 h 37"/>
                <a:gd name="T24" fmla="*/ 17 w 34"/>
                <a:gd name="T25" fmla="*/ 5 h 37"/>
                <a:gd name="T26" fmla="*/ 7 w 34"/>
                <a:gd name="T2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7">
                  <a:moveTo>
                    <a:pt x="7" y="20"/>
                  </a:moveTo>
                  <a:cubicBezTo>
                    <a:pt x="7" y="26"/>
                    <a:pt x="10" y="31"/>
                    <a:pt x="18" y="31"/>
                  </a:cubicBezTo>
                  <a:cubicBezTo>
                    <a:pt x="23" y="31"/>
                    <a:pt x="25" y="28"/>
                    <a:pt x="27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31"/>
                    <a:pt x="26" y="37"/>
                    <a:pt x="18" y="37"/>
                  </a:cubicBezTo>
                  <a:cubicBezTo>
                    <a:pt x="6" y="37"/>
                    <a:pt x="0" y="28"/>
                    <a:pt x="0" y="18"/>
                  </a:cubicBezTo>
                  <a:cubicBezTo>
                    <a:pt x="0" y="8"/>
                    <a:pt x="7" y="0"/>
                    <a:pt x="18" y="0"/>
                  </a:cubicBezTo>
                  <a:cubicBezTo>
                    <a:pt x="27" y="0"/>
                    <a:pt x="34" y="7"/>
                    <a:pt x="34" y="16"/>
                  </a:cubicBezTo>
                  <a:cubicBezTo>
                    <a:pt x="34" y="17"/>
                    <a:pt x="34" y="18"/>
                    <a:pt x="33" y="20"/>
                  </a:cubicBezTo>
                  <a:lnTo>
                    <a:pt x="7" y="20"/>
                  </a:lnTo>
                  <a:close/>
                  <a:moveTo>
                    <a:pt x="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9"/>
                    <a:pt x="23" y="5"/>
                    <a:pt x="17" y="5"/>
                  </a:cubicBezTo>
                  <a:cubicBezTo>
                    <a:pt x="11" y="5"/>
                    <a:pt x="7" y="9"/>
                    <a:pt x="7" y="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53B7B5A9-60D4-4B6B-9480-3A3CA0865B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9196" y="5729288"/>
              <a:ext cx="112713" cy="122238"/>
            </a:xfrm>
            <a:custGeom>
              <a:avLst/>
              <a:gdLst>
                <a:gd name="T0" fmla="*/ 27 w 34"/>
                <a:gd name="T1" fmla="*/ 14 h 37"/>
                <a:gd name="T2" fmla="*/ 17 w 34"/>
                <a:gd name="T3" fmla="*/ 6 h 37"/>
                <a:gd name="T4" fmla="*/ 6 w 34"/>
                <a:gd name="T5" fmla="*/ 18 h 37"/>
                <a:gd name="T6" fmla="*/ 18 w 34"/>
                <a:gd name="T7" fmla="*/ 31 h 37"/>
                <a:gd name="T8" fmla="*/ 27 w 34"/>
                <a:gd name="T9" fmla="*/ 24 h 37"/>
                <a:gd name="T10" fmla="*/ 34 w 34"/>
                <a:gd name="T11" fmla="*/ 24 h 37"/>
                <a:gd name="T12" fmla="*/ 17 w 34"/>
                <a:gd name="T13" fmla="*/ 37 h 37"/>
                <a:gd name="T14" fmla="*/ 0 w 34"/>
                <a:gd name="T15" fmla="*/ 18 h 37"/>
                <a:gd name="T16" fmla="*/ 17 w 34"/>
                <a:gd name="T17" fmla="*/ 0 h 37"/>
                <a:gd name="T18" fmla="*/ 33 w 34"/>
                <a:gd name="T19" fmla="*/ 14 h 37"/>
                <a:gd name="T20" fmla="*/ 27 w 34"/>
                <a:gd name="T21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7">
                  <a:moveTo>
                    <a:pt x="27" y="14"/>
                  </a:moveTo>
                  <a:cubicBezTo>
                    <a:pt x="26" y="9"/>
                    <a:pt x="24" y="6"/>
                    <a:pt x="17" y="6"/>
                  </a:cubicBezTo>
                  <a:cubicBezTo>
                    <a:pt x="10" y="6"/>
                    <a:pt x="6" y="12"/>
                    <a:pt x="6" y="18"/>
                  </a:cubicBezTo>
                  <a:cubicBezTo>
                    <a:pt x="6" y="25"/>
                    <a:pt x="10" y="31"/>
                    <a:pt x="18" y="31"/>
                  </a:cubicBezTo>
                  <a:cubicBezTo>
                    <a:pt x="23" y="31"/>
                    <a:pt x="26" y="28"/>
                    <a:pt x="27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2" y="31"/>
                    <a:pt x="27" y="37"/>
                    <a:pt x="17" y="37"/>
                  </a:cubicBezTo>
                  <a:cubicBezTo>
                    <a:pt x="6" y="37"/>
                    <a:pt x="0" y="28"/>
                    <a:pt x="0" y="18"/>
                  </a:cubicBezTo>
                  <a:cubicBezTo>
                    <a:pt x="0" y="9"/>
                    <a:pt x="6" y="0"/>
                    <a:pt x="17" y="0"/>
                  </a:cubicBezTo>
                  <a:cubicBezTo>
                    <a:pt x="28" y="0"/>
                    <a:pt x="33" y="7"/>
                    <a:pt x="33" y="14"/>
                  </a:cubicBezTo>
                  <a:lnTo>
                    <a:pt x="27" y="1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3EC80A64-0487-4006-A84B-D7A5A706FD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2071" y="5668963"/>
              <a:ext cx="104775" cy="179388"/>
            </a:xfrm>
            <a:custGeom>
              <a:avLst/>
              <a:gdLst>
                <a:gd name="T0" fmla="*/ 0 w 32"/>
                <a:gd name="T1" fmla="*/ 0 h 54"/>
                <a:gd name="T2" fmla="*/ 7 w 32"/>
                <a:gd name="T3" fmla="*/ 0 h 54"/>
                <a:gd name="T4" fmla="*/ 7 w 32"/>
                <a:gd name="T5" fmla="*/ 25 h 54"/>
                <a:gd name="T6" fmla="*/ 19 w 32"/>
                <a:gd name="T7" fmla="*/ 18 h 54"/>
                <a:gd name="T8" fmla="*/ 29 w 32"/>
                <a:gd name="T9" fmla="*/ 23 h 54"/>
                <a:gd name="T10" fmla="*/ 32 w 32"/>
                <a:gd name="T11" fmla="*/ 33 h 54"/>
                <a:gd name="T12" fmla="*/ 32 w 32"/>
                <a:gd name="T13" fmla="*/ 54 h 54"/>
                <a:gd name="T14" fmla="*/ 25 w 32"/>
                <a:gd name="T15" fmla="*/ 54 h 54"/>
                <a:gd name="T16" fmla="*/ 25 w 32"/>
                <a:gd name="T17" fmla="*/ 35 h 54"/>
                <a:gd name="T18" fmla="*/ 17 w 32"/>
                <a:gd name="T19" fmla="*/ 24 h 54"/>
                <a:gd name="T20" fmla="*/ 7 w 32"/>
                <a:gd name="T21" fmla="*/ 36 h 54"/>
                <a:gd name="T22" fmla="*/ 7 w 32"/>
                <a:gd name="T23" fmla="*/ 54 h 54"/>
                <a:gd name="T24" fmla="*/ 0 w 32"/>
                <a:gd name="T25" fmla="*/ 54 h 54"/>
                <a:gd name="T26" fmla="*/ 0 w 32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54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9" y="21"/>
                    <a:pt x="13" y="18"/>
                    <a:pt x="19" y="18"/>
                  </a:cubicBezTo>
                  <a:cubicBezTo>
                    <a:pt x="24" y="18"/>
                    <a:pt x="27" y="20"/>
                    <a:pt x="29" y="23"/>
                  </a:cubicBezTo>
                  <a:cubicBezTo>
                    <a:pt x="31" y="25"/>
                    <a:pt x="32" y="28"/>
                    <a:pt x="32" y="33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29"/>
                    <a:pt x="23" y="24"/>
                    <a:pt x="17" y="24"/>
                  </a:cubicBezTo>
                  <a:cubicBezTo>
                    <a:pt x="10" y="24"/>
                    <a:pt x="7" y="30"/>
                    <a:pt x="7" y="3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3D10D227-C48C-432C-8963-81BA638D51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73359" y="5729288"/>
              <a:ext cx="106363" cy="119063"/>
            </a:xfrm>
            <a:custGeom>
              <a:avLst/>
              <a:gdLst>
                <a:gd name="T0" fmla="*/ 0 w 32"/>
                <a:gd name="T1" fmla="*/ 1 h 36"/>
                <a:gd name="T2" fmla="*/ 7 w 32"/>
                <a:gd name="T3" fmla="*/ 1 h 36"/>
                <a:gd name="T4" fmla="*/ 7 w 32"/>
                <a:gd name="T5" fmla="*/ 7 h 36"/>
                <a:gd name="T6" fmla="*/ 19 w 32"/>
                <a:gd name="T7" fmla="*/ 0 h 36"/>
                <a:gd name="T8" fmla="*/ 30 w 32"/>
                <a:gd name="T9" fmla="*/ 5 h 36"/>
                <a:gd name="T10" fmla="*/ 32 w 32"/>
                <a:gd name="T11" fmla="*/ 15 h 36"/>
                <a:gd name="T12" fmla="*/ 32 w 32"/>
                <a:gd name="T13" fmla="*/ 36 h 36"/>
                <a:gd name="T14" fmla="*/ 26 w 32"/>
                <a:gd name="T15" fmla="*/ 36 h 36"/>
                <a:gd name="T16" fmla="*/ 26 w 32"/>
                <a:gd name="T17" fmla="*/ 17 h 36"/>
                <a:gd name="T18" fmla="*/ 17 w 32"/>
                <a:gd name="T19" fmla="*/ 6 h 36"/>
                <a:gd name="T20" fmla="*/ 7 w 32"/>
                <a:gd name="T21" fmla="*/ 18 h 36"/>
                <a:gd name="T22" fmla="*/ 7 w 32"/>
                <a:gd name="T23" fmla="*/ 36 h 36"/>
                <a:gd name="T24" fmla="*/ 0 w 32"/>
                <a:gd name="T25" fmla="*/ 36 h 36"/>
                <a:gd name="T26" fmla="*/ 0 w 32"/>
                <a:gd name="T2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3" y="0"/>
                    <a:pt x="19" y="0"/>
                  </a:cubicBezTo>
                  <a:cubicBezTo>
                    <a:pt x="24" y="0"/>
                    <a:pt x="28" y="2"/>
                    <a:pt x="30" y="5"/>
                  </a:cubicBezTo>
                  <a:cubicBezTo>
                    <a:pt x="32" y="7"/>
                    <a:pt x="32" y="10"/>
                    <a:pt x="32" y="1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1"/>
                    <a:pt x="23" y="6"/>
                    <a:pt x="17" y="6"/>
                  </a:cubicBezTo>
                  <a:cubicBezTo>
                    <a:pt x="10" y="6"/>
                    <a:pt x="7" y="12"/>
                    <a:pt x="7" y="1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AA4F6201-588A-4188-A49E-FAE4F0A18B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09884" y="5729288"/>
              <a:ext cx="120650" cy="122238"/>
            </a:xfrm>
            <a:custGeom>
              <a:avLst/>
              <a:gdLst>
                <a:gd name="T0" fmla="*/ 0 w 37"/>
                <a:gd name="T1" fmla="*/ 18 h 37"/>
                <a:gd name="T2" fmla="*/ 18 w 37"/>
                <a:gd name="T3" fmla="*/ 0 h 37"/>
                <a:gd name="T4" fmla="*/ 37 w 37"/>
                <a:gd name="T5" fmla="*/ 18 h 37"/>
                <a:gd name="T6" fmla="*/ 18 w 37"/>
                <a:gd name="T7" fmla="*/ 37 h 37"/>
                <a:gd name="T8" fmla="*/ 0 w 37"/>
                <a:gd name="T9" fmla="*/ 18 h 37"/>
                <a:gd name="T10" fmla="*/ 30 w 37"/>
                <a:gd name="T11" fmla="*/ 18 h 37"/>
                <a:gd name="T12" fmla="*/ 18 w 37"/>
                <a:gd name="T13" fmla="*/ 6 h 37"/>
                <a:gd name="T14" fmla="*/ 6 w 37"/>
                <a:gd name="T15" fmla="*/ 18 h 37"/>
                <a:gd name="T16" fmla="*/ 18 w 37"/>
                <a:gd name="T17" fmla="*/ 31 h 37"/>
                <a:gd name="T18" fmla="*/ 30 w 37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0" y="18"/>
                  </a:moveTo>
                  <a:cubicBezTo>
                    <a:pt x="0" y="8"/>
                    <a:pt x="7" y="0"/>
                    <a:pt x="18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8"/>
                    <a:pt x="29" y="37"/>
                    <a:pt x="18" y="37"/>
                  </a:cubicBezTo>
                  <a:cubicBezTo>
                    <a:pt x="7" y="37"/>
                    <a:pt x="0" y="28"/>
                    <a:pt x="0" y="18"/>
                  </a:cubicBezTo>
                  <a:close/>
                  <a:moveTo>
                    <a:pt x="30" y="18"/>
                  </a:move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6" y="12"/>
                    <a:pt x="6" y="18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4">
              <a:extLst>
                <a:ext uri="{FF2B5EF4-FFF2-40B4-BE49-F238E27FC236}">
                  <a16:creationId xmlns:a16="http://schemas.microsoft.com/office/drawing/2014/main" id="{E9F93A57-2437-44A0-A85F-4164CBAAAD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60696" y="5668963"/>
              <a:ext cx="20638" cy="17938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5">
              <a:extLst>
                <a:ext uri="{FF2B5EF4-FFF2-40B4-BE49-F238E27FC236}">
                  <a16:creationId xmlns:a16="http://schemas.microsoft.com/office/drawing/2014/main" id="{DFC38789-29E4-461B-B2BD-321FEBA877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3084" y="5729288"/>
              <a:ext cx="119063" cy="122238"/>
            </a:xfrm>
            <a:custGeom>
              <a:avLst/>
              <a:gdLst>
                <a:gd name="T0" fmla="*/ 0 w 36"/>
                <a:gd name="T1" fmla="*/ 18 h 37"/>
                <a:gd name="T2" fmla="*/ 18 w 36"/>
                <a:gd name="T3" fmla="*/ 0 h 37"/>
                <a:gd name="T4" fmla="*/ 36 w 36"/>
                <a:gd name="T5" fmla="*/ 18 h 37"/>
                <a:gd name="T6" fmla="*/ 18 w 36"/>
                <a:gd name="T7" fmla="*/ 37 h 37"/>
                <a:gd name="T8" fmla="*/ 0 w 36"/>
                <a:gd name="T9" fmla="*/ 18 h 37"/>
                <a:gd name="T10" fmla="*/ 30 w 36"/>
                <a:gd name="T11" fmla="*/ 18 h 37"/>
                <a:gd name="T12" fmla="*/ 18 w 36"/>
                <a:gd name="T13" fmla="*/ 6 h 37"/>
                <a:gd name="T14" fmla="*/ 6 w 36"/>
                <a:gd name="T15" fmla="*/ 18 h 37"/>
                <a:gd name="T16" fmla="*/ 18 w 36"/>
                <a:gd name="T17" fmla="*/ 31 h 37"/>
                <a:gd name="T18" fmla="*/ 30 w 36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0" y="18"/>
                  </a:moveTo>
                  <a:cubicBezTo>
                    <a:pt x="0" y="8"/>
                    <a:pt x="7" y="0"/>
                    <a:pt x="18" y="0"/>
                  </a:cubicBezTo>
                  <a:cubicBezTo>
                    <a:pt x="29" y="0"/>
                    <a:pt x="36" y="8"/>
                    <a:pt x="36" y="18"/>
                  </a:cubicBezTo>
                  <a:cubicBezTo>
                    <a:pt x="36" y="28"/>
                    <a:pt x="29" y="37"/>
                    <a:pt x="18" y="37"/>
                  </a:cubicBezTo>
                  <a:cubicBezTo>
                    <a:pt x="7" y="37"/>
                    <a:pt x="0" y="28"/>
                    <a:pt x="0" y="18"/>
                  </a:cubicBezTo>
                  <a:close/>
                  <a:moveTo>
                    <a:pt x="30" y="18"/>
                  </a:move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6" y="12"/>
                    <a:pt x="6" y="18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AF3DD0E3-9E12-463B-A108-5E1801F93C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55959" y="5729288"/>
              <a:ext cx="119063" cy="182563"/>
            </a:xfrm>
            <a:custGeom>
              <a:avLst/>
              <a:gdLst>
                <a:gd name="T0" fmla="*/ 36 w 36"/>
                <a:gd name="T1" fmla="*/ 38 h 55"/>
                <a:gd name="T2" fmla="*/ 18 w 36"/>
                <a:gd name="T3" fmla="*/ 55 h 55"/>
                <a:gd name="T4" fmla="*/ 0 w 36"/>
                <a:gd name="T5" fmla="*/ 40 h 55"/>
                <a:gd name="T6" fmla="*/ 7 w 36"/>
                <a:gd name="T7" fmla="*/ 40 h 55"/>
                <a:gd name="T8" fmla="*/ 18 w 36"/>
                <a:gd name="T9" fmla="*/ 50 h 55"/>
                <a:gd name="T10" fmla="*/ 30 w 36"/>
                <a:gd name="T11" fmla="*/ 38 h 55"/>
                <a:gd name="T12" fmla="*/ 30 w 36"/>
                <a:gd name="T13" fmla="*/ 30 h 55"/>
                <a:gd name="T14" fmla="*/ 17 w 36"/>
                <a:gd name="T15" fmla="*/ 37 h 55"/>
                <a:gd name="T16" fmla="*/ 0 w 36"/>
                <a:gd name="T17" fmla="*/ 18 h 55"/>
                <a:gd name="T18" fmla="*/ 17 w 36"/>
                <a:gd name="T19" fmla="*/ 0 h 55"/>
                <a:gd name="T20" fmla="*/ 30 w 36"/>
                <a:gd name="T21" fmla="*/ 7 h 55"/>
                <a:gd name="T22" fmla="*/ 30 w 36"/>
                <a:gd name="T23" fmla="*/ 1 h 55"/>
                <a:gd name="T24" fmla="*/ 36 w 36"/>
                <a:gd name="T25" fmla="*/ 1 h 55"/>
                <a:gd name="T26" fmla="*/ 36 w 36"/>
                <a:gd name="T27" fmla="*/ 38 h 55"/>
                <a:gd name="T28" fmla="*/ 6 w 36"/>
                <a:gd name="T29" fmla="*/ 18 h 55"/>
                <a:gd name="T30" fmla="*/ 18 w 36"/>
                <a:gd name="T31" fmla="*/ 31 h 55"/>
                <a:gd name="T32" fmla="*/ 30 w 36"/>
                <a:gd name="T33" fmla="*/ 18 h 55"/>
                <a:gd name="T34" fmla="*/ 18 w 36"/>
                <a:gd name="T35" fmla="*/ 6 h 55"/>
                <a:gd name="T36" fmla="*/ 6 w 36"/>
                <a:gd name="T37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55">
                  <a:moveTo>
                    <a:pt x="36" y="38"/>
                  </a:moveTo>
                  <a:cubicBezTo>
                    <a:pt x="36" y="50"/>
                    <a:pt x="29" y="55"/>
                    <a:pt x="18" y="55"/>
                  </a:cubicBezTo>
                  <a:cubicBezTo>
                    <a:pt x="6" y="55"/>
                    <a:pt x="0" y="48"/>
                    <a:pt x="0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10" y="50"/>
                    <a:pt x="18" y="50"/>
                  </a:cubicBezTo>
                  <a:cubicBezTo>
                    <a:pt x="25" y="50"/>
                    <a:pt x="30" y="46"/>
                    <a:pt x="30" y="38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7" y="34"/>
                    <a:pt x="23" y="37"/>
                    <a:pt x="17" y="37"/>
                  </a:cubicBezTo>
                  <a:cubicBezTo>
                    <a:pt x="7" y="37"/>
                    <a:pt x="0" y="28"/>
                    <a:pt x="0" y="18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3" y="0"/>
                    <a:pt x="27" y="3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6" y="38"/>
                  </a:lnTo>
                  <a:close/>
                  <a:moveTo>
                    <a:pt x="6" y="18"/>
                  </a:move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8"/>
                  </a:cubicBez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6" y="12"/>
                    <a:pt x="6" y="1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C5F629DE-9A7A-4E8F-BDCA-354538C161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1534" y="5732463"/>
              <a:ext cx="107950" cy="179388"/>
            </a:xfrm>
            <a:custGeom>
              <a:avLst/>
              <a:gdLst>
                <a:gd name="T0" fmla="*/ 0 w 33"/>
                <a:gd name="T1" fmla="*/ 39 h 54"/>
                <a:gd name="T2" fmla="*/ 7 w 33"/>
                <a:gd name="T3" fmla="*/ 39 h 54"/>
                <a:gd name="T4" fmla="*/ 17 w 33"/>
                <a:gd name="T5" fmla="*/ 49 h 54"/>
                <a:gd name="T6" fmla="*/ 27 w 33"/>
                <a:gd name="T7" fmla="*/ 38 h 54"/>
                <a:gd name="T8" fmla="*/ 27 w 33"/>
                <a:gd name="T9" fmla="*/ 29 h 54"/>
                <a:gd name="T10" fmla="*/ 14 w 33"/>
                <a:gd name="T11" fmla="*/ 36 h 54"/>
                <a:gd name="T12" fmla="*/ 4 w 33"/>
                <a:gd name="T13" fmla="*/ 31 h 54"/>
                <a:gd name="T14" fmla="*/ 1 w 33"/>
                <a:gd name="T15" fmla="*/ 20 h 54"/>
                <a:gd name="T16" fmla="*/ 1 w 33"/>
                <a:gd name="T17" fmla="*/ 0 h 54"/>
                <a:gd name="T18" fmla="*/ 8 w 33"/>
                <a:gd name="T19" fmla="*/ 0 h 54"/>
                <a:gd name="T20" fmla="*/ 8 w 33"/>
                <a:gd name="T21" fmla="*/ 18 h 54"/>
                <a:gd name="T22" fmla="*/ 17 w 33"/>
                <a:gd name="T23" fmla="*/ 30 h 54"/>
                <a:gd name="T24" fmla="*/ 27 w 33"/>
                <a:gd name="T25" fmla="*/ 18 h 54"/>
                <a:gd name="T26" fmla="*/ 27 w 33"/>
                <a:gd name="T27" fmla="*/ 0 h 54"/>
                <a:gd name="T28" fmla="*/ 33 w 33"/>
                <a:gd name="T29" fmla="*/ 0 h 54"/>
                <a:gd name="T30" fmla="*/ 33 w 33"/>
                <a:gd name="T31" fmla="*/ 38 h 54"/>
                <a:gd name="T32" fmla="*/ 17 w 33"/>
                <a:gd name="T33" fmla="*/ 54 h 54"/>
                <a:gd name="T34" fmla="*/ 0 w 33"/>
                <a:gd name="T35" fmla="*/ 3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54">
                  <a:moveTo>
                    <a:pt x="0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8" y="46"/>
                    <a:pt x="11" y="49"/>
                    <a:pt x="17" y="49"/>
                  </a:cubicBezTo>
                  <a:cubicBezTo>
                    <a:pt x="23" y="49"/>
                    <a:pt x="27" y="46"/>
                    <a:pt x="27" y="38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5" y="33"/>
                    <a:pt x="20" y="36"/>
                    <a:pt x="14" y="36"/>
                  </a:cubicBezTo>
                  <a:cubicBezTo>
                    <a:pt x="9" y="36"/>
                    <a:pt x="6" y="34"/>
                    <a:pt x="4" y="31"/>
                  </a:cubicBezTo>
                  <a:cubicBezTo>
                    <a:pt x="2" y="29"/>
                    <a:pt x="1" y="25"/>
                    <a:pt x="1" y="2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5"/>
                    <a:pt x="10" y="30"/>
                    <a:pt x="17" y="30"/>
                  </a:cubicBezTo>
                  <a:cubicBezTo>
                    <a:pt x="24" y="30"/>
                    <a:pt x="27" y="24"/>
                    <a:pt x="27" y="1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0"/>
                    <a:pt x="28" y="54"/>
                    <a:pt x="17" y="54"/>
                  </a:cubicBezTo>
                  <a:cubicBezTo>
                    <a:pt x="7" y="54"/>
                    <a:pt x="1" y="4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49321EE2-0FE0-43D9-846D-BDBA32E391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16321" y="5729288"/>
              <a:ext cx="119063" cy="122238"/>
            </a:xfrm>
            <a:custGeom>
              <a:avLst/>
              <a:gdLst>
                <a:gd name="T0" fmla="*/ 36 w 36"/>
                <a:gd name="T1" fmla="*/ 1 h 37"/>
                <a:gd name="T2" fmla="*/ 36 w 36"/>
                <a:gd name="T3" fmla="*/ 36 h 37"/>
                <a:gd name="T4" fmla="*/ 30 w 36"/>
                <a:gd name="T5" fmla="*/ 36 h 37"/>
                <a:gd name="T6" fmla="*/ 30 w 36"/>
                <a:gd name="T7" fmla="*/ 30 h 37"/>
                <a:gd name="T8" fmla="*/ 18 w 36"/>
                <a:gd name="T9" fmla="*/ 37 h 37"/>
                <a:gd name="T10" fmla="*/ 0 w 36"/>
                <a:gd name="T11" fmla="*/ 18 h 37"/>
                <a:gd name="T12" fmla="*/ 18 w 36"/>
                <a:gd name="T13" fmla="*/ 0 h 37"/>
                <a:gd name="T14" fmla="*/ 30 w 36"/>
                <a:gd name="T15" fmla="*/ 7 h 37"/>
                <a:gd name="T16" fmla="*/ 30 w 36"/>
                <a:gd name="T17" fmla="*/ 1 h 37"/>
                <a:gd name="T18" fmla="*/ 36 w 36"/>
                <a:gd name="T19" fmla="*/ 1 h 37"/>
                <a:gd name="T20" fmla="*/ 30 w 36"/>
                <a:gd name="T21" fmla="*/ 18 h 37"/>
                <a:gd name="T22" fmla="*/ 18 w 36"/>
                <a:gd name="T23" fmla="*/ 6 h 37"/>
                <a:gd name="T24" fmla="*/ 6 w 36"/>
                <a:gd name="T25" fmla="*/ 18 h 37"/>
                <a:gd name="T26" fmla="*/ 18 w 36"/>
                <a:gd name="T27" fmla="*/ 31 h 37"/>
                <a:gd name="T28" fmla="*/ 30 w 36"/>
                <a:gd name="T2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6" y="1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8" y="34"/>
                    <a:pt x="23" y="37"/>
                    <a:pt x="18" y="37"/>
                  </a:cubicBezTo>
                  <a:cubicBezTo>
                    <a:pt x="7" y="37"/>
                    <a:pt x="0" y="28"/>
                    <a:pt x="0" y="18"/>
                  </a:cubicBezTo>
                  <a:cubicBezTo>
                    <a:pt x="0" y="8"/>
                    <a:pt x="7" y="0"/>
                    <a:pt x="18" y="0"/>
                  </a:cubicBezTo>
                  <a:cubicBezTo>
                    <a:pt x="23" y="0"/>
                    <a:pt x="28" y="3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36" y="1"/>
                  </a:lnTo>
                  <a:close/>
                  <a:moveTo>
                    <a:pt x="30" y="18"/>
                  </a:move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6" y="12"/>
                    <a:pt x="6" y="18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83F92D2F-3100-4735-A9AD-B37E887241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5071" y="5729288"/>
              <a:ext cx="104775" cy="119063"/>
            </a:xfrm>
            <a:custGeom>
              <a:avLst/>
              <a:gdLst>
                <a:gd name="T0" fmla="*/ 0 w 32"/>
                <a:gd name="T1" fmla="*/ 1 h 36"/>
                <a:gd name="T2" fmla="*/ 7 w 32"/>
                <a:gd name="T3" fmla="*/ 1 h 36"/>
                <a:gd name="T4" fmla="*/ 7 w 32"/>
                <a:gd name="T5" fmla="*/ 7 h 36"/>
                <a:gd name="T6" fmla="*/ 19 w 32"/>
                <a:gd name="T7" fmla="*/ 0 h 36"/>
                <a:gd name="T8" fmla="*/ 30 w 32"/>
                <a:gd name="T9" fmla="*/ 5 h 36"/>
                <a:gd name="T10" fmla="*/ 32 w 32"/>
                <a:gd name="T11" fmla="*/ 15 h 36"/>
                <a:gd name="T12" fmla="*/ 32 w 32"/>
                <a:gd name="T13" fmla="*/ 36 h 36"/>
                <a:gd name="T14" fmla="*/ 26 w 32"/>
                <a:gd name="T15" fmla="*/ 36 h 36"/>
                <a:gd name="T16" fmla="*/ 26 w 32"/>
                <a:gd name="T17" fmla="*/ 17 h 36"/>
                <a:gd name="T18" fmla="*/ 17 w 32"/>
                <a:gd name="T19" fmla="*/ 6 h 36"/>
                <a:gd name="T20" fmla="*/ 7 w 32"/>
                <a:gd name="T21" fmla="*/ 18 h 36"/>
                <a:gd name="T22" fmla="*/ 7 w 32"/>
                <a:gd name="T23" fmla="*/ 36 h 36"/>
                <a:gd name="T24" fmla="*/ 0 w 32"/>
                <a:gd name="T25" fmla="*/ 36 h 36"/>
                <a:gd name="T26" fmla="*/ 0 w 32"/>
                <a:gd name="T2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3" y="0"/>
                    <a:pt x="19" y="0"/>
                  </a:cubicBezTo>
                  <a:cubicBezTo>
                    <a:pt x="24" y="0"/>
                    <a:pt x="28" y="2"/>
                    <a:pt x="30" y="5"/>
                  </a:cubicBezTo>
                  <a:cubicBezTo>
                    <a:pt x="32" y="7"/>
                    <a:pt x="32" y="10"/>
                    <a:pt x="32" y="1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1"/>
                    <a:pt x="23" y="6"/>
                    <a:pt x="17" y="6"/>
                  </a:cubicBezTo>
                  <a:cubicBezTo>
                    <a:pt x="10" y="6"/>
                    <a:pt x="7" y="12"/>
                    <a:pt x="7" y="1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DB564863-1285-4018-A908-EC58BF694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0009" y="5668963"/>
              <a:ext cx="122238" cy="182563"/>
            </a:xfrm>
            <a:custGeom>
              <a:avLst/>
              <a:gdLst>
                <a:gd name="T0" fmla="*/ 30 w 37"/>
                <a:gd name="T1" fmla="*/ 48 h 55"/>
                <a:gd name="T2" fmla="*/ 18 w 37"/>
                <a:gd name="T3" fmla="*/ 55 h 55"/>
                <a:gd name="T4" fmla="*/ 0 w 37"/>
                <a:gd name="T5" fmla="*/ 36 h 55"/>
                <a:gd name="T6" fmla="*/ 18 w 37"/>
                <a:gd name="T7" fmla="*/ 18 h 55"/>
                <a:gd name="T8" fmla="*/ 30 w 37"/>
                <a:gd name="T9" fmla="*/ 25 h 55"/>
                <a:gd name="T10" fmla="*/ 30 w 37"/>
                <a:gd name="T11" fmla="*/ 0 h 55"/>
                <a:gd name="T12" fmla="*/ 37 w 37"/>
                <a:gd name="T13" fmla="*/ 0 h 55"/>
                <a:gd name="T14" fmla="*/ 37 w 37"/>
                <a:gd name="T15" fmla="*/ 54 h 55"/>
                <a:gd name="T16" fmla="*/ 30 w 37"/>
                <a:gd name="T17" fmla="*/ 54 h 55"/>
                <a:gd name="T18" fmla="*/ 30 w 37"/>
                <a:gd name="T19" fmla="*/ 48 h 55"/>
                <a:gd name="T20" fmla="*/ 30 w 37"/>
                <a:gd name="T21" fmla="*/ 36 h 55"/>
                <a:gd name="T22" fmla="*/ 18 w 37"/>
                <a:gd name="T23" fmla="*/ 24 h 55"/>
                <a:gd name="T24" fmla="*/ 7 w 37"/>
                <a:gd name="T25" fmla="*/ 36 h 55"/>
                <a:gd name="T26" fmla="*/ 18 w 37"/>
                <a:gd name="T27" fmla="*/ 49 h 55"/>
                <a:gd name="T28" fmla="*/ 30 w 37"/>
                <a:gd name="T29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5">
                  <a:moveTo>
                    <a:pt x="30" y="48"/>
                  </a:moveTo>
                  <a:cubicBezTo>
                    <a:pt x="28" y="52"/>
                    <a:pt x="23" y="55"/>
                    <a:pt x="18" y="55"/>
                  </a:cubicBezTo>
                  <a:cubicBezTo>
                    <a:pt x="7" y="55"/>
                    <a:pt x="0" y="46"/>
                    <a:pt x="0" y="36"/>
                  </a:cubicBezTo>
                  <a:cubicBezTo>
                    <a:pt x="0" y="26"/>
                    <a:pt x="7" y="18"/>
                    <a:pt x="18" y="18"/>
                  </a:cubicBezTo>
                  <a:cubicBezTo>
                    <a:pt x="23" y="18"/>
                    <a:pt x="28" y="21"/>
                    <a:pt x="30" y="2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0" y="54"/>
                    <a:pt x="30" y="54"/>
                    <a:pt x="30" y="54"/>
                  </a:cubicBezTo>
                  <a:lnTo>
                    <a:pt x="30" y="48"/>
                  </a:lnTo>
                  <a:close/>
                  <a:moveTo>
                    <a:pt x="30" y="36"/>
                  </a:moveTo>
                  <a:cubicBezTo>
                    <a:pt x="30" y="30"/>
                    <a:pt x="25" y="24"/>
                    <a:pt x="18" y="24"/>
                  </a:cubicBezTo>
                  <a:cubicBezTo>
                    <a:pt x="11" y="24"/>
                    <a:pt x="7" y="30"/>
                    <a:pt x="7" y="36"/>
                  </a:cubicBezTo>
                  <a:cubicBezTo>
                    <a:pt x="7" y="43"/>
                    <a:pt x="11" y="49"/>
                    <a:pt x="18" y="49"/>
                  </a:cubicBezTo>
                  <a:cubicBezTo>
                    <a:pt x="25" y="49"/>
                    <a:pt x="30" y="43"/>
                    <a:pt x="30" y="3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39D70BF9-FEAB-430D-9122-87156AD7A0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121" y="5970588"/>
              <a:ext cx="36513" cy="179388"/>
            </a:xfrm>
            <a:custGeom>
              <a:avLst/>
              <a:gdLst>
                <a:gd name="T0" fmla="*/ 6 w 11"/>
                <a:gd name="T1" fmla="*/ 0 h 54"/>
                <a:gd name="T2" fmla="*/ 11 w 11"/>
                <a:gd name="T3" fmla="*/ 6 h 54"/>
                <a:gd name="T4" fmla="*/ 6 w 11"/>
                <a:gd name="T5" fmla="*/ 11 h 54"/>
                <a:gd name="T6" fmla="*/ 0 w 11"/>
                <a:gd name="T7" fmla="*/ 6 h 54"/>
                <a:gd name="T8" fmla="*/ 6 w 11"/>
                <a:gd name="T9" fmla="*/ 0 h 54"/>
                <a:gd name="T10" fmla="*/ 2 w 11"/>
                <a:gd name="T11" fmla="*/ 19 h 54"/>
                <a:gd name="T12" fmla="*/ 9 w 11"/>
                <a:gd name="T13" fmla="*/ 19 h 54"/>
                <a:gd name="T14" fmla="*/ 9 w 11"/>
                <a:gd name="T15" fmla="*/ 54 h 54"/>
                <a:gd name="T16" fmla="*/ 2 w 11"/>
                <a:gd name="T17" fmla="*/ 54 h 54"/>
                <a:gd name="T18" fmla="*/ 2 w 11"/>
                <a:gd name="T1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4">
                  <a:moveTo>
                    <a:pt x="6" y="0"/>
                  </a:move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  <a:moveTo>
                    <a:pt x="2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2" y="54"/>
                    <a:pt x="2" y="54"/>
                    <a:pt x="2" y="54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D6AF4C8B-5570-4325-B6AF-C9251E9514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6971" y="6030913"/>
              <a:ext cx="106363" cy="119063"/>
            </a:xfrm>
            <a:custGeom>
              <a:avLst/>
              <a:gdLst>
                <a:gd name="T0" fmla="*/ 0 w 32"/>
                <a:gd name="T1" fmla="*/ 1 h 36"/>
                <a:gd name="T2" fmla="*/ 7 w 32"/>
                <a:gd name="T3" fmla="*/ 1 h 36"/>
                <a:gd name="T4" fmla="*/ 7 w 32"/>
                <a:gd name="T5" fmla="*/ 7 h 36"/>
                <a:gd name="T6" fmla="*/ 19 w 32"/>
                <a:gd name="T7" fmla="*/ 0 h 36"/>
                <a:gd name="T8" fmla="*/ 30 w 32"/>
                <a:gd name="T9" fmla="*/ 5 h 36"/>
                <a:gd name="T10" fmla="*/ 32 w 32"/>
                <a:gd name="T11" fmla="*/ 15 h 36"/>
                <a:gd name="T12" fmla="*/ 32 w 32"/>
                <a:gd name="T13" fmla="*/ 36 h 36"/>
                <a:gd name="T14" fmla="*/ 26 w 32"/>
                <a:gd name="T15" fmla="*/ 36 h 36"/>
                <a:gd name="T16" fmla="*/ 26 w 32"/>
                <a:gd name="T17" fmla="*/ 17 h 36"/>
                <a:gd name="T18" fmla="*/ 17 w 32"/>
                <a:gd name="T19" fmla="*/ 6 h 36"/>
                <a:gd name="T20" fmla="*/ 7 w 32"/>
                <a:gd name="T21" fmla="*/ 18 h 36"/>
                <a:gd name="T22" fmla="*/ 7 w 32"/>
                <a:gd name="T23" fmla="*/ 36 h 36"/>
                <a:gd name="T24" fmla="*/ 0 w 32"/>
                <a:gd name="T25" fmla="*/ 36 h 36"/>
                <a:gd name="T26" fmla="*/ 0 w 32"/>
                <a:gd name="T2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3" y="0"/>
                    <a:pt x="19" y="0"/>
                  </a:cubicBezTo>
                  <a:cubicBezTo>
                    <a:pt x="24" y="0"/>
                    <a:pt x="27" y="2"/>
                    <a:pt x="30" y="5"/>
                  </a:cubicBezTo>
                  <a:cubicBezTo>
                    <a:pt x="31" y="7"/>
                    <a:pt x="32" y="10"/>
                    <a:pt x="32" y="1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1"/>
                    <a:pt x="23" y="6"/>
                    <a:pt x="17" y="6"/>
                  </a:cubicBezTo>
                  <a:cubicBezTo>
                    <a:pt x="10" y="6"/>
                    <a:pt x="7" y="12"/>
                    <a:pt x="7" y="1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1B01C00-CDFE-4A75-802A-AD287F11C8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1434" y="6030913"/>
              <a:ext cx="106363" cy="119063"/>
            </a:xfrm>
            <a:custGeom>
              <a:avLst/>
              <a:gdLst>
                <a:gd name="T0" fmla="*/ 0 w 32"/>
                <a:gd name="T1" fmla="*/ 1 h 36"/>
                <a:gd name="T2" fmla="*/ 6 w 32"/>
                <a:gd name="T3" fmla="*/ 1 h 36"/>
                <a:gd name="T4" fmla="*/ 6 w 32"/>
                <a:gd name="T5" fmla="*/ 7 h 36"/>
                <a:gd name="T6" fmla="*/ 18 w 32"/>
                <a:gd name="T7" fmla="*/ 0 h 36"/>
                <a:gd name="T8" fmla="*/ 29 w 32"/>
                <a:gd name="T9" fmla="*/ 5 h 36"/>
                <a:gd name="T10" fmla="*/ 32 w 32"/>
                <a:gd name="T11" fmla="*/ 15 h 36"/>
                <a:gd name="T12" fmla="*/ 32 w 32"/>
                <a:gd name="T13" fmla="*/ 36 h 36"/>
                <a:gd name="T14" fmla="*/ 25 w 32"/>
                <a:gd name="T15" fmla="*/ 36 h 36"/>
                <a:gd name="T16" fmla="*/ 25 w 32"/>
                <a:gd name="T17" fmla="*/ 17 h 36"/>
                <a:gd name="T18" fmla="*/ 16 w 32"/>
                <a:gd name="T19" fmla="*/ 6 h 36"/>
                <a:gd name="T20" fmla="*/ 6 w 32"/>
                <a:gd name="T21" fmla="*/ 18 h 36"/>
                <a:gd name="T22" fmla="*/ 6 w 32"/>
                <a:gd name="T23" fmla="*/ 36 h 36"/>
                <a:gd name="T24" fmla="*/ 0 w 32"/>
                <a:gd name="T25" fmla="*/ 36 h 36"/>
                <a:gd name="T26" fmla="*/ 0 w 32"/>
                <a:gd name="T2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3"/>
                    <a:pt x="13" y="0"/>
                    <a:pt x="18" y="0"/>
                  </a:cubicBezTo>
                  <a:cubicBezTo>
                    <a:pt x="23" y="0"/>
                    <a:pt x="27" y="2"/>
                    <a:pt x="29" y="5"/>
                  </a:cubicBezTo>
                  <a:cubicBezTo>
                    <a:pt x="31" y="7"/>
                    <a:pt x="32" y="10"/>
                    <a:pt x="32" y="1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1"/>
                    <a:pt x="23" y="6"/>
                    <a:pt x="16" y="6"/>
                  </a:cubicBezTo>
                  <a:cubicBezTo>
                    <a:pt x="9" y="6"/>
                    <a:pt x="6" y="12"/>
                    <a:pt x="6" y="18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952B34B2-A984-4F51-AA79-044A5033D0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4784" y="6030913"/>
              <a:ext cx="122238" cy="122238"/>
            </a:xfrm>
            <a:custGeom>
              <a:avLst/>
              <a:gdLst>
                <a:gd name="T0" fmla="*/ 0 w 37"/>
                <a:gd name="T1" fmla="*/ 19 h 37"/>
                <a:gd name="T2" fmla="*/ 18 w 37"/>
                <a:gd name="T3" fmla="*/ 0 h 37"/>
                <a:gd name="T4" fmla="*/ 37 w 37"/>
                <a:gd name="T5" fmla="*/ 19 h 37"/>
                <a:gd name="T6" fmla="*/ 18 w 37"/>
                <a:gd name="T7" fmla="*/ 37 h 37"/>
                <a:gd name="T8" fmla="*/ 0 w 37"/>
                <a:gd name="T9" fmla="*/ 19 h 37"/>
                <a:gd name="T10" fmla="*/ 30 w 37"/>
                <a:gd name="T11" fmla="*/ 19 h 37"/>
                <a:gd name="T12" fmla="*/ 18 w 37"/>
                <a:gd name="T13" fmla="*/ 6 h 37"/>
                <a:gd name="T14" fmla="*/ 7 w 37"/>
                <a:gd name="T15" fmla="*/ 19 h 37"/>
                <a:gd name="T16" fmla="*/ 18 w 37"/>
                <a:gd name="T17" fmla="*/ 31 h 37"/>
                <a:gd name="T18" fmla="*/ 30 w 3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0" y="19"/>
                  </a:moveTo>
                  <a:cubicBezTo>
                    <a:pt x="0" y="9"/>
                    <a:pt x="7" y="0"/>
                    <a:pt x="18" y="0"/>
                  </a:cubicBezTo>
                  <a:cubicBezTo>
                    <a:pt x="30" y="0"/>
                    <a:pt x="37" y="9"/>
                    <a:pt x="37" y="19"/>
                  </a:cubicBezTo>
                  <a:cubicBezTo>
                    <a:pt x="37" y="28"/>
                    <a:pt x="30" y="37"/>
                    <a:pt x="18" y="37"/>
                  </a:cubicBezTo>
                  <a:cubicBezTo>
                    <a:pt x="7" y="37"/>
                    <a:pt x="0" y="28"/>
                    <a:pt x="0" y="19"/>
                  </a:cubicBezTo>
                  <a:close/>
                  <a:moveTo>
                    <a:pt x="30" y="19"/>
                  </a:moveTo>
                  <a:cubicBezTo>
                    <a:pt x="30" y="12"/>
                    <a:pt x="26" y="6"/>
                    <a:pt x="18" y="6"/>
                  </a:cubicBezTo>
                  <a:cubicBezTo>
                    <a:pt x="11" y="6"/>
                    <a:pt x="7" y="12"/>
                    <a:pt x="7" y="19"/>
                  </a:cubicBezTo>
                  <a:cubicBezTo>
                    <a:pt x="7" y="25"/>
                    <a:pt x="11" y="31"/>
                    <a:pt x="18" y="31"/>
                  </a:cubicBezTo>
                  <a:cubicBezTo>
                    <a:pt x="26" y="31"/>
                    <a:pt x="30" y="25"/>
                    <a:pt x="30" y="1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D26EBC71-EF2C-43AA-8757-0060216A1D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0196" y="6034088"/>
              <a:ext cx="119063" cy="115888"/>
            </a:xfrm>
            <a:custGeom>
              <a:avLst/>
              <a:gdLst>
                <a:gd name="T0" fmla="*/ 14 w 75"/>
                <a:gd name="T1" fmla="*/ 0 h 73"/>
                <a:gd name="T2" fmla="*/ 37 w 75"/>
                <a:gd name="T3" fmla="*/ 52 h 73"/>
                <a:gd name="T4" fmla="*/ 60 w 75"/>
                <a:gd name="T5" fmla="*/ 0 h 73"/>
                <a:gd name="T6" fmla="*/ 75 w 75"/>
                <a:gd name="T7" fmla="*/ 0 h 73"/>
                <a:gd name="T8" fmla="*/ 41 w 75"/>
                <a:gd name="T9" fmla="*/ 73 h 73"/>
                <a:gd name="T10" fmla="*/ 33 w 75"/>
                <a:gd name="T11" fmla="*/ 73 h 73"/>
                <a:gd name="T12" fmla="*/ 0 w 75"/>
                <a:gd name="T13" fmla="*/ 0 h 73"/>
                <a:gd name="T14" fmla="*/ 14 w 75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73">
                  <a:moveTo>
                    <a:pt x="14" y="0"/>
                  </a:moveTo>
                  <a:lnTo>
                    <a:pt x="37" y="52"/>
                  </a:lnTo>
                  <a:lnTo>
                    <a:pt x="60" y="0"/>
                  </a:lnTo>
                  <a:lnTo>
                    <a:pt x="75" y="0"/>
                  </a:lnTo>
                  <a:lnTo>
                    <a:pt x="41" y="73"/>
                  </a:lnTo>
                  <a:lnTo>
                    <a:pt x="33" y="73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E5452DFC-8999-4FEE-B9EA-51491E926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55609" y="6030913"/>
              <a:ext cx="122238" cy="122238"/>
            </a:xfrm>
            <a:custGeom>
              <a:avLst/>
              <a:gdLst>
                <a:gd name="T0" fmla="*/ 37 w 37"/>
                <a:gd name="T1" fmla="*/ 1 h 37"/>
                <a:gd name="T2" fmla="*/ 37 w 37"/>
                <a:gd name="T3" fmla="*/ 36 h 37"/>
                <a:gd name="T4" fmla="*/ 30 w 37"/>
                <a:gd name="T5" fmla="*/ 36 h 37"/>
                <a:gd name="T6" fmla="*/ 30 w 37"/>
                <a:gd name="T7" fmla="*/ 30 h 37"/>
                <a:gd name="T8" fmla="*/ 18 w 37"/>
                <a:gd name="T9" fmla="*/ 37 h 37"/>
                <a:gd name="T10" fmla="*/ 0 w 37"/>
                <a:gd name="T11" fmla="*/ 19 h 37"/>
                <a:gd name="T12" fmla="*/ 18 w 37"/>
                <a:gd name="T13" fmla="*/ 0 h 37"/>
                <a:gd name="T14" fmla="*/ 30 w 37"/>
                <a:gd name="T15" fmla="*/ 7 h 37"/>
                <a:gd name="T16" fmla="*/ 30 w 37"/>
                <a:gd name="T17" fmla="*/ 1 h 37"/>
                <a:gd name="T18" fmla="*/ 37 w 37"/>
                <a:gd name="T19" fmla="*/ 1 h 37"/>
                <a:gd name="T20" fmla="*/ 30 w 37"/>
                <a:gd name="T21" fmla="*/ 19 h 37"/>
                <a:gd name="T22" fmla="*/ 18 w 37"/>
                <a:gd name="T23" fmla="*/ 6 h 37"/>
                <a:gd name="T24" fmla="*/ 7 w 37"/>
                <a:gd name="T25" fmla="*/ 19 h 37"/>
                <a:gd name="T26" fmla="*/ 18 w 37"/>
                <a:gd name="T27" fmla="*/ 31 h 37"/>
                <a:gd name="T28" fmla="*/ 30 w 37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7">
                  <a:moveTo>
                    <a:pt x="37" y="1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8" y="34"/>
                    <a:pt x="23" y="37"/>
                    <a:pt x="18" y="37"/>
                  </a:cubicBezTo>
                  <a:cubicBezTo>
                    <a:pt x="7" y="37"/>
                    <a:pt x="0" y="28"/>
                    <a:pt x="0" y="19"/>
                  </a:cubicBezTo>
                  <a:cubicBezTo>
                    <a:pt x="0" y="9"/>
                    <a:pt x="7" y="0"/>
                    <a:pt x="18" y="0"/>
                  </a:cubicBezTo>
                  <a:cubicBezTo>
                    <a:pt x="23" y="0"/>
                    <a:pt x="28" y="3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37" y="1"/>
                  </a:lnTo>
                  <a:close/>
                  <a:moveTo>
                    <a:pt x="30" y="19"/>
                  </a:move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7" y="12"/>
                    <a:pt x="7" y="19"/>
                  </a:cubicBezTo>
                  <a:cubicBezTo>
                    <a:pt x="7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904BC40D-D9B9-46D2-9CE9-703A6ADF10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0071" y="5994401"/>
              <a:ext cx="79375" cy="155575"/>
            </a:xfrm>
            <a:custGeom>
              <a:avLst/>
              <a:gdLst>
                <a:gd name="T0" fmla="*/ 24 w 24"/>
                <a:gd name="T1" fmla="*/ 47 h 47"/>
                <a:gd name="T2" fmla="*/ 18 w 24"/>
                <a:gd name="T3" fmla="*/ 47 h 47"/>
                <a:gd name="T4" fmla="*/ 7 w 24"/>
                <a:gd name="T5" fmla="*/ 35 h 47"/>
                <a:gd name="T6" fmla="*/ 7 w 24"/>
                <a:gd name="T7" fmla="*/ 18 h 47"/>
                <a:gd name="T8" fmla="*/ 0 w 24"/>
                <a:gd name="T9" fmla="*/ 18 h 47"/>
                <a:gd name="T10" fmla="*/ 0 w 24"/>
                <a:gd name="T11" fmla="*/ 12 h 47"/>
                <a:gd name="T12" fmla="*/ 7 w 24"/>
                <a:gd name="T13" fmla="*/ 12 h 47"/>
                <a:gd name="T14" fmla="*/ 7 w 24"/>
                <a:gd name="T15" fmla="*/ 0 h 47"/>
                <a:gd name="T16" fmla="*/ 13 w 24"/>
                <a:gd name="T17" fmla="*/ 0 h 47"/>
                <a:gd name="T18" fmla="*/ 13 w 24"/>
                <a:gd name="T19" fmla="*/ 12 h 47"/>
                <a:gd name="T20" fmla="*/ 22 w 24"/>
                <a:gd name="T21" fmla="*/ 12 h 47"/>
                <a:gd name="T22" fmla="*/ 22 w 24"/>
                <a:gd name="T23" fmla="*/ 18 h 47"/>
                <a:gd name="T24" fmla="*/ 13 w 24"/>
                <a:gd name="T25" fmla="*/ 18 h 47"/>
                <a:gd name="T26" fmla="*/ 13 w 24"/>
                <a:gd name="T27" fmla="*/ 34 h 47"/>
                <a:gd name="T28" fmla="*/ 19 w 24"/>
                <a:gd name="T29" fmla="*/ 41 h 47"/>
                <a:gd name="T30" fmla="*/ 24 w 24"/>
                <a:gd name="T31" fmla="*/ 41 h 47"/>
                <a:gd name="T32" fmla="*/ 24 w 24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7">
                  <a:moveTo>
                    <a:pt x="24" y="47"/>
                  </a:move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7" y="47"/>
                    <a:pt x="7" y="35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41"/>
                    <a:pt x="16" y="41"/>
                    <a:pt x="19" y="41"/>
                  </a:cubicBezTo>
                  <a:cubicBezTo>
                    <a:pt x="20" y="41"/>
                    <a:pt x="23" y="41"/>
                    <a:pt x="24" y="41"/>
                  </a:cubicBezTo>
                  <a:lnTo>
                    <a:pt x="24" y="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8">
              <a:extLst>
                <a:ext uri="{FF2B5EF4-FFF2-40B4-BE49-F238E27FC236}">
                  <a16:creationId xmlns:a16="http://schemas.microsoft.com/office/drawing/2014/main" id="{7AF62F66-2892-4240-91DC-05EDB3D220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6909" y="5970588"/>
              <a:ext cx="31750" cy="179388"/>
            </a:xfrm>
            <a:custGeom>
              <a:avLst/>
              <a:gdLst>
                <a:gd name="T0" fmla="*/ 5 w 10"/>
                <a:gd name="T1" fmla="*/ 0 h 54"/>
                <a:gd name="T2" fmla="*/ 10 w 10"/>
                <a:gd name="T3" fmla="*/ 6 h 54"/>
                <a:gd name="T4" fmla="*/ 5 w 10"/>
                <a:gd name="T5" fmla="*/ 11 h 54"/>
                <a:gd name="T6" fmla="*/ 0 w 10"/>
                <a:gd name="T7" fmla="*/ 6 h 54"/>
                <a:gd name="T8" fmla="*/ 5 w 10"/>
                <a:gd name="T9" fmla="*/ 0 h 54"/>
                <a:gd name="T10" fmla="*/ 2 w 10"/>
                <a:gd name="T11" fmla="*/ 19 h 54"/>
                <a:gd name="T12" fmla="*/ 8 w 10"/>
                <a:gd name="T13" fmla="*/ 19 h 54"/>
                <a:gd name="T14" fmla="*/ 8 w 10"/>
                <a:gd name="T15" fmla="*/ 54 h 54"/>
                <a:gd name="T16" fmla="*/ 2 w 10"/>
                <a:gd name="T17" fmla="*/ 54 h 54"/>
                <a:gd name="T18" fmla="*/ 2 w 10"/>
                <a:gd name="T1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4">
                  <a:moveTo>
                    <a:pt x="5" y="0"/>
                  </a:moveTo>
                  <a:cubicBezTo>
                    <a:pt x="8" y="0"/>
                    <a:pt x="10" y="3"/>
                    <a:pt x="10" y="6"/>
                  </a:cubicBezTo>
                  <a:cubicBezTo>
                    <a:pt x="10" y="9"/>
                    <a:pt x="8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lose/>
                  <a:moveTo>
                    <a:pt x="2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2" y="54"/>
                    <a:pt x="2" y="54"/>
                    <a:pt x="2" y="54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9">
              <a:extLst>
                <a:ext uri="{FF2B5EF4-FFF2-40B4-BE49-F238E27FC236}">
                  <a16:creationId xmlns:a16="http://schemas.microsoft.com/office/drawing/2014/main" id="{B0163553-446C-4264-88B6-1D66F792F0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55646" y="6030913"/>
              <a:ext cx="119063" cy="122238"/>
            </a:xfrm>
            <a:custGeom>
              <a:avLst/>
              <a:gdLst>
                <a:gd name="T0" fmla="*/ 0 w 36"/>
                <a:gd name="T1" fmla="*/ 19 h 37"/>
                <a:gd name="T2" fmla="*/ 18 w 36"/>
                <a:gd name="T3" fmla="*/ 0 h 37"/>
                <a:gd name="T4" fmla="*/ 36 w 36"/>
                <a:gd name="T5" fmla="*/ 19 h 37"/>
                <a:gd name="T6" fmla="*/ 18 w 36"/>
                <a:gd name="T7" fmla="*/ 37 h 37"/>
                <a:gd name="T8" fmla="*/ 0 w 36"/>
                <a:gd name="T9" fmla="*/ 19 h 37"/>
                <a:gd name="T10" fmla="*/ 30 w 36"/>
                <a:gd name="T11" fmla="*/ 19 h 37"/>
                <a:gd name="T12" fmla="*/ 18 w 36"/>
                <a:gd name="T13" fmla="*/ 6 h 37"/>
                <a:gd name="T14" fmla="*/ 6 w 36"/>
                <a:gd name="T15" fmla="*/ 19 h 37"/>
                <a:gd name="T16" fmla="*/ 18 w 36"/>
                <a:gd name="T17" fmla="*/ 31 h 37"/>
                <a:gd name="T18" fmla="*/ 30 w 36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0" y="19"/>
                  </a:moveTo>
                  <a:cubicBezTo>
                    <a:pt x="0" y="9"/>
                    <a:pt x="7" y="0"/>
                    <a:pt x="18" y="0"/>
                  </a:cubicBezTo>
                  <a:cubicBezTo>
                    <a:pt x="29" y="0"/>
                    <a:pt x="36" y="9"/>
                    <a:pt x="36" y="19"/>
                  </a:cubicBezTo>
                  <a:cubicBezTo>
                    <a:pt x="36" y="28"/>
                    <a:pt x="29" y="37"/>
                    <a:pt x="18" y="37"/>
                  </a:cubicBezTo>
                  <a:cubicBezTo>
                    <a:pt x="7" y="37"/>
                    <a:pt x="0" y="28"/>
                    <a:pt x="0" y="19"/>
                  </a:cubicBezTo>
                  <a:close/>
                  <a:moveTo>
                    <a:pt x="30" y="19"/>
                  </a:move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6" y="12"/>
                    <a:pt x="6" y="19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0">
              <a:extLst>
                <a:ext uri="{FF2B5EF4-FFF2-40B4-BE49-F238E27FC236}">
                  <a16:creationId xmlns:a16="http://schemas.microsoft.com/office/drawing/2014/main" id="{1ACA3D84-84BE-428E-BEA6-B439CC148D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4871" y="6030913"/>
              <a:ext cx="104775" cy="119063"/>
            </a:xfrm>
            <a:custGeom>
              <a:avLst/>
              <a:gdLst>
                <a:gd name="T0" fmla="*/ 0 w 32"/>
                <a:gd name="T1" fmla="*/ 1 h 36"/>
                <a:gd name="T2" fmla="*/ 7 w 32"/>
                <a:gd name="T3" fmla="*/ 1 h 36"/>
                <a:gd name="T4" fmla="*/ 7 w 32"/>
                <a:gd name="T5" fmla="*/ 7 h 36"/>
                <a:gd name="T6" fmla="*/ 19 w 32"/>
                <a:gd name="T7" fmla="*/ 0 h 36"/>
                <a:gd name="T8" fmla="*/ 30 w 32"/>
                <a:gd name="T9" fmla="*/ 5 h 36"/>
                <a:gd name="T10" fmla="*/ 32 w 32"/>
                <a:gd name="T11" fmla="*/ 15 h 36"/>
                <a:gd name="T12" fmla="*/ 32 w 32"/>
                <a:gd name="T13" fmla="*/ 36 h 36"/>
                <a:gd name="T14" fmla="*/ 26 w 32"/>
                <a:gd name="T15" fmla="*/ 36 h 36"/>
                <a:gd name="T16" fmla="*/ 26 w 32"/>
                <a:gd name="T17" fmla="*/ 17 h 36"/>
                <a:gd name="T18" fmla="*/ 17 w 32"/>
                <a:gd name="T19" fmla="*/ 6 h 36"/>
                <a:gd name="T20" fmla="*/ 7 w 32"/>
                <a:gd name="T21" fmla="*/ 18 h 36"/>
                <a:gd name="T22" fmla="*/ 7 w 32"/>
                <a:gd name="T23" fmla="*/ 36 h 36"/>
                <a:gd name="T24" fmla="*/ 0 w 32"/>
                <a:gd name="T25" fmla="*/ 36 h 36"/>
                <a:gd name="T26" fmla="*/ 0 w 32"/>
                <a:gd name="T2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3" y="0"/>
                    <a:pt x="19" y="0"/>
                  </a:cubicBezTo>
                  <a:cubicBezTo>
                    <a:pt x="24" y="0"/>
                    <a:pt x="28" y="2"/>
                    <a:pt x="30" y="5"/>
                  </a:cubicBezTo>
                  <a:cubicBezTo>
                    <a:pt x="32" y="7"/>
                    <a:pt x="32" y="10"/>
                    <a:pt x="32" y="1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1"/>
                    <a:pt x="24" y="6"/>
                    <a:pt x="17" y="6"/>
                  </a:cubicBezTo>
                  <a:cubicBezTo>
                    <a:pt x="10" y="6"/>
                    <a:pt x="7" y="12"/>
                    <a:pt x="7" y="1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1">
              <a:extLst>
                <a:ext uri="{FF2B5EF4-FFF2-40B4-BE49-F238E27FC236}">
                  <a16:creationId xmlns:a16="http://schemas.microsoft.com/office/drawing/2014/main" id="{24E7BAFD-8E8F-4FF7-B6C7-7736255CAF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2984" y="6116638"/>
              <a:ext cx="39688" cy="63500"/>
            </a:xfrm>
            <a:custGeom>
              <a:avLst/>
              <a:gdLst>
                <a:gd name="T0" fmla="*/ 6 w 12"/>
                <a:gd name="T1" fmla="*/ 0 h 19"/>
                <a:gd name="T2" fmla="*/ 12 w 12"/>
                <a:gd name="T3" fmla="*/ 7 h 19"/>
                <a:gd name="T4" fmla="*/ 1 w 12"/>
                <a:gd name="T5" fmla="*/ 19 h 19"/>
                <a:gd name="T6" fmla="*/ 1 w 12"/>
                <a:gd name="T7" fmla="*/ 16 h 19"/>
                <a:gd name="T8" fmla="*/ 6 w 12"/>
                <a:gd name="T9" fmla="*/ 13 h 19"/>
                <a:gd name="T10" fmla="*/ 7 w 12"/>
                <a:gd name="T11" fmla="*/ 10 h 19"/>
                <a:gd name="T12" fmla="*/ 6 w 12"/>
                <a:gd name="T13" fmla="*/ 10 h 19"/>
                <a:gd name="T14" fmla="*/ 0 w 12"/>
                <a:gd name="T15" fmla="*/ 5 h 19"/>
                <a:gd name="T16" fmla="*/ 6 w 1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9">
                  <a:moveTo>
                    <a:pt x="6" y="0"/>
                  </a:moveTo>
                  <a:cubicBezTo>
                    <a:pt x="10" y="0"/>
                    <a:pt x="12" y="3"/>
                    <a:pt x="12" y="7"/>
                  </a:cubicBezTo>
                  <a:cubicBezTo>
                    <a:pt x="12" y="16"/>
                    <a:pt x="8" y="19"/>
                    <a:pt x="1" y="19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3" y="16"/>
                    <a:pt x="5" y="15"/>
                    <a:pt x="6" y="13"/>
                  </a:cubicBezTo>
                  <a:cubicBezTo>
                    <a:pt x="7" y="12"/>
                    <a:pt x="7" y="11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">
              <a:extLst>
                <a:ext uri="{FF2B5EF4-FFF2-40B4-BE49-F238E27FC236}">
                  <a16:creationId xmlns:a16="http://schemas.microsoft.com/office/drawing/2014/main" id="{CE903E74-F2B4-4729-870F-5917EE1CCF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1096" y="6030913"/>
              <a:ext cx="106363" cy="119063"/>
            </a:xfrm>
            <a:custGeom>
              <a:avLst/>
              <a:gdLst>
                <a:gd name="T0" fmla="*/ 0 w 32"/>
                <a:gd name="T1" fmla="*/ 1 h 36"/>
                <a:gd name="T2" fmla="*/ 7 w 32"/>
                <a:gd name="T3" fmla="*/ 1 h 36"/>
                <a:gd name="T4" fmla="*/ 7 w 32"/>
                <a:gd name="T5" fmla="*/ 7 h 36"/>
                <a:gd name="T6" fmla="*/ 19 w 32"/>
                <a:gd name="T7" fmla="*/ 0 h 36"/>
                <a:gd name="T8" fmla="*/ 29 w 32"/>
                <a:gd name="T9" fmla="*/ 5 h 36"/>
                <a:gd name="T10" fmla="*/ 32 w 32"/>
                <a:gd name="T11" fmla="*/ 15 h 36"/>
                <a:gd name="T12" fmla="*/ 32 w 32"/>
                <a:gd name="T13" fmla="*/ 36 h 36"/>
                <a:gd name="T14" fmla="*/ 25 w 32"/>
                <a:gd name="T15" fmla="*/ 36 h 36"/>
                <a:gd name="T16" fmla="*/ 25 w 32"/>
                <a:gd name="T17" fmla="*/ 17 h 36"/>
                <a:gd name="T18" fmla="*/ 17 w 32"/>
                <a:gd name="T19" fmla="*/ 6 h 36"/>
                <a:gd name="T20" fmla="*/ 7 w 32"/>
                <a:gd name="T21" fmla="*/ 18 h 36"/>
                <a:gd name="T22" fmla="*/ 7 w 32"/>
                <a:gd name="T23" fmla="*/ 36 h 36"/>
                <a:gd name="T24" fmla="*/ 0 w 32"/>
                <a:gd name="T25" fmla="*/ 36 h 36"/>
                <a:gd name="T26" fmla="*/ 0 w 32"/>
                <a:gd name="T2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3" y="0"/>
                    <a:pt x="19" y="0"/>
                  </a:cubicBezTo>
                  <a:cubicBezTo>
                    <a:pt x="24" y="0"/>
                    <a:pt x="27" y="2"/>
                    <a:pt x="29" y="5"/>
                  </a:cubicBezTo>
                  <a:cubicBezTo>
                    <a:pt x="31" y="7"/>
                    <a:pt x="32" y="10"/>
                    <a:pt x="32" y="1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1"/>
                    <a:pt x="23" y="6"/>
                    <a:pt x="17" y="6"/>
                  </a:cubicBezTo>
                  <a:cubicBezTo>
                    <a:pt x="10" y="6"/>
                    <a:pt x="7" y="12"/>
                    <a:pt x="7" y="1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3">
              <a:extLst>
                <a:ext uri="{FF2B5EF4-FFF2-40B4-BE49-F238E27FC236}">
                  <a16:creationId xmlns:a16="http://schemas.microsoft.com/office/drawing/2014/main" id="{22D4E9CE-8448-4F6A-A1A3-7DDD1EC470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17621" y="6030913"/>
              <a:ext cx="119063" cy="122238"/>
            </a:xfrm>
            <a:custGeom>
              <a:avLst/>
              <a:gdLst>
                <a:gd name="T0" fmla="*/ 0 w 36"/>
                <a:gd name="T1" fmla="*/ 19 h 37"/>
                <a:gd name="T2" fmla="*/ 18 w 36"/>
                <a:gd name="T3" fmla="*/ 0 h 37"/>
                <a:gd name="T4" fmla="*/ 36 w 36"/>
                <a:gd name="T5" fmla="*/ 19 h 37"/>
                <a:gd name="T6" fmla="*/ 18 w 36"/>
                <a:gd name="T7" fmla="*/ 37 h 37"/>
                <a:gd name="T8" fmla="*/ 0 w 36"/>
                <a:gd name="T9" fmla="*/ 19 h 37"/>
                <a:gd name="T10" fmla="*/ 30 w 36"/>
                <a:gd name="T11" fmla="*/ 19 h 37"/>
                <a:gd name="T12" fmla="*/ 18 w 36"/>
                <a:gd name="T13" fmla="*/ 6 h 37"/>
                <a:gd name="T14" fmla="*/ 6 w 36"/>
                <a:gd name="T15" fmla="*/ 19 h 37"/>
                <a:gd name="T16" fmla="*/ 18 w 36"/>
                <a:gd name="T17" fmla="*/ 31 h 37"/>
                <a:gd name="T18" fmla="*/ 30 w 36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0" y="19"/>
                  </a:moveTo>
                  <a:cubicBezTo>
                    <a:pt x="0" y="9"/>
                    <a:pt x="7" y="0"/>
                    <a:pt x="18" y="0"/>
                  </a:cubicBezTo>
                  <a:cubicBezTo>
                    <a:pt x="29" y="0"/>
                    <a:pt x="36" y="9"/>
                    <a:pt x="36" y="19"/>
                  </a:cubicBezTo>
                  <a:cubicBezTo>
                    <a:pt x="36" y="28"/>
                    <a:pt x="29" y="37"/>
                    <a:pt x="18" y="37"/>
                  </a:cubicBezTo>
                  <a:cubicBezTo>
                    <a:pt x="7" y="37"/>
                    <a:pt x="0" y="28"/>
                    <a:pt x="0" y="19"/>
                  </a:cubicBezTo>
                  <a:close/>
                  <a:moveTo>
                    <a:pt x="30" y="19"/>
                  </a:move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6" y="12"/>
                    <a:pt x="6" y="19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4">
              <a:extLst>
                <a:ext uri="{FF2B5EF4-FFF2-40B4-BE49-F238E27FC236}">
                  <a16:creationId xmlns:a16="http://schemas.microsoft.com/office/drawing/2014/main" id="{8E59A8F6-8473-427D-9B74-2BFA9331BE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6209" y="6034088"/>
              <a:ext cx="184150" cy="115888"/>
            </a:xfrm>
            <a:custGeom>
              <a:avLst/>
              <a:gdLst>
                <a:gd name="T0" fmla="*/ 58 w 116"/>
                <a:gd name="T1" fmla="*/ 15 h 73"/>
                <a:gd name="T2" fmla="*/ 37 w 116"/>
                <a:gd name="T3" fmla="*/ 73 h 73"/>
                <a:gd name="T4" fmla="*/ 29 w 116"/>
                <a:gd name="T5" fmla="*/ 73 h 73"/>
                <a:gd name="T6" fmla="*/ 0 w 116"/>
                <a:gd name="T7" fmla="*/ 0 h 73"/>
                <a:gd name="T8" fmla="*/ 14 w 116"/>
                <a:gd name="T9" fmla="*/ 0 h 73"/>
                <a:gd name="T10" fmla="*/ 33 w 116"/>
                <a:gd name="T11" fmla="*/ 52 h 73"/>
                <a:gd name="T12" fmla="*/ 52 w 116"/>
                <a:gd name="T13" fmla="*/ 0 h 73"/>
                <a:gd name="T14" fmla="*/ 64 w 116"/>
                <a:gd name="T15" fmla="*/ 0 h 73"/>
                <a:gd name="T16" fmla="*/ 83 w 116"/>
                <a:gd name="T17" fmla="*/ 52 h 73"/>
                <a:gd name="T18" fmla="*/ 102 w 116"/>
                <a:gd name="T19" fmla="*/ 0 h 73"/>
                <a:gd name="T20" fmla="*/ 116 w 116"/>
                <a:gd name="T21" fmla="*/ 0 h 73"/>
                <a:gd name="T22" fmla="*/ 87 w 116"/>
                <a:gd name="T23" fmla="*/ 73 h 73"/>
                <a:gd name="T24" fmla="*/ 79 w 116"/>
                <a:gd name="T25" fmla="*/ 73 h 73"/>
                <a:gd name="T26" fmla="*/ 58 w 116"/>
                <a:gd name="T27" fmla="*/ 1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73">
                  <a:moveTo>
                    <a:pt x="58" y="15"/>
                  </a:moveTo>
                  <a:lnTo>
                    <a:pt x="37" y="73"/>
                  </a:lnTo>
                  <a:lnTo>
                    <a:pt x="29" y="7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33" y="52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83" y="52"/>
                  </a:lnTo>
                  <a:lnTo>
                    <a:pt x="102" y="0"/>
                  </a:lnTo>
                  <a:lnTo>
                    <a:pt x="116" y="0"/>
                  </a:lnTo>
                  <a:lnTo>
                    <a:pt x="87" y="73"/>
                  </a:lnTo>
                  <a:lnTo>
                    <a:pt x="79" y="73"/>
                  </a:lnTo>
                  <a:lnTo>
                    <a:pt x="58" y="1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5">
              <a:extLst>
                <a:ext uri="{FF2B5EF4-FFF2-40B4-BE49-F238E27FC236}">
                  <a16:creationId xmlns:a16="http://schemas.microsoft.com/office/drawing/2014/main" id="{FE1D65AD-6DF6-4FA4-9E8E-6F8B9D66E4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06559" y="6030913"/>
              <a:ext cx="122238" cy="122238"/>
            </a:xfrm>
            <a:custGeom>
              <a:avLst/>
              <a:gdLst>
                <a:gd name="T0" fmla="*/ 37 w 37"/>
                <a:gd name="T1" fmla="*/ 1 h 37"/>
                <a:gd name="T2" fmla="*/ 37 w 37"/>
                <a:gd name="T3" fmla="*/ 36 h 37"/>
                <a:gd name="T4" fmla="*/ 30 w 37"/>
                <a:gd name="T5" fmla="*/ 36 h 37"/>
                <a:gd name="T6" fmla="*/ 30 w 37"/>
                <a:gd name="T7" fmla="*/ 30 h 37"/>
                <a:gd name="T8" fmla="*/ 18 w 37"/>
                <a:gd name="T9" fmla="*/ 37 h 37"/>
                <a:gd name="T10" fmla="*/ 0 w 37"/>
                <a:gd name="T11" fmla="*/ 19 h 37"/>
                <a:gd name="T12" fmla="*/ 18 w 37"/>
                <a:gd name="T13" fmla="*/ 0 h 37"/>
                <a:gd name="T14" fmla="*/ 30 w 37"/>
                <a:gd name="T15" fmla="*/ 7 h 37"/>
                <a:gd name="T16" fmla="*/ 30 w 37"/>
                <a:gd name="T17" fmla="*/ 1 h 37"/>
                <a:gd name="T18" fmla="*/ 37 w 37"/>
                <a:gd name="T19" fmla="*/ 1 h 37"/>
                <a:gd name="T20" fmla="*/ 30 w 37"/>
                <a:gd name="T21" fmla="*/ 19 h 37"/>
                <a:gd name="T22" fmla="*/ 18 w 37"/>
                <a:gd name="T23" fmla="*/ 6 h 37"/>
                <a:gd name="T24" fmla="*/ 6 w 37"/>
                <a:gd name="T25" fmla="*/ 19 h 37"/>
                <a:gd name="T26" fmla="*/ 18 w 37"/>
                <a:gd name="T27" fmla="*/ 31 h 37"/>
                <a:gd name="T28" fmla="*/ 30 w 37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7">
                  <a:moveTo>
                    <a:pt x="37" y="1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8" y="34"/>
                    <a:pt x="23" y="37"/>
                    <a:pt x="18" y="37"/>
                  </a:cubicBezTo>
                  <a:cubicBezTo>
                    <a:pt x="7" y="37"/>
                    <a:pt x="0" y="28"/>
                    <a:pt x="0" y="19"/>
                  </a:cubicBezTo>
                  <a:cubicBezTo>
                    <a:pt x="0" y="9"/>
                    <a:pt x="7" y="0"/>
                    <a:pt x="18" y="0"/>
                  </a:cubicBezTo>
                  <a:cubicBezTo>
                    <a:pt x="23" y="0"/>
                    <a:pt x="28" y="3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37" y="1"/>
                  </a:lnTo>
                  <a:close/>
                  <a:moveTo>
                    <a:pt x="30" y="19"/>
                  </a:moveTo>
                  <a:cubicBezTo>
                    <a:pt x="30" y="12"/>
                    <a:pt x="25" y="6"/>
                    <a:pt x="18" y="6"/>
                  </a:cubicBezTo>
                  <a:cubicBezTo>
                    <a:pt x="11" y="6"/>
                    <a:pt x="6" y="12"/>
                    <a:pt x="6" y="19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66">
              <a:extLst>
                <a:ext uri="{FF2B5EF4-FFF2-40B4-BE49-F238E27FC236}">
                  <a16:creationId xmlns:a16="http://schemas.microsoft.com/office/drawing/2014/main" id="{2B927394-FD18-471D-855B-31E321F477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68484" y="6030913"/>
              <a:ext cx="106363" cy="119063"/>
            </a:xfrm>
            <a:custGeom>
              <a:avLst/>
              <a:gdLst>
                <a:gd name="T0" fmla="*/ 0 w 32"/>
                <a:gd name="T1" fmla="*/ 1 h 36"/>
                <a:gd name="T2" fmla="*/ 6 w 32"/>
                <a:gd name="T3" fmla="*/ 1 h 36"/>
                <a:gd name="T4" fmla="*/ 6 w 32"/>
                <a:gd name="T5" fmla="*/ 7 h 36"/>
                <a:gd name="T6" fmla="*/ 19 w 32"/>
                <a:gd name="T7" fmla="*/ 0 h 36"/>
                <a:gd name="T8" fmla="*/ 29 w 32"/>
                <a:gd name="T9" fmla="*/ 5 h 36"/>
                <a:gd name="T10" fmla="*/ 32 w 32"/>
                <a:gd name="T11" fmla="*/ 15 h 36"/>
                <a:gd name="T12" fmla="*/ 32 w 32"/>
                <a:gd name="T13" fmla="*/ 36 h 36"/>
                <a:gd name="T14" fmla="*/ 25 w 32"/>
                <a:gd name="T15" fmla="*/ 36 h 36"/>
                <a:gd name="T16" fmla="*/ 25 w 32"/>
                <a:gd name="T17" fmla="*/ 17 h 36"/>
                <a:gd name="T18" fmla="*/ 16 w 32"/>
                <a:gd name="T19" fmla="*/ 6 h 36"/>
                <a:gd name="T20" fmla="*/ 6 w 32"/>
                <a:gd name="T21" fmla="*/ 18 h 36"/>
                <a:gd name="T22" fmla="*/ 6 w 32"/>
                <a:gd name="T23" fmla="*/ 36 h 36"/>
                <a:gd name="T24" fmla="*/ 0 w 32"/>
                <a:gd name="T25" fmla="*/ 36 h 36"/>
                <a:gd name="T26" fmla="*/ 0 w 32"/>
                <a:gd name="T2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23" y="0"/>
                    <a:pt x="27" y="2"/>
                    <a:pt x="29" y="5"/>
                  </a:cubicBezTo>
                  <a:cubicBezTo>
                    <a:pt x="31" y="7"/>
                    <a:pt x="32" y="10"/>
                    <a:pt x="32" y="1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1"/>
                    <a:pt x="23" y="6"/>
                    <a:pt x="16" y="6"/>
                  </a:cubicBezTo>
                  <a:cubicBezTo>
                    <a:pt x="9" y="6"/>
                    <a:pt x="6" y="12"/>
                    <a:pt x="6" y="18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7">
              <a:extLst>
                <a:ext uri="{FF2B5EF4-FFF2-40B4-BE49-F238E27FC236}">
                  <a16:creationId xmlns:a16="http://schemas.microsoft.com/office/drawing/2014/main" id="{F206E952-0BE5-4D60-8ABD-4FA7C83FA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00246" y="5970588"/>
              <a:ext cx="122238" cy="182563"/>
            </a:xfrm>
            <a:custGeom>
              <a:avLst/>
              <a:gdLst>
                <a:gd name="T0" fmla="*/ 30 w 37"/>
                <a:gd name="T1" fmla="*/ 48 h 55"/>
                <a:gd name="T2" fmla="*/ 18 w 37"/>
                <a:gd name="T3" fmla="*/ 55 h 55"/>
                <a:gd name="T4" fmla="*/ 0 w 37"/>
                <a:gd name="T5" fmla="*/ 37 h 55"/>
                <a:gd name="T6" fmla="*/ 18 w 37"/>
                <a:gd name="T7" fmla="*/ 18 h 55"/>
                <a:gd name="T8" fmla="*/ 30 w 37"/>
                <a:gd name="T9" fmla="*/ 25 h 55"/>
                <a:gd name="T10" fmla="*/ 30 w 37"/>
                <a:gd name="T11" fmla="*/ 0 h 55"/>
                <a:gd name="T12" fmla="*/ 37 w 37"/>
                <a:gd name="T13" fmla="*/ 0 h 55"/>
                <a:gd name="T14" fmla="*/ 37 w 37"/>
                <a:gd name="T15" fmla="*/ 54 h 55"/>
                <a:gd name="T16" fmla="*/ 30 w 37"/>
                <a:gd name="T17" fmla="*/ 54 h 55"/>
                <a:gd name="T18" fmla="*/ 30 w 37"/>
                <a:gd name="T19" fmla="*/ 48 h 55"/>
                <a:gd name="T20" fmla="*/ 30 w 37"/>
                <a:gd name="T21" fmla="*/ 37 h 55"/>
                <a:gd name="T22" fmla="*/ 18 w 37"/>
                <a:gd name="T23" fmla="*/ 24 h 55"/>
                <a:gd name="T24" fmla="*/ 7 w 37"/>
                <a:gd name="T25" fmla="*/ 37 h 55"/>
                <a:gd name="T26" fmla="*/ 18 w 37"/>
                <a:gd name="T27" fmla="*/ 49 h 55"/>
                <a:gd name="T28" fmla="*/ 30 w 37"/>
                <a:gd name="T29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5">
                  <a:moveTo>
                    <a:pt x="30" y="48"/>
                  </a:moveTo>
                  <a:cubicBezTo>
                    <a:pt x="28" y="52"/>
                    <a:pt x="23" y="55"/>
                    <a:pt x="18" y="55"/>
                  </a:cubicBezTo>
                  <a:cubicBezTo>
                    <a:pt x="7" y="55"/>
                    <a:pt x="0" y="46"/>
                    <a:pt x="0" y="37"/>
                  </a:cubicBezTo>
                  <a:cubicBezTo>
                    <a:pt x="0" y="27"/>
                    <a:pt x="7" y="18"/>
                    <a:pt x="18" y="18"/>
                  </a:cubicBezTo>
                  <a:cubicBezTo>
                    <a:pt x="23" y="18"/>
                    <a:pt x="28" y="21"/>
                    <a:pt x="30" y="2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0" y="54"/>
                    <a:pt x="30" y="54"/>
                    <a:pt x="30" y="54"/>
                  </a:cubicBezTo>
                  <a:lnTo>
                    <a:pt x="30" y="48"/>
                  </a:lnTo>
                  <a:close/>
                  <a:moveTo>
                    <a:pt x="30" y="37"/>
                  </a:moveTo>
                  <a:cubicBezTo>
                    <a:pt x="30" y="30"/>
                    <a:pt x="26" y="24"/>
                    <a:pt x="18" y="24"/>
                  </a:cubicBezTo>
                  <a:cubicBezTo>
                    <a:pt x="11" y="24"/>
                    <a:pt x="7" y="30"/>
                    <a:pt x="7" y="37"/>
                  </a:cubicBezTo>
                  <a:cubicBezTo>
                    <a:pt x="7" y="43"/>
                    <a:pt x="11" y="49"/>
                    <a:pt x="18" y="49"/>
                  </a:cubicBezTo>
                  <a:cubicBezTo>
                    <a:pt x="26" y="49"/>
                    <a:pt x="30" y="43"/>
                    <a:pt x="30" y="3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68">
              <a:extLst>
                <a:ext uri="{FF2B5EF4-FFF2-40B4-BE49-F238E27FC236}">
                  <a16:creationId xmlns:a16="http://schemas.microsoft.com/office/drawing/2014/main" id="{1F76FCB1-9DD4-4638-A5C9-2D8BD09661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9321" y="5970588"/>
              <a:ext cx="36513" cy="179388"/>
            </a:xfrm>
            <a:custGeom>
              <a:avLst/>
              <a:gdLst>
                <a:gd name="T0" fmla="*/ 6 w 11"/>
                <a:gd name="T1" fmla="*/ 0 h 54"/>
                <a:gd name="T2" fmla="*/ 11 w 11"/>
                <a:gd name="T3" fmla="*/ 6 h 54"/>
                <a:gd name="T4" fmla="*/ 6 w 11"/>
                <a:gd name="T5" fmla="*/ 11 h 54"/>
                <a:gd name="T6" fmla="*/ 0 w 11"/>
                <a:gd name="T7" fmla="*/ 6 h 54"/>
                <a:gd name="T8" fmla="*/ 6 w 11"/>
                <a:gd name="T9" fmla="*/ 0 h 54"/>
                <a:gd name="T10" fmla="*/ 2 w 11"/>
                <a:gd name="T11" fmla="*/ 19 h 54"/>
                <a:gd name="T12" fmla="*/ 9 w 11"/>
                <a:gd name="T13" fmla="*/ 19 h 54"/>
                <a:gd name="T14" fmla="*/ 9 w 11"/>
                <a:gd name="T15" fmla="*/ 54 h 54"/>
                <a:gd name="T16" fmla="*/ 2 w 11"/>
                <a:gd name="T17" fmla="*/ 54 h 54"/>
                <a:gd name="T18" fmla="*/ 2 w 11"/>
                <a:gd name="T19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4">
                  <a:moveTo>
                    <a:pt x="6" y="0"/>
                  </a:move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  <a:moveTo>
                    <a:pt x="2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2" y="54"/>
                    <a:pt x="2" y="54"/>
                    <a:pt x="2" y="54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69">
              <a:extLst>
                <a:ext uri="{FF2B5EF4-FFF2-40B4-BE49-F238E27FC236}">
                  <a16:creationId xmlns:a16="http://schemas.microsoft.com/office/drawing/2014/main" id="{999687D5-B192-4ED8-B828-8E5478CD00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87584" y="6030913"/>
              <a:ext cx="106363" cy="119063"/>
            </a:xfrm>
            <a:custGeom>
              <a:avLst/>
              <a:gdLst>
                <a:gd name="T0" fmla="*/ 0 w 32"/>
                <a:gd name="T1" fmla="*/ 1 h 36"/>
                <a:gd name="T2" fmla="*/ 7 w 32"/>
                <a:gd name="T3" fmla="*/ 1 h 36"/>
                <a:gd name="T4" fmla="*/ 7 w 32"/>
                <a:gd name="T5" fmla="*/ 7 h 36"/>
                <a:gd name="T6" fmla="*/ 19 w 32"/>
                <a:gd name="T7" fmla="*/ 0 h 36"/>
                <a:gd name="T8" fmla="*/ 29 w 32"/>
                <a:gd name="T9" fmla="*/ 5 h 36"/>
                <a:gd name="T10" fmla="*/ 32 w 32"/>
                <a:gd name="T11" fmla="*/ 15 h 36"/>
                <a:gd name="T12" fmla="*/ 32 w 32"/>
                <a:gd name="T13" fmla="*/ 36 h 36"/>
                <a:gd name="T14" fmla="*/ 25 w 32"/>
                <a:gd name="T15" fmla="*/ 36 h 36"/>
                <a:gd name="T16" fmla="*/ 25 w 32"/>
                <a:gd name="T17" fmla="*/ 17 h 36"/>
                <a:gd name="T18" fmla="*/ 16 w 32"/>
                <a:gd name="T19" fmla="*/ 6 h 36"/>
                <a:gd name="T20" fmla="*/ 7 w 32"/>
                <a:gd name="T21" fmla="*/ 18 h 36"/>
                <a:gd name="T22" fmla="*/ 7 w 32"/>
                <a:gd name="T23" fmla="*/ 36 h 36"/>
                <a:gd name="T24" fmla="*/ 0 w 32"/>
                <a:gd name="T25" fmla="*/ 36 h 36"/>
                <a:gd name="T26" fmla="*/ 0 w 32"/>
                <a:gd name="T2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3" y="0"/>
                    <a:pt x="19" y="0"/>
                  </a:cubicBezTo>
                  <a:cubicBezTo>
                    <a:pt x="24" y="0"/>
                    <a:pt x="27" y="2"/>
                    <a:pt x="29" y="5"/>
                  </a:cubicBezTo>
                  <a:cubicBezTo>
                    <a:pt x="31" y="7"/>
                    <a:pt x="32" y="10"/>
                    <a:pt x="32" y="1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1"/>
                    <a:pt x="23" y="6"/>
                    <a:pt x="16" y="6"/>
                  </a:cubicBezTo>
                  <a:cubicBezTo>
                    <a:pt x="10" y="6"/>
                    <a:pt x="7" y="12"/>
                    <a:pt x="7" y="1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70">
              <a:extLst>
                <a:ext uri="{FF2B5EF4-FFF2-40B4-BE49-F238E27FC236}">
                  <a16:creationId xmlns:a16="http://schemas.microsoft.com/office/drawing/2014/main" id="{F995EFF0-E3D9-4875-8D89-57ADE49FD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9671" y="5994401"/>
              <a:ext cx="79375" cy="155575"/>
            </a:xfrm>
            <a:custGeom>
              <a:avLst/>
              <a:gdLst>
                <a:gd name="T0" fmla="*/ 24 w 24"/>
                <a:gd name="T1" fmla="*/ 47 h 47"/>
                <a:gd name="T2" fmla="*/ 18 w 24"/>
                <a:gd name="T3" fmla="*/ 47 h 47"/>
                <a:gd name="T4" fmla="*/ 7 w 24"/>
                <a:gd name="T5" fmla="*/ 35 h 47"/>
                <a:gd name="T6" fmla="*/ 7 w 24"/>
                <a:gd name="T7" fmla="*/ 18 h 47"/>
                <a:gd name="T8" fmla="*/ 0 w 24"/>
                <a:gd name="T9" fmla="*/ 18 h 47"/>
                <a:gd name="T10" fmla="*/ 0 w 24"/>
                <a:gd name="T11" fmla="*/ 12 h 47"/>
                <a:gd name="T12" fmla="*/ 7 w 24"/>
                <a:gd name="T13" fmla="*/ 12 h 47"/>
                <a:gd name="T14" fmla="*/ 7 w 24"/>
                <a:gd name="T15" fmla="*/ 0 h 47"/>
                <a:gd name="T16" fmla="*/ 13 w 24"/>
                <a:gd name="T17" fmla="*/ 0 h 47"/>
                <a:gd name="T18" fmla="*/ 13 w 24"/>
                <a:gd name="T19" fmla="*/ 12 h 47"/>
                <a:gd name="T20" fmla="*/ 22 w 24"/>
                <a:gd name="T21" fmla="*/ 12 h 47"/>
                <a:gd name="T22" fmla="*/ 22 w 24"/>
                <a:gd name="T23" fmla="*/ 18 h 47"/>
                <a:gd name="T24" fmla="*/ 13 w 24"/>
                <a:gd name="T25" fmla="*/ 18 h 47"/>
                <a:gd name="T26" fmla="*/ 13 w 24"/>
                <a:gd name="T27" fmla="*/ 34 h 47"/>
                <a:gd name="T28" fmla="*/ 19 w 24"/>
                <a:gd name="T29" fmla="*/ 41 h 47"/>
                <a:gd name="T30" fmla="*/ 24 w 24"/>
                <a:gd name="T31" fmla="*/ 41 h 47"/>
                <a:gd name="T32" fmla="*/ 24 w 24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7">
                  <a:moveTo>
                    <a:pt x="24" y="47"/>
                  </a:move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7" y="47"/>
                    <a:pt x="7" y="35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41"/>
                    <a:pt x="16" y="41"/>
                    <a:pt x="19" y="41"/>
                  </a:cubicBezTo>
                  <a:cubicBezTo>
                    <a:pt x="21" y="41"/>
                    <a:pt x="23" y="41"/>
                    <a:pt x="24" y="41"/>
                  </a:cubicBezTo>
                  <a:lnTo>
                    <a:pt x="24" y="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71">
              <a:extLst>
                <a:ext uri="{FF2B5EF4-FFF2-40B4-BE49-F238E27FC236}">
                  <a16:creationId xmlns:a16="http://schemas.microsoft.com/office/drawing/2014/main" id="{7CABD22C-92A1-49BD-AABD-C7615AD9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2859" y="5970588"/>
              <a:ext cx="104775" cy="179388"/>
            </a:xfrm>
            <a:custGeom>
              <a:avLst/>
              <a:gdLst>
                <a:gd name="T0" fmla="*/ 0 w 32"/>
                <a:gd name="T1" fmla="*/ 0 h 54"/>
                <a:gd name="T2" fmla="*/ 6 w 32"/>
                <a:gd name="T3" fmla="*/ 0 h 54"/>
                <a:gd name="T4" fmla="*/ 6 w 32"/>
                <a:gd name="T5" fmla="*/ 25 h 54"/>
                <a:gd name="T6" fmla="*/ 19 w 32"/>
                <a:gd name="T7" fmla="*/ 18 h 54"/>
                <a:gd name="T8" fmla="*/ 29 w 32"/>
                <a:gd name="T9" fmla="*/ 23 h 54"/>
                <a:gd name="T10" fmla="*/ 32 w 32"/>
                <a:gd name="T11" fmla="*/ 33 h 54"/>
                <a:gd name="T12" fmla="*/ 32 w 32"/>
                <a:gd name="T13" fmla="*/ 54 h 54"/>
                <a:gd name="T14" fmla="*/ 25 w 32"/>
                <a:gd name="T15" fmla="*/ 54 h 54"/>
                <a:gd name="T16" fmla="*/ 25 w 32"/>
                <a:gd name="T17" fmla="*/ 35 h 54"/>
                <a:gd name="T18" fmla="*/ 16 w 32"/>
                <a:gd name="T19" fmla="*/ 24 h 54"/>
                <a:gd name="T20" fmla="*/ 6 w 32"/>
                <a:gd name="T21" fmla="*/ 36 h 54"/>
                <a:gd name="T22" fmla="*/ 6 w 32"/>
                <a:gd name="T23" fmla="*/ 54 h 54"/>
                <a:gd name="T24" fmla="*/ 0 w 32"/>
                <a:gd name="T25" fmla="*/ 54 h 54"/>
                <a:gd name="T26" fmla="*/ 0 w 32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54">
                  <a:moveTo>
                    <a:pt x="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1"/>
                    <a:pt x="13" y="18"/>
                    <a:pt x="19" y="18"/>
                  </a:cubicBezTo>
                  <a:cubicBezTo>
                    <a:pt x="24" y="18"/>
                    <a:pt x="27" y="20"/>
                    <a:pt x="29" y="23"/>
                  </a:cubicBezTo>
                  <a:cubicBezTo>
                    <a:pt x="31" y="25"/>
                    <a:pt x="32" y="28"/>
                    <a:pt x="32" y="33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29"/>
                    <a:pt x="23" y="24"/>
                    <a:pt x="16" y="24"/>
                  </a:cubicBezTo>
                  <a:cubicBezTo>
                    <a:pt x="10" y="24"/>
                    <a:pt x="6" y="30"/>
                    <a:pt x="6" y="36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2">
              <a:extLst>
                <a:ext uri="{FF2B5EF4-FFF2-40B4-BE49-F238E27FC236}">
                  <a16:creationId xmlns:a16="http://schemas.microsoft.com/office/drawing/2014/main" id="{9F6BEE93-4200-4B2F-8B20-1E3E71E3C6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17796" y="6030913"/>
              <a:ext cx="109538" cy="122238"/>
            </a:xfrm>
            <a:custGeom>
              <a:avLst/>
              <a:gdLst>
                <a:gd name="T0" fmla="*/ 6 w 33"/>
                <a:gd name="T1" fmla="*/ 20 h 37"/>
                <a:gd name="T2" fmla="*/ 17 w 33"/>
                <a:gd name="T3" fmla="*/ 31 h 37"/>
                <a:gd name="T4" fmla="*/ 26 w 33"/>
                <a:gd name="T5" fmla="*/ 26 h 37"/>
                <a:gd name="T6" fmla="*/ 33 w 33"/>
                <a:gd name="T7" fmla="*/ 26 h 37"/>
                <a:gd name="T8" fmla="*/ 17 w 33"/>
                <a:gd name="T9" fmla="*/ 37 h 37"/>
                <a:gd name="T10" fmla="*/ 0 w 33"/>
                <a:gd name="T11" fmla="*/ 19 h 37"/>
                <a:gd name="T12" fmla="*/ 17 w 33"/>
                <a:gd name="T13" fmla="*/ 0 h 37"/>
                <a:gd name="T14" fmla="*/ 33 w 33"/>
                <a:gd name="T15" fmla="*/ 16 h 37"/>
                <a:gd name="T16" fmla="*/ 33 w 33"/>
                <a:gd name="T17" fmla="*/ 20 h 37"/>
                <a:gd name="T18" fmla="*/ 6 w 33"/>
                <a:gd name="T19" fmla="*/ 20 h 37"/>
                <a:gd name="T20" fmla="*/ 6 w 33"/>
                <a:gd name="T21" fmla="*/ 15 h 37"/>
                <a:gd name="T22" fmla="*/ 26 w 33"/>
                <a:gd name="T23" fmla="*/ 15 h 37"/>
                <a:gd name="T24" fmla="*/ 17 w 33"/>
                <a:gd name="T25" fmla="*/ 5 h 37"/>
                <a:gd name="T26" fmla="*/ 6 w 33"/>
                <a:gd name="T2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7">
                  <a:moveTo>
                    <a:pt x="6" y="20"/>
                  </a:moveTo>
                  <a:cubicBezTo>
                    <a:pt x="6" y="26"/>
                    <a:pt x="9" y="31"/>
                    <a:pt x="17" y="31"/>
                  </a:cubicBezTo>
                  <a:cubicBezTo>
                    <a:pt x="22" y="31"/>
                    <a:pt x="25" y="29"/>
                    <a:pt x="26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1" y="32"/>
                    <a:pt x="26" y="37"/>
                    <a:pt x="17" y="37"/>
                  </a:cubicBezTo>
                  <a:cubicBezTo>
                    <a:pt x="5" y="37"/>
                    <a:pt x="0" y="29"/>
                    <a:pt x="0" y="19"/>
                  </a:cubicBezTo>
                  <a:cubicBezTo>
                    <a:pt x="0" y="8"/>
                    <a:pt x="6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17"/>
                    <a:pt x="33" y="18"/>
                    <a:pt x="33" y="20"/>
                  </a:cubicBezTo>
                  <a:lnTo>
                    <a:pt x="6" y="20"/>
                  </a:lnTo>
                  <a:close/>
                  <a:moveTo>
                    <a:pt x="6" y="15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6" y="9"/>
                    <a:pt x="22" y="5"/>
                    <a:pt x="17" y="5"/>
                  </a:cubicBezTo>
                  <a:cubicBezTo>
                    <a:pt x="11" y="5"/>
                    <a:pt x="6" y="9"/>
                    <a:pt x="6" y="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3">
              <a:extLst>
                <a:ext uri="{FF2B5EF4-FFF2-40B4-BE49-F238E27FC236}">
                  <a16:creationId xmlns:a16="http://schemas.microsoft.com/office/drawing/2014/main" id="{38728FB3-AE98-436B-AB1A-B0D05F3D7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9884" y="5970588"/>
              <a:ext cx="77788" cy="179388"/>
            </a:xfrm>
            <a:custGeom>
              <a:avLst/>
              <a:gdLst>
                <a:gd name="T0" fmla="*/ 24 w 24"/>
                <a:gd name="T1" fmla="*/ 6 h 54"/>
                <a:gd name="T2" fmla="*/ 20 w 24"/>
                <a:gd name="T3" fmla="*/ 6 h 54"/>
                <a:gd name="T4" fmla="*/ 14 w 24"/>
                <a:gd name="T5" fmla="*/ 12 h 54"/>
                <a:gd name="T6" fmla="*/ 14 w 24"/>
                <a:gd name="T7" fmla="*/ 19 h 54"/>
                <a:gd name="T8" fmla="*/ 24 w 24"/>
                <a:gd name="T9" fmla="*/ 19 h 54"/>
                <a:gd name="T10" fmla="*/ 24 w 24"/>
                <a:gd name="T11" fmla="*/ 25 h 54"/>
                <a:gd name="T12" fmla="*/ 14 w 24"/>
                <a:gd name="T13" fmla="*/ 25 h 54"/>
                <a:gd name="T14" fmla="*/ 14 w 24"/>
                <a:gd name="T15" fmla="*/ 54 h 54"/>
                <a:gd name="T16" fmla="*/ 7 w 24"/>
                <a:gd name="T17" fmla="*/ 54 h 54"/>
                <a:gd name="T18" fmla="*/ 7 w 24"/>
                <a:gd name="T19" fmla="*/ 25 h 54"/>
                <a:gd name="T20" fmla="*/ 0 w 24"/>
                <a:gd name="T21" fmla="*/ 25 h 54"/>
                <a:gd name="T22" fmla="*/ 0 w 24"/>
                <a:gd name="T23" fmla="*/ 19 h 54"/>
                <a:gd name="T24" fmla="*/ 7 w 24"/>
                <a:gd name="T25" fmla="*/ 19 h 54"/>
                <a:gd name="T26" fmla="*/ 7 w 24"/>
                <a:gd name="T27" fmla="*/ 13 h 54"/>
                <a:gd name="T28" fmla="*/ 19 w 24"/>
                <a:gd name="T29" fmla="*/ 0 h 54"/>
                <a:gd name="T30" fmla="*/ 24 w 24"/>
                <a:gd name="T31" fmla="*/ 1 h 54"/>
                <a:gd name="T32" fmla="*/ 24 w 24"/>
                <a:gd name="T33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54">
                  <a:moveTo>
                    <a:pt x="24" y="6"/>
                  </a:moveTo>
                  <a:cubicBezTo>
                    <a:pt x="23" y="6"/>
                    <a:pt x="21" y="6"/>
                    <a:pt x="20" y="6"/>
                  </a:cubicBezTo>
                  <a:cubicBezTo>
                    <a:pt x="17" y="6"/>
                    <a:pt x="14" y="6"/>
                    <a:pt x="14" y="12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0"/>
                    <a:pt x="15" y="0"/>
                    <a:pt x="19" y="0"/>
                  </a:cubicBezTo>
                  <a:cubicBezTo>
                    <a:pt x="21" y="0"/>
                    <a:pt x="23" y="0"/>
                    <a:pt x="2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4">
              <a:extLst>
                <a:ext uri="{FF2B5EF4-FFF2-40B4-BE49-F238E27FC236}">
                  <a16:creationId xmlns:a16="http://schemas.microsoft.com/office/drawing/2014/main" id="{69475630-46EA-4D4E-973C-9C93D49298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8309" y="6034088"/>
              <a:ext cx="104775" cy="119063"/>
            </a:xfrm>
            <a:custGeom>
              <a:avLst/>
              <a:gdLst>
                <a:gd name="T0" fmla="*/ 32 w 32"/>
                <a:gd name="T1" fmla="*/ 0 h 36"/>
                <a:gd name="T2" fmla="*/ 32 w 32"/>
                <a:gd name="T3" fmla="*/ 35 h 36"/>
                <a:gd name="T4" fmla="*/ 25 w 32"/>
                <a:gd name="T5" fmla="*/ 35 h 36"/>
                <a:gd name="T6" fmla="*/ 25 w 32"/>
                <a:gd name="T7" fmla="*/ 29 h 36"/>
                <a:gd name="T8" fmla="*/ 13 w 32"/>
                <a:gd name="T9" fmla="*/ 36 h 36"/>
                <a:gd name="T10" fmla="*/ 3 w 32"/>
                <a:gd name="T11" fmla="*/ 31 h 36"/>
                <a:gd name="T12" fmla="*/ 0 w 32"/>
                <a:gd name="T13" fmla="*/ 21 h 36"/>
                <a:gd name="T14" fmla="*/ 0 w 32"/>
                <a:gd name="T15" fmla="*/ 0 h 36"/>
                <a:gd name="T16" fmla="*/ 7 w 32"/>
                <a:gd name="T17" fmla="*/ 0 h 36"/>
                <a:gd name="T18" fmla="*/ 7 w 32"/>
                <a:gd name="T19" fmla="*/ 19 h 36"/>
                <a:gd name="T20" fmla="*/ 15 w 32"/>
                <a:gd name="T21" fmla="*/ 30 h 36"/>
                <a:gd name="T22" fmla="*/ 25 w 32"/>
                <a:gd name="T23" fmla="*/ 18 h 36"/>
                <a:gd name="T24" fmla="*/ 25 w 32"/>
                <a:gd name="T25" fmla="*/ 0 h 36"/>
                <a:gd name="T26" fmla="*/ 32 w 32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6">
                  <a:moveTo>
                    <a:pt x="32" y="0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3" y="33"/>
                    <a:pt x="19" y="36"/>
                    <a:pt x="13" y="36"/>
                  </a:cubicBezTo>
                  <a:cubicBezTo>
                    <a:pt x="8" y="36"/>
                    <a:pt x="5" y="34"/>
                    <a:pt x="3" y="31"/>
                  </a:cubicBezTo>
                  <a:cubicBezTo>
                    <a:pt x="1" y="29"/>
                    <a:pt x="0" y="26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5"/>
                    <a:pt x="9" y="30"/>
                    <a:pt x="15" y="30"/>
                  </a:cubicBezTo>
                  <a:cubicBezTo>
                    <a:pt x="22" y="30"/>
                    <a:pt x="25" y="24"/>
                    <a:pt x="25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5">
              <a:extLst>
                <a:ext uri="{FF2B5EF4-FFF2-40B4-BE49-F238E27FC236}">
                  <a16:creationId xmlns:a16="http://schemas.microsoft.com/office/drawing/2014/main" id="{654DAA0A-4704-4578-8B37-68539C2739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071" y="5994401"/>
              <a:ext cx="76200" cy="155575"/>
            </a:xfrm>
            <a:custGeom>
              <a:avLst/>
              <a:gdLst>
                <a:gd name="T0" fmla="*/ 23 w 23"/>
                <a:gd name="T1" fmla="*/ 47 h 47"/>
                <a:gd name="T2" fmla="*/ 17 w 23"/>
                <a:gd name="T3" fmla="*/ 47 h 47"/>
                <a:gd name="T4" fmla="*/ 6 w 23"/>
                <a:gd name="T5" fmla="*/ 35 h 47"/>
                <a:gd name="T6" fmla="*/ 6 w 23"/>
                <a:gd name="T7" fmla="*/ 18 h 47"/>
                <a:gd name="T8" fmla="*/ 0 w 23"/>
                <a:gd name="T9" fmla="*/ 18 h 47"/>
                <a:gd name="T10" fmla="*/ 0 w 23"/>
                <a:gd name="T11" fmla="*/ 12 h 47"/>
                <a:gd name="T12" fmla="*/ 6 w 23"/>
                <a:gd name="T13" fmla="*/ 12 h 47"/>
                <a:gd name="T14" fmla="*/ 6 w 23"/>
                <a:gd name="T15" fmla="*/ 0 h 47"/>
                <a:gd name="T16" fmla="*/ 13 w 23"/>
                <a:gd name="T17" fmla="*/ 0 h 47"/>
                <a:gd name="T18" fmla="*/ 13 w 23"/>
                <a:gd name="T19" fmla="*/ 12 h 47"/>
                <a:gd name="T20" fmla="*/ 22 w 23"/>
                <a:gd name="T21" fmla="*/ 12 h 47"/>
                <a:gd name="T22" fmla="*/ 22 w 23"/>
                <a:gd name="T23" fmla="*/ 18 h 47"/>
                <a:gd name="T24" fmla="*/ 13 w 23"/>
                <a:gd name="T25" fmla="*/ 18 h 47"/>
                <a:gd name="T26" fmla="*/ 13 w 23"/>
                <a:gd name="T27" fmla="*/ 34 h 47"/>
                <a:gd name="T28" fmla="*/ 18 w 23"/>
                <a:gd name="T29" fmla="*/ 41 h 47"/>
                <a:gd name="T30" fmla="*/ 23 w 23"/>
                <a:gd name="T31" fmla="*/ 41 h 47"/>
                <a:gd name="T32" fmla="*/ 23 w 23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47">
                  <a:moveTo>
                    <a:pt x="23" y="47"/>
                  </a:moveTo>
                  <a:cubicBezTo>
                    <a:pt x="22" y="47"/>
                    <a:pt x="19" y="47"/>
                    <a:pt x="17" y="47"/>
                  </a:cubicBezTo>
                  <a:cubicBezTo>
                    <a:pt x="13" y="47"/>
                    <a:pt x="6" y="47"/>
                    <a:pt x="6" y="35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41"/>
                    <a:pt x="15" y="41"/>
                    <a:pt x="18" y="41"/>
                  </a:cubicBezTo>
                  <a:cubicBezTo>
                    <a:pt x="20" y="41"/>
                    <a:pt x="22" y="41"/>
                    <a:pt x="23" y="41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6">
              <a:extLst>
                <a:ext uri="{FF2B5EF4-FFF2-40B4-BE49-F238E27FC236}">
                  <a16:creationId xmlns:a16="http://schemas.microsoft.com/office/drawing/2014/main" id="{49B494C1-119E-4B5C-B63E-AFF2BF6DAE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5321" y="6034088"/>
              <a:ext cx="109538" cy="119063"/>
            </a:xfrm>
            <a:custGeom>
              <a:avLst/>
              <a:gdLst>
                <a:gd name="T0" fmla="*/ 33 w 33"/>
                <a:gd name="T1" fmla="*/ 0 h 36"/>
                <a:gd name="T2" fmla="*/ 33 w 33"/>
                <a:gd name="T3" fmla="*/ 35 h 36"/>
                <a:gd name="T4" fmla="*/ 26 w 33"/>
                <a:gd name="T5" fmla="*/ 35 h 36"/>
                <a:gd name="T6" fmla="*/ 26 w 33"/>
                <a:gd name="T7" fmla="*/ 29 h 36"/>
                <a:gd name="T8" fmla="*/ 14 w 33"/>
                <a:gd name="T9" fmla="*/ 36 h 36"/>
                <a:gd name="T10" fmla="*/ 3 w 33"/>
                <a:gd name="T11" fmla="*/ 31 h 36"/>
                <a:gd name="T12" fmla="*/ 0 w 33"/>
                <a:gd name="T13" fmla="*/ 21 h 36"/>
                <a:gd name="T14" fmla="*/ 0 w 33"/>
                <a:gd name="T15" fmla="*/ 0 h 36"/>
                <a:gd name="T16" fmla="*/ 7 w 33"/>
                <a:gd name="T17" fmla="*/ 0 h 36"/>
                <a:gd name="T18" fmla="*/ 7 w 33"/>
                <a:gd name="T19" fmla="*/ 19 h 36"/>
                <a:gd name="T20" fmla="*/ 16 w 33"/>
                <a:gd name="T21" fmla="*/ 30 h 36"/>
                <a:gd name="T22" fmla="*/ 26 w 33"/>
                <a:gd name="T23" fmla="*/ 18 h 36"/>
                <a:gd name="T24" fmla="*/ 26 w 33"/>
                <a:gd name="T25" fmla="*/ 0 h 36"/>
                <a:gd name="T26" fmla="*/ 33 w 33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33" y="35"/>
                    <a:pt x="33" y="35"/>
                    <a:pt x="33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4" y="33"/>
                    <a:pt x="19" y="36"/>
                    <a:pt x="14" y="36"/>
                  </a:cubicBezTo>
                  <a:cubicBezTo>
                    <a:pt x="9" y="36"/>
                    <a:pt x="5" y="34"/>
                    <a:pt x="3" y="31"/>
                  </a:cubicBezTo>
                  <a:cubicBezTo>
                    <a:pt x="1" y="29"/>
                    <a:pt x="0" y="26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5"/>
                    <a:pt x="9" y="30"/>
                    <a:pt x="16" y="30"/>
                  </a:cubicBezTo>
                  <a:cubicBezTo>
                    <a:pt x="23" y="30"/>
                    <a:pt x="26" y="24"/>
                    <a:pt x="26" y="1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7">
              <a:extLst>
                <a:ext uri="{FF2B5EF4-FFF2-40B4-BE49-F238E27FC236}">
                  <a16:creationId xmlns:a16="http://schemas.microsoft.com/office/drawing/2014/main" id="{4921CE7F-751D-4608-8B66-83112A9D40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81371" y="6034088"/>
              <a:ext cx="73025" cy="115888"/>
            </a:xfrm>
            <a:custGeom>
              <a:avLst/>
              <a:gdLst>
                <a:gd name="T0" fmla="*/ 22 w 22"/>
                <a:gd name="T1" fmla="*/ 6 h 35"/>
                <a:gd name="T2" fmla="*/ 19 w 22"/>
                <a:gd name="T3" fmla="*/ 6 h 35"/>
                <a:gd name="T4" fmla="*/ 7 w 22"/>
                <a:gd name="T5" fmla="*/ 20 h 35"/>
                <a:gd name="T6" fmla="*/ 7 w 22"/>
                <a:gd name="T7" fmla="*/ 35 h 35"/>
                <a:gd name="T8" fmla="*/ 0 w 22"/>
                <a:gd name="T9" fmla="*/ 35 h 35"/>
                <a:gd name="T10" fmla="*/ 0 w 22"/>
                <a:gd name="T11" fmla="*/ 0 h 35"/>
                <a:gd name="T12" fmla="*/ 7 w 22"/>
                <a:gd name="T13" fmla="*/ 0 h 35"/>
                <a:gd name="T14" fmla="*/ 7 w 22"/>
                <a:gd name="T15" fmla="*/ 7 h 35"/>
                <a:gd name="T16" fmla="*/ 19 w 22"/>
                <a:gd name="T17" fmla="*/ 0 h 35"/>
                <a:gd name="T18" fmla="*/ 22 w 22"/>
                <a:gd name="T19" fmla="*/ 0 h 35"/>
                <a:gd name="T20" fmla="*/ 22 w 22"/>
                <a:gd name="T21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5">
                  <a:moveTo>
                    <a:pt x="22" y="6"/>
                  </a:moveTo>
                  <a:cubicBezTo>
                    <a:pt x="21" y="6"/>
                    <a:pt x="20" y="6"/>
                    <a:pt x="19" y="6"/>
                  </a:cubicBezTo>
                  <a:cubicBezTo>
                    <a:pt x="11" y="6"/>
                    <a:pt x="7" y="11"/>
                    <a:pt x="7" y="2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8">
              <a:extLst>
                <a:ext uri="{FF2B5EF4-FFF2-40B4-BE49-F238E27FC236}">
                  <a16:creationId xmlns:a16="http://schemas.microsoft.com/office/drawing/2014/main" id="{3DF0603E-C138-4A41-8FEE-9664A2CCCB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3921" y="6030913"/>
              <a:ext cx="109538" cy="122238"/>
            </a:xfrm>
            <a:custGeom>
              <a:avLst/>
              <a:gdLst>
                <a:gd name="T0" fmla="*/ 7 w 33"/>
                <a:gd name="T1" fmla="*/ 20 h 37"/>
                <a:gd name="T2" fmla="*/ 17 w 33"/>
                <a:gd name="T3" fmla="*/ 31 h 37"/>
                <a:gd name="T4" fmla="*/ 26 w 33"/>
                <a:gd name="T5" fmla="*/ 26 h 37"/>
                <a:gd name="T6" fmla="*/ 33 w 33"/>
                <a:gd name="T7" fmla="*/ 26 h 37"/>
                <a:gd name="T8" fmla="*/ 17 w 33"/>
                <a:gd name="T9" fmla="*/ 37 h 37"/>
                <a:gd name="T10" fmla="*/ 0 w 33"/>
                <a:gd name="T11" fmla="*/ 19 h 37"/>
                <a:gd name="T12" fmla="*/ 17 w 33"/>
                <a:gd name="T13" fmla="*/ 0 h 37"/>
                <a:gd name="T14" fmla="*/ 33 w 33"/>
                <a:gd name="T15" fmla="*/ 16 h 37"/>
                <a:gd name="T16" fmla="*/ 33 w 33"/>
                <a:gd name="T17" fmla="*/ 20 h 37"/>
                <a:gd name="T18" fmla="*/ 7 w 33"/>
                <a:gd name="T19" fmla="*/ 20 h 37"/>
                <a:gd name="T20" fmla="*/ 7 w 33"/>
                <a:gd name="T21" fmla="*/ 15 h 37"/>
                <a:gd name="T22" fmla="*/ 27 w 33"/>
                <a:gd name="T23" fmla="*/ 15 h 37"/>
                <a:gd name="T24" fmla="*/ 17 w 33"/>
                <a:gd name="T25" fmla="*/ 5 h 37"/>
                <a:gd name="T26" fmla="*/ 7 w 33"/>
                <a:gd name="T2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7">
                  <a:moveTo>
                    <a:pt x="7" y="20"/>
                  </a:moveTo>
                  <a:cubicBezTo>
                    <a:pt x="7" y="26"/>
                    <a:pt x="10" y="31"/>
                    <a:pt x="17" y="31"/>
                  </a:cubicBezTo>
                  <a:cubicBezTo>
                    <a:pt x="23" y="31"/>
                    <a:pt x="25" y="29"/>
                    <a:pt x="26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32"/>
                    <a:pt x="26" y="37"/>
                    <a:pt x="17" y="37"/>
                  </a:cubicBezTo>
                  <a:cubicBezTo>
                    <a:pt x="6" y="37"/>
                    <a:pt x="0" y="29"/>
                    <a:pt x="0" y="19"/>
                  </a:cubicBezTo>
                  <a:cubicBezTo>
                    <a:pt x="0" y="8"/>
                    <a:pt x="6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17"/>
                    <a:pt x="33" y="18"/>
                    <a:pt x="33" y="20"/>
                  </a:cubicBezTo>
                  <a:lnTo>
                    <a:pt x="7" y="20"/>
                  </a:lnTo>
                  <a:close/>
                  <a:moveTo>
                    <a:pt x="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9"/>
                    <a:pt x="23" y="5"/>
                    <a:pt x="17" y="5"/>
                  </a:cubicBezTo>
                  <a:cubicBezTo>
                    <a:pt x="11" y="5"/>
                    <a:pt x="7" y="9"/>
                    <a:pt x="7" y="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Oval 79">
              <a:extLst>
                <a:ext uri="{FF2B5EF4-FFF2-40B4-BE49-F238E27FC236}">
                  <a16:creationId xmlns:a16="http://schemas.microsoft.com/office/drawing/2014/main" id="{F2E5F5D7-7ABD-4287-B02E-7F109D81A1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98859" y="6116638"/>
              <a:ext cx="36513" cy="33338"/>
            </a:xfrm>
            <a:prstGeom prst="ellipse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75A14B04-9389-42B6-BBF2-784AE0DA05DF}"/>
              </a:ext>
            </a:extLst>
          </p:cNvPr>
          <p:cNvGrpSpPr/>
          <p:nvPr userDrawn="1"/>
        </p:nvGrpSpPr>
        <p:grpSpPr>
          <a:xfrm>
            <a:off x="742821" y="6318251"/>
            <a:ext cx="1644651" cy="249238"/>
            <a:chOff x="857121" y="6572251"/>
            <a:chExt cx="1644651" cy="249238"/>
          </a:xfrm>
        </p:grpSpPr>
        <p:sp>
          <p:nvSpPr>
            <p:cNvPr id="264" name="Freeform 80">
              <a:extLst>
                <a:ext uri="{FF2B5EF4-FFF2-40B4-BE49-F238E27FC236}">
                  <a16:creationId xmlns:a16="http://schemas.microsoft.com/office/drawing/2014/main" id="{43898F24-E045-48D0-B126-F7CB6FEEFB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7121" y="6572251"/>
              <a:ext cx="122238" cy="188913"/>
            </a:xfrm>
            <a:custGeom>
              <a:avLst/>
              <a:gdLst>
                <a:gd name="T0" fmla="*/ 7 w 37"/>
                <a:gd name="T1" fmla="*/ 38 h 57"/>
                <a:gd name="T2" fmla="*/ 19 w 37"/>
                <a:gd name="T3" fmla="*/ 50 h 57"/>
                <a:gd name="T4" fmla="*/ 30 w 37"/>
                <a:gd name="T5" fmla="*/ 41 h 57"/>
                <a:gd name="T6" fmla="*/ 19 w 37"/>
                <a:gd name="T7" fmla="*/ 31 h 57"/>
                <a:gd name="T8" fmla="*/ 2 w 37"/>
                <a:gd name="T9" fmla="*/ 15 h 57"/>
                <a:gd name="T10" fmla="*/ 19 w 37"/>
                <a:gd name="T11" fmla="*/ 0 h 57"/>
                <a:gd name="T12" fmla="*/ 35 w 37"/>
                <a:gd name="T13" fmla="*/ 17 h 57"/>
                <a:gd name="T14" fmla="*/ 28 w 37"/>
                <a:gd name="T15" fmla="*/ 17 h 57"/>
                <a:gd name="T16" fmla="*/ 19 w 37"/>
                <a:gd name="T17" fmla="*/ 7 h 57"/>
                <a:gd name="T18" fmla="*/ 9 w 37"/>
                <a:gd name="T19" fmla="*/ 15 h 57"/>
                <a:gd name="T20" fmla="*/ 19 w 37"/>
                <a:gd name="T21" fmla="*/ 24 h 57"/>
                <a:gd name="T22" fmla="*/ 37 w 37"/>
                <a:gd name="T23" fmla="*/ 40 h 57"/>
                <a:gd name="T24" fmla="*/ 19 w 37"/>
                <a:gd name="T25" fmla="*/ 57 h 57"/>
                <a:gd name="T26" fmla="*/ 0 w 37"/>
                <a:gd name="T27" fmla="*/ 38 h 57"/>
                <a:gd name="T28" fmla="*/ 7 w 37"/>
                <a:gd name="T29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7">
                  <a:moveTo>
                    <a:pt x="7" y="38"/>
                  </a:moveTo>
                  <a:cubicBezTo>
                    <a:pt x="7" y="46"/>
                    <a:pt x="12" y="50"/>
                    <a:pt x="19" y="50"/>
                  </a:cubicBezTo>
                  <a:cubicBezTo>
                    <a:pt x="25" y="50"/>
                    <a:pt x="30" y="47"/>
                    <a:pt x="30" y="41"/>
                  </a:cubicBezTo>
                  <a:cubicBezTo>
                    <a:pt x="30" y="35"/>
                    <a:pt x="24" y="33"/>
                    <a:pt x="19" y="31"/>
                  </a:cubicBezTo>
                  <a:cubicBezTo>
                    <a:pt x="10" y="28"/>
                    <a:pt x="2" y="26"/>
                    <a:pt x="2" y="15"/>
                  </a:cubicBezTo>
                  <a:cubicBezTo>
                    <a:pt x="2" y="6"/>
                    <a:pt x="9" y="0"/>
                    <a:pt x="19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1"/>
                    <a:pt x="25" y="7"/>
                    <a:pt x="19" y="7"/>
                  </a:cubicBezTo>
                  <a:cubicBezTo>
                    <a:pt x="13" y="7"/>
                    <a:pt x="9" y="10"/>
                    <a:pt x="9" y="15"/>
                  </a:cubicBezTo>
                  <a:cubicBezTo>
                    <a:pt x="9" y="21"/>
                    <a:pt x="14" y="23"/>
                    <a:pt x="19" y="24"/>
                  </a:cubicBezTo>
                  <a:cubicBezTo>
                    <a:pt x="27" y="27"/>
                    <a:pt x="37" y="30"/>
                    <a:pt x="37" y="40"/>
                  </a:cubicBezTo>
                  <a:cubicBezTo>
                    <a:pt x="37" y="51"/>
                    <a:pt x="29" y="57"/>
                    <a:pt x="19" y="57"/>
                  </a:cubicBezTo>
                  <a:cubicBezTo>
                    <a:pt x="8" y="57"/>
                    <a:pt x="0" y="50"/>
                    <a:pt x="0" y="38"/>
                  </a:cubicBezTo>
                  <a:lnTo>
                    <a:pt x="7" y="3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1">
              <a:extLst>
                <a:ext uri="{FF2B5EF4-FFF2-40B4-BE49-F238E27FC236}">
                  <a16:creationId xmlns:a16="http://schemas.microsoft.com/office/drawing/2014/main" id="{3CC59CBA-1BEA-4B43-959A-7419726FA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3646" y="6602413"/>
              <a:ext cx="74613" cy="155575"/>
            </a:xfrm>
            <a:custGeom>
              <a:avLst/>
              <a:gdLst>
                <a:gd name="T0" fmla="*/ 23 w 23"/>
                <a:gd name="T1" fmla="*/ 46 h 47"/>
                <a:gd name="T2" fmla="*/ 17 w 23"/>
                <a:gd name="T3" fmla="*/ 47 h 47"/>
                <a:gd name="T4" fmla="*/ 6 w 23"/>
                <a:gd name="T5" fmla="*/ 35 h 47"/>
                <a:gd name="T6" fmla="*/ 6 w 23"/>
                <a:gd name="T7" fmla="*/ 17 h 47"/>
                <a:gd name="T8" fmla="*/ 0 w 23"/>
                <a:gd name="T9" fmla="*/ 17 h 47"/>
                <a:gd name="T10" fmla="*/ 0 w 23"/>
                <a:gd name="T11" fmla="*/ 12 h 47"/>
                <a:gd name="T12" fmla="*/ 6 w 23"/>
                <a:gd name="T13" fmla="*/ 12 h 47"/>
                <a:gd name="T14" fmla="*/ 6 w 23"/>
                <a:gd name="T15" fmla="*/ 0 h 47"/>
                <a:gd name="T16" fmla="*/ 13 w 23"/>
                <a:gd name="T17" fmla="*/ 0 h 47"/>
                <a:gd name="T18" fmla="*/ 13 w 23"/>
                <a:gd name="T19" fmla="*/ 12 h 47"/>
                <a:gd name="T20" fmla="*/ 22 w 23"/>
                <a:gd name="T21" fmla="*/ 12 h 47"/>
                <a:gd name="T22" fmla="*/ 22 w 23"/>
                <a:gd name="T23" fmla="*/ 17 h 47"/>
                <a:gd name="T24" fmla="*/ 13 w 23"/>
                <a:gd name="T25" fmla="*/ 17 h 47"/>
                <a:gd name="T26" fmla="*/ 13 w 23"/>
                <a:gd name="T27" fmla="*/ 33 h 47"/>
                <a:gd name="T28" fmla="*/ 19 w 23"/>
                <a:gd name="T29" fmla="*/ 41 h 47"/>
                <a:gd name="T30" fmla="*/ 23 w 23"/>
                <a:gd name="T31" fmla="*/ 40 h 47"/>
                <a:gd name="T32" fmla="*/ 23 w 23"/>
                <a:gd name="T3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47">
                  <a:moveTo>
                    <a:pt x="23" y="46"/>
                  </a:moveTo>
                  <a:cubicBezTo>
                    <a:pt x="22" y="47"/>
                    <a:pt x="19" y="47"/>
                    <a:pt x="17" y="47"/>
                  </a:cubicBezTo>
                  <a:cubicBezTo>
                    <a:pt x="13" y="47"/>
                    <a:pt x="6" y="46"/>
                    <a:pt x="6" y="3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40"/>
                    <a:pt x="15" y="41"/>
                    <a:pt x="19" y="41"/>
                  </a:cubicBezTo>
                  <a:cubicBezTo>
                    <a:pt x="20" y="41"/>
                    <a:pt x="22" y="41"/>
                    <a:pt x="23" y="40"/>
                  </a:cubicBezTo>
                  <a:lnTo>
                    <a:pt x="23" y="4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2">
              <a:extLst>
                <a:ext uri="{FF2B5EF4-FFF2-40B4-BE49-F238E27FC236}">
                  <a16:creationId xmlns:a16="http://schemas.microsoft.com/office/drawing/2014/main" id="{2268D431-356B-4933-BC32-EF4F91423D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2546" y="6638926"/>
              <a:ext cx="122238" cy="119063"/>
            </a:xfrm>
            <a:custGeom>
              <a:avLst/>
              <a:gdLst>
                <a:gd name="T0" fmla="*/ 37 w 37"/>
                <a:gd name="T1" fmla="*/ 1 h 36"/>
                <a:gd name="T2" fmla="*/ 37 w 37"/>
                <a:gd name="T3" fmla="*/ 35 h 36"/>
                <a:gd name="T4" fmla="*/ 30 w 37"/>
                <a:gd name="T5" fmla="*/ 35 h 36"/>
                <a:gd name="T6" fmla="*/ 30 w 37"/>
                <a:gd name="T7" fmla="*/ 29 h 36"/>
                <a:gd name="T8" fmla="*/ 18 w 37"/>
                <a:gd name="T9" fmla="*/ 36 h 36"/>
                <a:gd name="T10" fmla="*/ 0 w 37"/>
                <a:gd name="T11" fmla="*/ 18 h 36"/>
                <a:gd name="T12" fmla="*/ 18 w 37"/>
                <a:gd name="T13" fmla="*/ 0 h 36"/>
                <a:gd name="T14" fmla="*/ 30 w 37"/>
                <a:gd name="T15" fmla="*/ 7 h 36"/>
                <a:gd name="T16" fmla="*/ 30 w 37"/>
                <a:gd name="T17" fmla="*/ 1 h 36"/>
                <a:gd name="T18" fmla="*/ 37 w 37"/>
                <a:gd name="T19" fmla="*/ 1 h 36"/>
                <a:gd name="T20" fmla="*/ 30 w 37"/>
                <a:gd name="T21" fmla="*/ 18 h 36"/>
                <a:gd name="T22" fmla="*/ 18 w 37"/>
                <a:gd name="T23" fmla="*/ 6 h 36"/>
                <a:gd name="T24" fmla="*/ 7 w 37"/>
                <a:gd name="T25" fmla="*/ 18 h 36"/>
                <a:gd name="T26" fmla="*/ 18 w 37"/>
                <a:gd name="T27" fmla="*/ 30 h 36"/>
                <a:gd name="T28" fmla="*/ 30 w 37"/>
                <a:gd name="T2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36">
                  <a:moveTo>
                    <a:pt x="37" y="1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8" y="34"/>
                    <a:pt x="23" y="36"/>
                    <a:pt x="18" y="36"/>
                  </a:cubicBezTo>
                  <a:cubicBezTo>
                    <a:pt x="7" y="36"/>
                    <a:pt x="0" y="28"/>
                    <a:pt x="0" y="18"/>
                  </a:cubicBezTo>
                  <a:cubicBezTo>
                    <a:pt x="0" y="8"/>
                    <a:pt x="7" y="0"/>
                    <a:pt x="18" y="0"/>
                  </a:cubicBezTo>
                  <a:cubicBezTo>
                    <a:pt x="23" y="0"/>
                    <a:pt x="28" y="2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37" y="1"/>
                  </a:lnTo>
                  <a:close/>
                  <a:moveTo>
                    <a:pt x="30" y="18"/>
                  </a:moveTo>
                  <a:cubicBezTo>
                    <a:pt x="30" y="11"/>
                    <a:pt x="26" y="6"/>
                    <a:pt x="18" y="6"/>
                  </a:cubicBezTo>
                  <a:cubicBezTo>
                    <a:pt x="11" y="6"/>
                    <a:pt x="7" y="11"/>
                    <a:pt x="7" y="18"/>
                  </a:cubicBezTo>
                  <a:cubicBezTo>
                    <a:pt x="7" y="25"/>
                    <a:pt x="11" y="30"/>
                    <a:pt x="18" y="30"/>
                  </a:cubicBezTo>
                  <a:cubicBezTo>
                    <a:pt x="26" y="30"/>
                    <a:pt x="30" y="25"/>
                    <a:pt x="30" y="1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3">
              <a:extLst>
                <a:ext uri="{FF2B5EF4-FFF2-40B4-BE49-F238E27FC236}">
                  <a16:creationId xmlns:a16="http://schemas.microsoft.com/office/drawing/2014/main" id="{C46DC01B-743D-454E-93D6-EAD6F70C2C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1296" y="6642101"/>
              <a:ext cx="107950" cy="179388"/>
            </a:xfrm>
            <a:custGeom>
              <a:avLst/>
              <a:gdLst>
                <a:gd name="T0" fmla="*/ 0 w 33"/>
                <a:gd name="T1" fmla="*/ 39 h 54"/>
                <a:gd name="T2" fmla="*/ 7 w 33"/>
                <a:gd name="T3" fmla="*/ 39 h 54"/>
                <a:gd name="T4" fmla="*/ 17 w 33"/>
                <a:gd name="T5" fmla="*/ 48 h 54"/>
                <a:gd name="T6" fmla="*/ 26 w 33"/>
                <a:gd name="T7" fmla="*/ 38 h 54"/>
                <a:gd name="T8" fmla="*/ 26 w 33"/>
                <a:gd name="T9" fmla="*/ 28 h 54"/>
                <a:gd name="T10" fmla="*/ 14 w 33"/>
                <a:gd name="T11" fmla="*/ 35 h 54"/>
                <a:gd name="T12" fmla="*/ 3 w 33"/>
                <a:gd name="T13" fmla="*/ 31 h 54"/>
                <a:gd name="T14" fmla="*/ 1 w 33"/>
                <a:gd name="T15" fmla="*/ 20 h 54"/>
                <a:gd name="T16" fmla="*/ 1 w 33"/>
                <a:gd name="T17" fmla="*/ 0 h 54"/>
                <a:gd name="T18" fmla="*/ 8 w 33"/>
                <a:gd name="T19" fmla="*/ 0 h 54"/>
                <a:gd name="T20" fmla="*/ 8 w 33"/>
                <a:gd name="T21" fmla="*/ 18 h 54"/>
                <a:gd name="T22" fmla="*/ 16 w 33"/>
                <a:gd name="T23" fmla="*/ 29 h 54"/>
                <a:gd name="T24" fmla="*/ 26 w 33"/>
                <a:gd name="T25" fmla="*/ 17 h 54"/>
                <a:gd name="T26" fmla="*/ 26 w 33"/>
                <a:gd name="T27" fmla="*/ 0 h 54"/>
                <a:gd name="T28" fmla="*/ 33 w 33"/>
                <a:gd name="T29" fmla="*/ 0 h 54"/>
                <a:gd name="T30" fmla="*/ 33 w 33"/>
                <a:gd name="T31" fmla="*/ 38 h 54"/>
                <a:gd name="T32" fmla="*/ 16 w 33"/>
                <a:gd name="T33" fmla="*/ 54 h 54"/>
                <a:gd name="T34" fmla="*/ 0 w 33"/>
                <a:gd name="T35" fmla="*/ 3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54">
                  <a:moveTo>
                    <a:pt x="0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7" y="45"/>
                    <a:pt x="11" y="48"/>
                    <a:pt x="17" y="48"/>
                  </a:cubicBezTo>
                  <a:cubicBezTo>
                    <a:pt x="23" y="48"/>
                    <a:pt x="26" y="46"/>
                    <a:pt x="26" y="3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4" y="32"/>
                    <a:pt x="20" y="35"/>
                    <a:pt x="14" y="35"/>
                  </a:cubicBezTo>
                  <a:cubicBezTo>
                    <a:pt x="9" y="35"/>
                    <a:pt x="6" y="34"/>
                    <a:pt x="3" y="31"/>
                  </a:cubicBezTo>
                  <a:cubicBezTo>
                    <a:pt x="2" y="28"/>
                    <a:pt x="1" y="25"/>
                    <a:pt x="1" y="2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5"/>
                    <a:pt x="10" y="29"/>
                    <a:pt x="16" y="29"/>
                  </a:cubicBezTo>
                  <a:cubicBezTo>
                    <a:pt x="23" y="29"/>
                    <a:pt x="26" y="24"/>
                    <a:pt x="26" y="1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49"/>
                    <a:pt x="27" y="54"/>
                    <a:pt x="16" y="54"/>
                  </a:cubicBezTo>
                  <a:cubicBezTo>
                    <a:pt x="6" y="54"/>
                    <a:pt x="0" y="49"/>
                    <a:pt x="0" y="3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4">
              <a:extLst>
                <a:ext uri="{FF2B5EF4-FFF2-40B4-BE49-F238E27FC236}">
                  <a16:creationId xmlns:a16="http://schemas.microsoft.com/office/drawing/2014/main" id="{C2BA4A9C-169A-4871-B633-BB8FAB25A1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46084" y="6578601"/>
              <a:ext cx="34925" cy="176213"/>
            </a:xfrm>
            <a:custGeom>
              <a:avLst/>
              <a:gdLst>
                <a:gd name="T0" fmla="*/ 5 w 11"/>
                <a:gd name="T1" fmla="*/ 0 h 53"/>
                <a:gd name="T2" fmla="*/ 11 w 11"/>
                <a:gd name="T3" fmla="*/ 5 h 53"/>
                <a:gd name="T4" fmla="*/ 5 w 11"/>
                <a:gd name="T5" fmla="*/ 11 h 53"/>
                <a:gd name="T6" fmla="*/ 0 w 11"/>
                <a:gd name="T7" fmla="*/ 5 h 53"/>
                <a:gd name="T8" fmla="*/ 5 w 11"/>
                <a:gd name="T9" fmla="*/ 0 h 53"/>
                <a:gd name="T10" fmla="*/ 2 w 11"/>
                <a:gd name="T11" fmla="*/ 19 h 53"/>
                <a:gd name="T12" fmla="*/ 9 w 11"/>
                <a:gd name="T13" fmla="*/ 19 h 53"/>
                <a:gd name="T14" fmla="*/ 9 w 11"/>
                <a:gd name="T15" fmla="*/ 53 h 53"/>
                <a:gd name="T16" fmla="*/ 2 w 11"/>
                <a:gd name="T17" fmla="*/ 53 h 53"/>
                <a:gd name="T18" fmla="*/ 2 w 11"/>
                <a:gd name="T19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53">
                  <a:moveTo>
                    <a:pt x="5" y="0"/>
                  </a:move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1"/>
                    <a:pt x="5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lose/>
                  <a:moveTo>
                    <a:pt x="2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2" y="53"/>
                    <a:pt x="2" y="53"/>
                    <a:pt x="2" y="53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5">
              <a:extLst>
                <a:ext uri="{FF2B5EF4-FFF2-40B4-BE49-F238E27FC236}">
                  <a16:creationId xmlns:a16="http://schemas.microsoft.com/office/drawing/2014/main" id="{D222422E-EB38-4609-9BD7-1302ADCEC8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4346" y="6638926"/>
              <a:ext cx="106363" cy="115888"/>
            </a:xfrm>
            <a:custGeom>
              <a:avLst/>
              <a:gdLst>
                <a:gd name="T0" fmla="*/ 0 w 32"/>
                <a:gd name="T1" fmla="*/ 1 h 35"/>
                <a:gd name="T2" fmla="*/ 7 w 32"/>
                <a:gd name="T3" fmla="*/ 1 h 35"/>
                <a:gd name="T4" fmla="*/ 7 w 32"/>
                <a:gd name="T5" fmla="*/ 7 h 35"/>
                <a:gd name="T6" fmla="*/ 19 w 32"/>
                <a:gd name="T7" fmla="*/ 0 h 35"/>
                <a:gd name="T8" fmla="*/ 29 w 32"/>
                <a:gd name="T9" fmla="*/ 4 h 35"/>
                <a:gd name="T10" fmla="*/ 32 w 32"/>
                <a:gd name="T11" fmla="*/ 15 h 35"/>
                <a:gd name="T12" fmla="*/ 32 w 32"/>
                <a:gd name="T13" fmla="*/ 35 h 35"/>
                <a:gd name="T14" fmla="*/ 25 w 32"/>
                <a:gd name="T15" fmla="*/ 35 h 35"/>
                <a:gd name="T16" fmla="*/ 25 w 32"/>
                <a:gd name="T17" fmla="*/ 17 h 35"/>
                <a:gd name="T18" fmla="*/ 16 w 32"/>
                <a:gd name="T19" fmla="*/ 6 h 35"/>
                <a:gd name="T20" fmla="*/ 7 w 32"/>
                <a:gd name="T21" fmla="*/ 17 h 35"/>
                <a:gd name="T22" fmla="*/ 7 w 32"/>
                <a:gd name="T23" fmla="*/ 35 h 35"/>
                <a:gd name="T24" fmla="*/ 0 w 32"/>
                <a:gd name="T25" fmla="*/ 35 h 35"/>
                <a:gd name="T26" fmla="*/ 0 w 32"/>
                <a:gd name="T2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5">
                  <a:moveTo>
                    <a:pt x="0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4" y="0"/>
                    <a:pt x="27" y="1"/>
                    <a:pt x="29" y="4"/>
                  </a:cubicBezTo>
                  <a:cubicBezTo>
                    <a:pt x="31" y="7"/>
                    <a:pt x="32" y="10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0"/>
                    <a:pt x="23" y="6"/>
                    <a:pt x="16" y="6"/>
                  </a:cubicBezTo>
                  <a:cubicBezTo>
                    <a:pt x="10" y="6"/>
                    <a:pt x="7" y="11"/>
                    <a:pt x="7" y="17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6">
              <a:extLst>
                <a:ext uri="{FF2B5EF4-FFF2-40B4-BE49-F238E27FC236}">
                  <a16:creationId xmlns:a16="http://schemas.microsoft.com/office/drawing/2014/main" id="{25EB1A82-0383-4C56-A0F9-C168A8D16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42934" y="6575426"/>
              <a:ext cx="79375" cy="179388"/>
            </a:xfrm>
            <a:custGeom>
              <a:avLst/>
              <a:gdLst>
                <a:gd name="T0" fmla="*/ 24 w 24"/>
                <a:gd name="T1" fmla="*/ 7 h 54"/>
                <a:gd name="T2" fmla="*/ 20 w 24"/>
                <a:gd name="T3" fmla="*/ 6 h 54"/>
                <a:gd name="T4" fmla="*/ 14 w 24"/>
                <a:gd name="T5" fmla="*/ 13 h 54"/>
                <a:gd name="T6" fmla="*/ 14 w 24"/>
                <a:gd name="T7" fmla="*/ 20 h 54"/>
                <a:gd name="T8" fmla="*/ 24 w 24"/>
                <a:gd name="T9" fmla="*/ 20 h 54"/>
                <a:gd name="T10" fmla="*/ 24 w 24"/>
                <a:gd name="T11" fmla="*/ 25 h 54"/>
                <a:gd name="T12" fmla="*/ 14 w 24"/>
                <a:gd name="T13" fmla="*/ 25 h 54"/>
                <a:gd name="T14" fmla="*/ 14 w 24"/>
                <a:gd name="T15" fmla="*/ 54 h 54"/>
                <a:gd name="T16" fmla="*/ 7 w 24"/>
                <a:gd name="T17" fmla="*/ 54 h 54"/>
                <a:gd name="T18" fmla="*/ 7 w 24"/>
                <a:gd name="T19" fmla="*/ 25 h 54"/>
                <a:gd name="T20" fmla="*/ 0 w 24"/>
                <a:gd name="T21" fmla="*/ 25 h 54"/>
                <a:gd name="T22" fmla="*/ 0 w 24"/>
                <a:gd name="T23" fmla="*/ 20 h 54"/>
                <a:gd name="T24" fmla="*/ 7 w 24"/>
                <a:gd name="T25" fmla="*/ 20 h 54"/>
                <a:gd name="T26" fmla="*/ 7 w 24"/>
                <a:gd name="T27" fmla="*/ 13 h 54"/>
                <a:gd name="T28" fmla="*/ 19 w 24"/>
                <a:gd name="T29" fmla="*/ 0 h 54"/>
                <a:gd name="T30" fmla="*/ 24 w 24"/>
                <a:gd name="T31" fmla="*/ 1 h 54"/>
                <a:gd name="T32" fmla="*/ 24 w 24"/>
                <a:gd name="T33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54">
                  <a:moveTo>
                    <a:pt x="24" y="7"/>
                  </a:moveTo>
                  <a:cubicBezTo>
                    <a:pt x="23" y="6"/>
                    <a:pt x="22" y="6"/>
                    <a:pt x="20" y="6"/>
                  </a:cubicBezTo>
                  <a:cubicBezTo>
                    <a:pt x="17" y="6"/>
                    <a:pt x="14" y="6"/>
                    <a:pt x="14" y="13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"/>
                    <a:pt x="15" y="0"/>
                    <a:pt x="19" y="0"/>
                  </a:cubicBezTo>
                  <a:cubicBezTo>
                    <a:pt x="21" y="0"/>
                    <a:pt x="23" y="1"/>
                    <a:pt x="2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7">
              <a:extLst>
                <a:ext uri="{FF2B5EF4-FFF2-40B4-BE49-F238E27FC236}">
                  <a16:creationId xmlns:a16="http://schemas.microsoft.com/office/drawing/2014/main" id="{E377E656-0A72-4275-9302-17389F257D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3421" y="6638926"/>
              <a:ext cx="122238" cy="119063"/>
            </a:xfrm>
            <a:custGeom>
              <a:avLst/>
              <a:gdLst>
                <a:gd name="T0" fmla="*/ 0 w 37"/>
                <a:gd name="T1" fmla="*/ 18 h 36"/>
                <a:gd name="T2" fmla="*/ 18 w 37"/>
                <a:gd name="T3" fmla="*/ 0 h 36"/>
                <a:gd name="T4" fmla="*/ 37 w 37"/>
                <a:gd name="T5" fmla="*/ 18 h 36"/>
                <a:gd name="T6" fmla="*/ 18 w 37"/>
                <a:gd name="T7" fmla="*/ 36 h 36"/>
                <a:gd name="T8" fmla="*/ 0 w 37"/>
                <a:gd name="T9" fmla="*/ 18 h 36"/>
                <a:gd name="T10" fmla="*/ 30 w 37"/>
                <a:gd name="T11" fmla="*/ 18 h 36"/>
                <a:gd name="T12" fmla="*/ 18 w 37"/>
                <a:gd name="T13" fmla="*/ 6 h 36"/>
                <a:gd name="T14" fmla="*/ 7 w 37"/>
                <a:gd name="T15" fmla="*/ 18 h 36"/>
                <a:gd name="T16" fmla="*/ 18 w 37"/>
                <a:gd name="T17" fmla="*/ 30 h 36"/>
                <a:gd name="T18" fmla="*/ 30 w 37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">
                  <a:moveTo>
                    <a:pt x="0" y="18"/>
                  </a:moveTo>
                  <a:cubicBezTo>
                    <a:pt x="0" y="8"/>
                    <a:pt x="7" y="0"/>
                    <a:pt x="18" y="0"/>
                  </a:cubicBezTo>
                  <a:cubicBezTo>
                    <a:pt x="30" y="0"/>
                    <a:pt x="37" y="8"/>
                    <a:pt x="37" y="18"/>
                  </a:cubicBezTo>
                  <a:cubicBezTo>
                    <a:pt x="37" y="28"/>
                    <a:pt x="30" y="36"/>
                    <a:pt x="18" y="36"/>
                  </a:cubicBezTo>
                  <a:cubicBezTo>
                    <a:pt x="7" y="36"/>
                    <a:pt x="0" y="28"/>
                    <a:pt x="0" y="18"/>
                  </a:cubicBezTo>
                  <a:close/>
                  <a:moveTo>
                    <a:pt x="30" y="18"/>
                  </a:moveTo>
                  <a:cubicBezTo>
                    <a:pt x="30" y="11"/>
                    <a:pt x="26" y="6"/>
                    <a:pt x="18" y="6"/>
                  </a:cubicBezTo>
                  <a:cubicBezTo>
                    <a:pt x="11" y="6"/>
                    <a:pt x="7" y="11"/>
                    <a:pt x="7" y="18"/>
                  </a:cubicBezTo>
                  <a:cubicBezTo>
                    <a:pt x="7" y="25"/>
                    <a:pt x="11" y="30"/>
                    <a:pt x="18" y="30"/>
                  </a:cubicBezTo>
                  <a:cubicBezTo>
                    <a:pt x="26" y="30"/>
                    <a:pt x="30" y="25"/>
                    <a:pt x="30" y="1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8">
              <a:extLst>
                <a:ext uri="{FF2B5EF4-FFF2-40B4-BE49-F238E27FC236}">
                  <a16:creationId xmlns:a16="http://schemas.microsoft.com/office/drawing/2014/main" id="{39C8E55E-9182-488A-ABC9-4960712453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4234" y="6638926"/>
              <a:ext cx="69850" cy="115888"/>
            </a:xfrm>
            <a:custGeom>
              <a:avLst/>
              <a:gdLst>
                <a:gd name="T0" fmla="*/ 21 w 21"/>
                <a:gd name="T1" fmla="*/ 7 h 35"/>
                <a:gd name="T2" fmla="*/ 18 w 21"/>
                <a:gd name="T3" fmla="*/ 6 h 35"/>
                <a:gd name="T4" fmla="*/ 7 w 21"/>
                <a:gd name="T5" fmla="*/ 20 h 35"/>
                <a:gd name="T6" fmla="*/ 7 w 21"/>
                <a:gd name="T7" fmla="*/ 35 h 35"/>
                <a:gd name="T8" fmla="*/ 0 w 21"/>
                <a:gd name="T9" fmla="*/ 35 h 35"/>
                <a:gd name="T10" fmla="*/ 0 w 21"/>
                <a:gd name="T11" fmla="*/ 1 h 35"/>
                <a:gd name="T12" fmla="*/ 7 w 21"/>
                <a:gd name="T13" fmla="*/ 1 h 35"/>
                <a:gd name="T14" fmla="*/ 7 w 21"/>
                <a:gd name="T15" fmla="*/ 7 h 35"/>
                <a:gd name="T16" fmla="*/ 18 w 21"/>
                <a:gd name="T17" fmla="*/ 0 h 35"/>
                <a:gd name="T18" fmla="*/ 21 w 21"/>
                <a:gd name="T19" fmla="*/ 1 h 35"/>
                <a:gd name="T20" fmla="*/ 21 w 21"/>
                <a:gd name="T2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5">
                  <a:moveTo>
                    <a:pt x="21" y="7"/>
                  </a:moveTo>
                  <a:cubicBezTo>
                    <a:pt x="20" y="6"/>
                    <a:pt x="19" y="6"/>
                    <a:pt x="18" y="6"/>
                  </a:cubicBezTo>
                  <a:cubicBezTo>
                    <a:pt x="10" y="6"/>
                    <a:pt x="7" y="12"/>
                    <a:pt x="7" y="2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3"/>
                    <a:pt x="13" y="0"/>
                    <a:pt x="18" y="0"/>
                  </a:cubicBezTo>
                  <a:cubicBezTo>
                    <a:pt x="19" y="0"/>
                    <a:pt x="21" y="0"/>
                    <a:pt x="21" y="1"/>
                  </a:cubicBezTo>
                  <a:lnTo>
                    <a:pt x="21" y="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9">
              <a:extLst>
                <a:ext uri="{FF2B5EF4-FFF2-40B4-BE49-F238E27FC236}">
                  <a16:creationId xmlns:a16="http://schemas.microsoft.com/office/drawing/2014/main" id="{1DCF6984-3286-4407-91EB-2CCFC8BB9F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77896" y="6638926"/>
              <a:ext cx="171450" cy="115888"/>
            </a:xfrm>
            <a:custGeom>
              <a:avLst/>
              <a:gdLst>
                <a:gd name="T0" fmla="*/ 45 w 52"/>
                <a:gd name="T1" fmla="*/ 35 h 35"/>
                <a:gd name="T2" fmla="*/ 45 w 52"/>
                <a:gd name="T3" fmla="*/ 15 h 35"/>
                <a:gd name="T4" fmla="*/ 38 w 52"/>
                <a:gd name="T5" fmla="*/ 6 h 35"/>
                <a:gd name="T6" fmla="*/ 29 w 52"/>
                <a:gd name="T7" fmla="*/ 18 h 35"/>
                <a:gd name="T8" fmla="*/ 29 w 52"/>
                <a:gd name="T9" fmla="*/ 35 h 35"/>
                <a:gd name="T10" fmla="*/ 22 w 52"/>
                <a:gd name="T11" fmla="*/ 35 h 35"/>
                <a:gd name="T12" fmla="*/ 22 w 52"/>
                <a:gd name="T13" fmla="*/ 16 h 35"/>
                <a:gd name="T14" fmla="*/ 15 w 52"/>
                <a:gd name="T15" fmla="*/ 6 h 35"/>
                <a:gd name="T16" fmla="*/ 7 w 52"/>
                <a:gd name="T17" fmla="*/ 18 h 35"/>
                <a:gd name="T18" fmla="*/ 7 w 52"/>
                <a:gd name="T19" fmla="*/ 35 h 35"/>
                <a:gd name="T20" fmla="*/ 0 w 52"/>
                <a:gd name="T21" fmla="*/ 35 h 35"/>
                <a:gd name="T22" fmla="*/ 0 w 52"/>
                <a:gd name="T23" fmla="*/ 1 h 35"/>
                <a:gd name="T24" fmla="*/ 7 w 52"/>
                <a:gd name="T25" fmla="*/ 1 h 35"/>
                <a:gd name="T26" fmla="*/ 7 w 52"/>
                <a:gd name="T27" fmla="*/ 7 h 35"/>
                <a:gd name="T28" fmla="*/ 17 w 52"/>
                <a:gd name="T29" fmla="*/ 0 h 35"/>
                <a:gd name="T30" fmla="*/ 28 w 52"/>
                <a:gd name="T31" fmla="*/ 7 h 35"/>
                <a:gd name="T32" fmla="*/ 39 w 52"/>
                <a:gd name="T33" fmla="*/ 0 h 35"/>
                <a:gd name="T34" fmla="*/ 52 w 52"/>
                <a:gd name="T35" fmla="*/ 13 h 35"/>
                <a:gd name="T36" fmla="*/ 52 w 52"/>
                <a:gd name="T37" fmla="*/ 35 h 35"/>
                <a:gd name="T38" fmla="*/ 45 w 52"/>
                <a:gd name="T3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35">
                  <a:moveTo>
                    <a:pt x="45" y="3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45" y="9"/>
                    <a:pt x="42" y="6"/>
                    <a:pt x="38" y="6"/>
                  </a:cubicBezTo>
                  <a:cubicBezTo>
                    <a:pt x="33" y="6"/>
                    <a:pt x="29" y="10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9"/>
                    <a:pt x="20" y="6"/>
                    <a:pt x="15" y="6"/>
                  </a:cubicBezTo>
                  <a:cubicBezTo>
                    <a:pt x="10" y="6"/>
                    <a:pt x="7" y="10"/>
                    <a:pt x="7" y="18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3"/>
                    <a:pt x="12" y="0"/>
                    <a:pt x="17" y="0"/>
                  </a:cubicBezTo>
                  <a:cubicBezTo>
                    <a:pt x="23" y="0"/>
                    <a:pt x="27" y="3"/>
                    <a:pt x="28" y="7"/>
                  </a:cubicBezTo>
                  <a:cubicBezTo>
                    <a:pt x="30" y="3"/>
                    <a:pt x="34" y="0"/>
                    <a:pt x="39" y="0"/>
                  </a:cubicBezTo>
                  <a:cubicBezTo>
                    <a:pt x="49" y="0"/>
                    <a:pt x="52" y="6"/>
                    <a:pt x="52" y="13"/>
                  </a:cubicBezTo>
                  <a:cubicBezTo>
                    <a:pt x="52" y="35"/>
                    <a:pt x="52" y="35"/>
                    <a:pt x="52" y="35"/>
                  </a:cubicBezTo>
                  <a:lnTo>
                    <a:pt x="45" y="3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0">
              <a:extLst>
                <a:ext uri="{FF2B5EF4-FFF2-40B4-BE49-F238E27FC236}">
                  <a16:creationId xmlns:a16="http://schemas.microsoft.com/office/drawing/2014/main" id="{8AFBB037-994E-4FB4-8DC3-96FA0DC636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77921" y="6638926"/>
              <a:ext cx="109538" cy="119063"/>
            </a:xfrm>
            <a:custGeom>
              <a:avLst/>
              <a:gdLst>
                <a:gd name="T0" fmla="*/ 6 w 33"/>
                <a:gd name="T1" fmla="*/ 20 h 36"/>
                <a:gd name="T2" fmla="*/ 17 w 33"/>
                <a:gd name="T3" fmla="*/ 31 h 36"/>
                <a:gd name="T4" fmla="*/ 26 w 33"/>
                <a:gd name="T5" fmla="*/ 25 h 36"/>
                <a:gd name="T6" fmla="*/ 33 w 33"/>
                <a:gd name="T7" fmla="*/ 25 h 36"/>
                <a:gd name="T8" fmla="*/ 17 w 33"/>
                <a:gd name="T9" fmla="*/ 36 h 36"/>
                <a:gd name="T10" fmla="*/ 0 w 33"/>
                <a:gd name="T11" fmla="*/ 18 h 36"/>
                <a:gd name="T12" fmla="*/ 17 w 33"/>
                <a:gd name="T13" fmla="*/ 0 h 36"/>
                <a:gd name="T14" fmla="*/ 33 w 33"/>
                <a:gd name="T15" fmla="*/ 15 h 36"/>
                <a:gd name="T16" fmla="*/ 33 w 33"/>
                <a:gd name="T17" fmla="*/ 20 h 36"/>
                <a:gd name="T18" fmla="*/ 6 w 33"/>
                <a:gd name="T19" fmla="*/ 20 h 36"/>
                <a:gd name="T20" fmla="*/ 6 w 33"/>
                <a:gd name="T21" fmla="*/ 15 h 36"/>
                <a:gd name="T22" fmla="*/ 26 w 33"/>
                <a:gd name="T23" fmla="*/ 15 h 36"/>
                <a:gd name="T24" fmla="*/ 17 w 33"/>
                <a:gd name="T25" fmla="*/ 5 h 36"/>
                <a:gd name="T26" fmla="*/ 6 w 33"/>
                <a:gd name="T27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6">
                  <a:moveTo>
                    <a:pt x="6" y="20"/>
                  </a:moveTo>
                  <a:cubicBezTo>
                    <a:pt x="6" y="26"/>
                    <a:pt x="9" y="31"/>
                    <a:pt x="17" y="31"/>
                  </a:cubicBezTo>
                  <a:cubicBezTo>
                    <a:pt x="22" y="31"/>
                    <a:pt x="25" y="28"/>
                    <a:pt x="26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31"/>
                    <a:pt x="26" y="36"/>
                    <a:pt x="17" y="36"/>
                  </a:cubicBezTo>
                  <a:cubicBezTo>
                    <a:pt x="5" y="36"/>
                    <a:pt x="0" y="28"/>
                    <a:pt x="0" y="18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16"/>
                    <a:pt x="33" y="18"/>
                    <a:pt x="33" y="20"/>
                  </a:cubicBezTo>
                  <a:lnTo>
                    <a:pt x="6" y="20"/>
                  </a:lnTo>
                  <a:close/>
                  <a:moveTo>
                    <a:pt x="6" y="15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6" y="9"/>
                    <a:pt x="22" y="5"/>
                    <a:pt x="17" y="5"/>
                  </a:cubicBezTo>
                  <a:cubicBezTo>
                    <a:pt x="11" y="5"/>
                    <a:pt x="6" y="8"/>
                    <a:pt x="6" y="1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1">
              <a:extLst>
                <a:ext uri="{FF2B5EF4-FFF2-40B4-BE49-F238E27FC236}">
                  <a16:creationId xmlns:a16="http://schemas.microsoft.com/office/drawing/2014/main" id="{5CCB5259-BBA9-4685-A1C2-0CD0BE7635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11271" y="6578601"/>
              <a:ext cx="119063" cy="179388"/>
            </a:xfrm>
            <a:custGeom>
              <a:avLst/>
              <a:gdLst>
                <a:gd name="T0" fmla="*/ 30 w 36"/>
                <a:gd name="T1" fmla="*/ 47 h 54"/>
                <a:gd name="T2" fmla="*/ 18 w 36"/>
                <a:gd name="T3" fmla="*/ 54 h 54"/>
                <a:gd name="T4" fmla="*/ 0 w 36"/>
                <a:gd name="T5" fmla="*/ 36 h 54"/>
                <a:gd name="T6" fmla="*/ 18 w 36"/>
                <a:gd name="T7" fmla="*/ 18 h 54"/>
                <a:gd name="T8" fmla="*/ 30 w 36"/>
                <a:gd name="T9" fmla="*/ 25 h 54"/>
                <a:gd name="T10" fmla="*/ 30 w 36"/>
                <a:gd name="T11" fmla="*/ 0 h 54"/>
                <a:gd name="T12" fmla="*/ 36 w 36"/>
                <a:gd name="T13" fmla="*/ 0 h 54"/>
                <a:gd name="T14" fmla="*/ 36 w 36"/>
                <a:gd name="T15" fmla="*/ 53 h 54"/>
                <a:gd name="T16" fmla="*/ 30 w 36"/>
                <a:gd name="T17" fmla="*/ 53 h 54"/>
                <a:gd name="T18" fmla="*/ 30 w 36"/>
                <a:gd name="T19" fmla="*/ 47 h 54"/>
                <a:gd name="T20" fmla="*/ 30 w 36"/>
                <a:gd name="T21" fmla="*/ 36 h 54"/>
                <a:gd name="T22" fmla="*/ 18 w 36"/>
                <a:gd name="T23" fmla="*/ 24 h 54"/>
                <a:gd name="T24" fmla="*/ 6 w 36"/>
                <a:gd name="T25" fmla="*/ 36 h 54"/>
                <a:gd name="T26" fmla="*/ 18 w 36"/>
                <a:gd name="T27" fmla="*/ 48 h 54"/>
                <a:gd name="T28" fmla="*/ 30 w 36"/>
                <a:gd name="T29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4">
                  <a:moveTo>
                    <a:pt x="30" y="47"/>
                  </a:moveTo>
                  <a:cubicBezTo>
                    <a:pt x="28" y="52"/>
                    <a:pt x="23" y="54"/>
                    <a:pt x="18" y="54"/>
                  </a:cubicBezTo>
                  <a:cubicBezTo>
                    <a:pt x="7" y="54"/>
                    <a:pt x="0" y="46"/>
                    <a:pt x="0" y="36"/>
                  </a:cubicBezTo>
                  <a:cubicBezTo>
                    <a:pt x="0" y="26"/>
                    <a:pt x="7" y="18"/>
                    <a:pt x="18" y="18"/>
                  </a:cubicBezTo>
                  <a:cubicBezTo>
                    <a:pt x="23" y="18"/>
                    <a:pt x="28" y="20"/>
                    <a:pt x="30" y="2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0" y="53"/>
                    <a:pt x="30" y="53"/>
                    <a:pt x="30" y="53"/>
                  </a:cubicBezTo>
                  <a:lnTo>
                    <a:pt x="30" y="47"/>
                  </a:lnTo>
                  <a:close/>
                  <a:moveTo>
                    <a:pt x="30" y="36"/>
                  </a:moveTo>
                  <a:cubicBezTo>
                    <a:pt x="30" y="29"/>
                    <a:pt x="25" y="24"/>
                    <a:pt x="18" y="24"/>
                  </a:cubicBezTo>
                  <a:cubicBezTo>
                    <a:pt x="11" y="24"/>
                    <a:pt x="6" y="29"/>
                    <a:pt x="6" y="36"/>
                  </a:cubicBezTo>
                  <a:cubicBezTo>
                    <a:pt x="6" y="43"/>
                    <a:pt x="11" y="48"/>
                    <a:pt x="18" y="48"/>
                  </a:cubicBezTo>
                  <a:cubicBezTo>
                    <a:pt x="25" y="48"/>
                    <a:pt x="30" y="43"/>
                    <a:pt x="30" y="3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92">
              <a:extLst>
                <a:ext uri="{FF2B5EF4-FFF2-40B4-BE49-F238E27FC236}">
                  <a16:creationId xmlns:a16="http://schemas.microsoft.com/office/drawing/2014/main" id="{E05291D7-2786-4B39-A95D-C9EE9449ED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65259" y="6635751"/>
              <a:ext cx="36513" cy="122238"/>
            </a:xfrm>
            <a:custGeom>
              <a:avLst/>
              <a:gdLst>
                <a:gd name="T0" fmla="*/ 5 w 11"/>
                <a:gd name="T1" fmla="*/ 0 h 37"/>
                <a:gd name="T2" fmla="*/ 11 w 11"/>
                <a:gd name="T3" fmla="*/ 6 h 37"/>
                <a:gd name="T4" fmla="*/ 5 w 11"/>
                <a:gd name="T5" fmla="*/ 11 h 37"/>
                <a:gd name="T6" fmla="*/ 0 w 11"/>
                <a:gd name="T7" fmla="*/ 6 h 37"/>
                <a:gd name="T8" fmla="*/ 5 w 11"/>
                <a:gd name="T9" fmla="*/ 0 h 37"/>
                <a:gd name="T10" fmla="*/ 5 w 11"/>
                <a:gd name="T11" fmla="*/ 26 h 37"/>
                <a:gd name="T12" fmla="*/ 11 w 11"/>
                <a:gd name="T13" fmla="*/ 31 h 37"/>
                <a:gd name="T14" fmla="*/ 5 w 11"/>
                <a:gd name="T15" fmla="*/ 37 h 37"/>
                <a:gd name="T16" fmla="*/ 0 w 11"/>
                <a:gd name="T17" fmla="*/ 31 h 37"/>
                <a:gd name="T18" fmla="*/ 5 w 11"/>
                <a:gd name="T1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7">
                  <a:moveTo>
                    <a:pt x="5" y="0"/>
                  </a:moveTo>
                  <a:cubicBezTo>
                    <a:pt x="8" y="0"/>
                    <a:pt x="11" y="3"/>
                    <a:pt x="11" y="6"/>
                  </a:cubicBezTo>
                  <a:cubicBezTo>
                    <a:pt x="11" y="9"/>
                    <a:pt x="8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lose/>
                  <a:moveTo>
                    <a:pt x="5" y="26"/>
                  </a:moveTo>
                  <a:cubicBezTo>
                    <a:pt x="8" y="26"/>
                    <a:pt x="11" y="28"/>
                    <a:pt x="11" y="31"/>
                  </a:cubicBezTo>
                  <a:cubicBezTo>
                    <a:pt x="11" y="34"/>
                    <a:pt x="8" y="37"/>
                    <a:pt x="5" y="37"/>
                  </a:cubicBezTo>
                  <a:cubicBezTo>
                    <a:pt x="2" y="37"/>
                    <a:pt x="0" y="34"/>
                    <a:pt x="0" y="31"/>
                  </a:cubicBezTo>
                  <a:cubicBezTo>
                    <a:pt x="0" y="28"/>
                    <a:pt x="2" y="26"/>
                    <a:pt x="5" y="2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78" name="Picture 277">
            <a:hlinkClick r:id="rId5"/>
            <a:extLst>
              <a:ext uri="{FF2B5EF4-FFF2-40B4-BE49-F238E27FC236}">
                <a16:creationId xmlns:a16="http://schemas.microsoft.com/office/drawing/2014/main" id="{586E8944-F6C2-4C5C-87EF-22D1BF9ECF3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5265" y="6596118"/>
            <a:ext cx="331651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3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4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2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9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4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1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1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98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31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November 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5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26847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6,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116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6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14323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6,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95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59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  <p:sldLayoutId id="2147483690" r:id="rId28"/>
    <p:sldLayoutId id="2147483691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041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>
          <p15:clr>
            <a:srgbClr val="F26B43"/>
          </p15:clr>
        </p15:guide>
        <p15:guide id="2" pos="4608">
          <p15:clr>
            <a:srgbClr val="F26B43"/>
          </p15:clr>
        </p15:guide>
        <p15:guide id="3" pos="432">
          <p15:clr>
            <a:srgbClr val="F26B43"/>
          </p15:clr>
        </p15:guide>
        <p15:guide id="4" pos="3024">
          <p15:clr>
            <a:srgbClr val="F26B43"/>
          </p15:clr>
        </p15:guide>
        <p15:guide id="5" pos="3312">
          <p15:clr>
            <a:srgbClr val="F26B43"/>
          </p15:clr>
        </p15:guide>
        <p15:guide id="6" pos="4464">
          <p15:clr>
            <a:srgbClr val="F26B43"/>
          </p15:clr>
        </p15:guide>
        <p15:guide id="7" pos="4752">
          <p15:clr>
            <a:srgbClr val="F26B43"/>
          </p15:clr>
        </p15:guide>
        <p15:guide id="8" pos="5904">
          <p15:clr>
            <a:srgbClr val="F26B43"/>
          </p15:clr>
        </p15:guide>
        <p15:guide id="9" pos="6192">
          <p15:clr>
            <a:srgbClr val="F26B43"/>
          </p15:clr>
        </p15:guide>
        <p15:guide id="10" pos="7488">
          <p15:clr>
            <a:srgbClr val="F26B43"/>
          </p15:clr>
        </p15:guide>
        <p15:guide id="11" pos="8784">
          <p15:clr>
            <a:srgbClr val="F26B43"/>
          </p15:clr>
        </p15:guide>
        <p15:guide id="12" orient="horz" pos="1296">
          <p15:clr>
            <a:srgbClr val="F26B43"/>
          </p15:clr>
        </p15:guide>
        <p15:guide id="13" orient="horz" pos="4522">
          <p15:clr>
            <a:srgbClr val="F26B43"/>
          </p15:clr>
        </p15:guide>
        <p15:guide id="14" orient="horz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5731A5-06E2-41E4-B4EE-EA1CF5DAD985}"/>
              </a:ext>
            </a:extLst>
          </p:cNvPr>
          <p:cNvSpPr/>
          <p:nvPr/>
        </p:nvSpPr>
        <p:spPr>
          <a:xfrm>
            <a:off x="2888091" y="2620730"/>
            <a:ext cx="8854218" cy="3014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3CE580-789F-43B5-8BAA-A3A6594536B7}"/>
              </a:ext>
            </a:extLst>
          </p:cNvPr>
          <p:cNvGrpSpPr/>
          <p:nvPr/>
        </p:nvGrpSpPr>
        <p:grpSpPr>
          <a:xfrm>
            <a:off x="2886647" y="2620730"/>
            <a:ext cx="8855662" cy="3014565"/>
            <a:chOff x="2886647" y="2620730"/>
            <a:chExt cx="8855662" cy="301456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4C23E5-FB66-4B62-BDCA-148B7388D774}"/>
                </a:ext>
              </a:extLst>
            </p:cNvPr>
            <p:cNvGrpSpPr/>
            <p:nvPr/>
          </p:nvGrpSpPr>
          <p:grpSpPr>
            <a:xfrm>
              <a:off x="8366430" y="2626387"/>
              <a:ext cx="1549766" cy="3003250"/>
              <a:chOff x="4317857" y="1697029"/>
              <a:chExt cx="1549766" cy="300325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20DB16-E49E-4180-8D2B-5E5F458AD420}"/>
                  </a:ext>
                </a:extLst>
              </p:cNvPr>
              <p:cNvSpPr/>
              <p:nvPr/>
            </p:nvSpPr>
            <p:spPr>
              <a:xfrm>
                <a:off x="4317857" y="1697029"/>
                <a:ext cx="1549766" cy="300325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14630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145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D98708F-F4B2-48F7-A0B0-932BD69D3DB4}"/>
                  </a:ext>
                </a:extLst>
              </p:cNvPr>
              <p:cNvGrpSpPr/>
              <p:nvPr/>
            </p:nvGrpSpPr>
            <p:grpSpPr>
              <a:xfrm>
                <a:off x="4317857" y="1708344"/>
                <a:ext cx="1549766" cy="431833"/>
                <a:chOff x="11333241" y="6539020"/>
                <a:chExt cx="1549766" cy="431833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2A1D8EA-2BCC-45EA-9778-4EE0034C0FEE}"/>
                    </a:ext>
                  </a:extLst>
                </p:cNvPr>
                <p:cNvSpPr/>
                <p:nvPr/>
              </p:nvSpPr>
              <p:spPr>
                <a:xfrm>
                  <a:off x="11333241" y="6539020"/>
                  <a:ext cx="1549766" cy="431833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146304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Playbooks</a:t>
                  </a:r>
                  <a:endPara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 77">
                  <a:extLst>
                    <a:ext uri="{FF2B5EF4-FFF2-40B4-BE49-F238E27FC236}">
                      <a16:creationId xmlns:a16="http://schemas.microsoft.com/office/drawing/2014/main" id="{FCF67D42-F474-447C-9D1D-FC3AB7B186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413155" y="6619936"/>
                  <a:ext cx="270000" cy="270000"/>
                </a:xfrm>
                <a:custGeom>
                  <a:avLst/>
                  <a:gdLst>
                    <a:gd name="T0" fmla="*/ 864 w 1056"/>
                    <a:gd name="T1" fmla="*/ 480 h 960"/>
                    <a:gd name="T2" fmla="*/ 1056 w 1056"/>
                    <a:gd name="T3" fmla="*/ 480 h 960"/>
                    <a:gd name="T4" fmla="*/ 1056 w 1056"/>
                    <a:gd name="T5" fmla="*/ 768 h 960"/>
                    <a:gd name="T6" fmla="*/ 864 w 1056"/>
                    <a:gd name="T7" fmla="*/ 960 h 960"/>
                    <a:gd name="T8" fmla="*/ 192 w 1056"/>
                    <a:gd name="T9" fmla="*/ 960 h 960"/>
                    <a:gd name="T10" fmla="*/ 0 w 1056"/>
                    <a:gd name="T11" fmla="*/ 768 h 960"/>
                    <a:gd name="T12" fmla="*/ 0 w 1056"/>
                    <a:gd name="T13" fmla="*/ 0 h 960"/>
                    <a:gd name="T14" fmla="*/ 864 w 1056"/>
                    <a:gd name="T15" fmla="*/ 0 h 960"/>
                    <a:gd name="T16" fmla="*/ 864 w 1056"/>
                    <a:gd name="T17" fmla="*/ 480 h 960"/>
                    <a:gd name="T18" fmla="*/ 480 w 1056"/>
                    <a:gd name="T19" fmla="*/ 96 h 960"/>
                    <a:gd name="T20" fmla="*/ 96 w 1056"/>
                    <a:gd name="T21" fmla="*/ 96 h 960"/>
                    <a:gd name="T22" fmla="*/ 96 w 1056"/>
                    <a:gd name="T23" fmla="*/ 384 h 960"/>
                    <a:gd name="T24" fmla="*/ 480 w 1056"/>
                    <a:gd name="T25" fmla="*/ 384 h 960"/>
                    <a:gd name="T26" fmla="*/ 480 w 1056"/>
                    <a:gd name="T27" fmla="*/ 96 h 960"/>
                    <a:gd name="T28" fmla="*/ 768 w 1056"/>
                    <a:gd name="T29" fmla="*/ 96 h 960"/>
                    <a:gd name="T30" fmla="*/ 576 w 1056"/>
                    <a:gd name="T31" fmla="*/ 96 h 960"/>
                    <a:gd name="T32" fmla="*/ 576 w 1056"/>
                    <a:gd name="T33" fmla="*/ 192 h 960"/>
                    <a:gd name="T34" fmla="*/ 768 w 1056"/>
                    <a:gd name="T35" fmla="*/ 192 h 960"/>
                    <a:gd name="T36" fmla="*/ 768 w 1056"/>
                    <a:gd name="T37" fmla="*/ 96 h 960"/>
                    <a:gd name="T38" fmla="*/ 768 w 1056"/>
                    <a:gd name="T39" fmla="*/ 288 h 960"/>
                    <a:gd name="T40" fmla="*/ 576 w 1056"/>
                    <a:gd name="T41" fmla="*/ 288 h 960"/>
                    <a:gd name="T42" fmla="*/ 576 w 1056"/>
                    <a:gd name="T43" fmla="*/ 384 h 960"/>
                    <a:gd name="T44" fmla="*/ 768 w 1056"/>
                    <a:gd name="T45" fmla="*/ 384 h 960"/>
                    <a:gd name="T46" fmla="*/ 768 w 1056"/>
                    <a:gd name="T47" fmla="*/ 288 h 960"/>
                    <a:gd name="T48" fmla="*/ 768 w 1056"/>
                    <a:gd name="T49" fmla="*/ 480 h 960"/>
                    <a:gd name="T50" fmla="*/ 96 w 1056"/>
                    <a:gd name="T51" fmla="*/ 480 h 960"/>
                    <a:gd name="T52" fmla="*/ 96 w 1056"/>
                    <a:gd name="T53" fmla="*/ 576 h 960"/>
                    <a:gd name="T54" fmla="*/ 768 w 1056"/>
                    <a:gd name="T55" fmla="*/ 576 h 960"/>
                    <a:gd name="T56" fmla="*/ 768 w 1056"/>
                    <a:gd name="T57" fmla="*/ 480 h 960"/>
                    <a:gd name="T58" fmla="*/ 768 w 1056"/>
                    <a:gd name="T59" fmla="*/ 672 h 960"/>
                    <a:gd name="T60" fmla="*/ 96 w 1056"/>
                    <a:gd name="T61" fmla="*/ 672 h 960"/>
                    <a:gd name="T62" fmla="*/ 96 w 1056"/>
                    <a:gd name="T63" fmla="*/ 768 h 960"/>
                    <a:gd name="T64" fmla="*/ 768 w 1056"/>
                    <a:gd name="T65" fmla="*/ 768 h 960"/>
                    <a:gd name="T66" fmla="*/ 768 w 1056"/>
                    <a:gd name="T67" fmla="*/ 672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56" h="960">
                      <a:moveTo>
                        <a:pt x="864" y="480"/>
                      </a:moveTo>
                      <a:cubicBezTo>
                        <a:pt x="1056" y="480"/>
                        <a:pt x="1056" y="480"/>
                        <a:pt x="1056" y="480"/>
                      </a:cubicBezTo>
                      <a:cubicBezTo>
                        <a:pt x="1056" y="768"/>
                        <a:pt x="1056" y="768"/>
                        <a:pt x="1056" y="768"/>
                      </a:cubicBezTo>
                      <a:cubicBezTo>
                        <a:pt x="1056" y="874"/>
                        <a:pt x="970" y="960"/>
                        <a:pt x="864" y="960"/>
                      </a:cubicBezTo>
                      <a:cubicBezTo>
                        <a:pt x="192" y="960"/>
                        <a:pt x="192" y="960"/>
                        <a:pt x="192" y="960"/>
                      </a:cubicBezTo>
                      <a:cubicBezTo>
                        <a:pt x="86" y="960"/>
                        <a:pt x="0" y="874"/>
                        <a:pt x="0" y="768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64" y="0"/>
                        <a:pt x="864" y="0"/>
                        <a:pt x="864" y="0"/>
                      </a:cubicBezTo>
                      <a:lnTo>
                        <a:pt x="864" y="480"/>
                      </a:lnTo>
                      <a:close/>
                      <a:moveTo>
                        <a:pt x="480" y="96"/>
                      </a:moveTo>
                      <a:cubicBezTo>
                        <a:pt x="96" y="96"/>
                        <a:pt x="96" y="96"/>
                        <a:pt x="96" y="96"/>
                      </a:cubicBezTo>
                      <a:cubicBezTo>
                        <a:pt x="96" y="384"/>
                        <a:pt x="96" y="384"/>
                        <a:pt x="96" y="384"/>
                      </a:cubicBezTo>
                      <a:cubicBezTo>
                        <a:pt x="480" y="384"/>
                        <a:pt x="480" y="384"/>
                        <a:pt x="480" y="384"/>
                      </a:cubicBezTo>
                      <a:lnTo>
                        <a:pt x="480" y="96"/>
                      </a:lnTo>
                      <a:close/>
                      <a:moveTo>
                        <a:pt x="768" y="96"/>
                      </a:moveTo>
                      <a:cubicBezTo>
                        <a:pt x="576" y="96"/>
                        <a:pt x="576" y="96"/>
                        <a:pt x="576" y="96"/>
                      </a:cubicBezTo>
                      <a:cubicBezTo>
                        <a:pt x="576" y="192"/>
                        <a:pt x="576" y="192"/>
                        <a:pt x="576" y="192"/>
                      </a:cubicBezTo>
                      <a:cubicBezTo>
                        <a:pt x="768" y="192"/>
                        <a:pt x="768" y="192"/>
                        <a:pt x="768" y="192"/>
                      </a:cubicBezTo>
                      <a:lnTo>
                        <a:pt x="768" y="96"/>
                      </a:lnTo>
                      <a:close/>
                      <a:moveTo>
                        <a:pt x="768" y="288"/>
                      </a:moveTo>
                      <a:cubicBezTo>
                        <a:pt x="576" y="288"/>
                        <a:pt x="576" y="288"/>
                        <a:pt x="576" y="288"/>
                      </a:cubicBezTo>
                      <a:cubicBezTo>
                        <a:pt x="576" y="384"/>
                        <a:pt x="576" y="384"/>
                        <a:pt x="576" y="384"/>
                      </a:cubicBezTo>
                      <a:cubicBezTo>
                        <a:pt x="768" y="384"/>
                        <a:pt x="768" y="384"/>
                        <a:pt x="768" y="384"/>
                      </a:cubicBezTo>
                      <a:lnTo>
                        <a:pt x="768" y="288"/>
                      </a:lnTo>
                      <a:close/>
                      <a:moveTo>
                        <a:pt x="768" y="480"/>
                      </a:moveTo>
                      <a:cubicBezTo>
                        <a:pt x="96" y="480"/>
                        <a:pt x="96" y="480"/>
                        <a:pt x="96" y="480"/>
                      </a:cubicBezTo>
                      <a:cubicBezTo>
                        <a:pt x="96" y="576"/>
                        <a:pt x="96" y="576"/>
                        <a:pt x="96" y="576"/>
                      </a:cubicBezTo>
                      <a:cubicBezTo>
                        <a:pt x="768" y="576"/>
                        <a:pt x="768" y="576"/>
                        <a:pt x="768" y="576"/>
                      </a:cubicBezTo>
                      <a:lnTo>
                        <a:pt x="768" y="480"/>
                      </a:lnTo>
                      <a:close/>
                      <a:moveTo>
                        <a:pt x="768" y="672"/>
                      </a:moveTo>
                      <a:cubicBezTo>
                        <a:pt x="96" y="672"/>
                        <a:pt x="96" y="672"/>
                        <a:pt x="96" y="672"/>
                      </a:cubicBezTo>
                      <a:cubicBezTo>
                        <a:pt x="96" y="768"/>
                        <a:pt x="96" y="768"/>
                        <a:pt x="96" y="768"/>
                      </a:cubicBezTo>
                      <a:cubicBezTo>
                        <a:pt x="768" y="768"/>
                        <a:pt x="768" y="768"/>
                        <a:pt x="768" y="768"/>
                      </a:cubicBezTo>
                      <a:lnTo>
                        <a:pt x="768" y="67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146304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8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9CD5BF-8FF8-4684-855A-9146F664D8FE}"/>
                </a:ext>
              </a:extLst>
            </p:cNvPr>
            <p:cNvGrpSpPr/>
            <p:nvPr/>
          </p:nvGrpSpPr>
          <p:grpSpPr>
            <a:xfrm>
              <a:off x="4714204" y="2620730"/>
              <a:ext cx="1549766" cy="3014565"/>
              <a:chOff x="6206048" y="1685713"/>
              <a:chExt cx="1549766" cy="301456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7895CB-69BE-4B42-BCD8-FF59DD98582D}"/>
                  </a:ext>
                </a:extLst>
              </p:cNvPr>
              <p:cNvSpPr/>
              <p:nvPr/>
            </p:nvSpPr>
            <p:spPr>
              <a:xfrm>
                <a:off x="6206048" y="1685713"/>
                <a:ext cx="1549766" cy="301456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14630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987</a:t>
                </a:r>
                <a:endParaRPr kumimoji="0" lang="en-GB" sz="9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A172DA8-1C0F-4278-9B7A-3FEE4A08CC94}"/>
                  </a:ext>
                </a:extLst>
              </p:cNvPr>
              <p:cNvGrpSpPr/>
              <p:nvPr/>
            </p:nvGrpSpPr>
            <p:grpSpPr>
              <a:xfrm>
                <a:off x="6206048" y="1685713"/>
                <a:ext cx="1549766" cy="431833"/>
                <a:chOff x="11941338" y="6490481"/>
                <a:chExt cx="1549766" cy="43183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0E53AB7-7F63-4CFA-BC55-2A3DC9D16A0D}"/>
                    </a:ext>
                  </a:extLst>
                </p:cNvPr>
                <p:cNvSpPr/>
                <p:nvPr/>
              </p:nvSpPr>
              <p:spPr>
                <a:xfrm>
                  <a:off x="11941338" y="6490481"/>
                  <a:ext cx="1549766" cy="431833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146304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Workspaces</a:t>
                  </a:r>
                </a:p>
              </p:txBody>
            </p:sp>
            <p:sp>
              <p:nvSpPr>
                <p:cNvPr id="30" name="Freeform 121">
                  <a:extLst>
                    <a:ext uri="{FF2B5EF4-FFF2-40B4-BE49-F238E27FC236}">
                      <a16:creationId xmlns:a16="http://schemas.microsoft.com/office/drawing/2014/main" id="{5278B065-1C9A-4E16-A670-0C0D3B61D3E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2023255" y="6593973"/>
                  <a:ext cx="384807" cy="224847"/>
                </a:xfrm>
                <a:custGeom>
                  <a:avLst/>
                  <a:gdLst>
                    <a:gd name="T0" fmla="*/ 576 w 1152"/>
                    <a:gd name="T1" fmla="*/ 571 h 672"/>
                    <a:gd name="T2" fmla="*/ 336 w 1152"/>
                    <a:gd name="T3" fmla="*/ 672 h 672"/>
                    <a:gd name="T4" fmla="*/ 0 w 1152"/>
                    <a:gd name="T5" fmla="*/ 336 h 672"/>
                    <a:gd name="T6" fmla="*/ 336 w 1152"/>
                    <a:gd name="T7" fmla="*/ 0 h 672"/>
                    <a:gd name="T8" fmla="*/ 576 w 1152"/>
                    <a:gd name="T9" fmla="*/ 101 h 672"/>
                    <a:gd name="T10" fmla="*/ 480 w 1152"/>
                    <a:gd name="T11" fmla="*/ 336 h 672"/>
                    <a:gd name="T12" fmla="*/ 576 w 1152"/>
                    <a:gd name="T13" fmla="*/ 571 h 672"/>
                    <a:gd name="T14" fmla="*/ 816 w 1152"/>
                    <a:gd name="T15" fmla="*/ 0 h 672"/>
                    <a:gd name="T16" fmla="*/ 576 w 1152"/>
                    <a:gd name="T17" fmla="*/ 101 h 672"/>
                    <a:gd name="T18" fmla="*/ 672 w 1152"/>
                    <a:gd name="T19" fmla="*/ 336 h 672"/>
                    <a:gd name="T20" fmla="*/ 576 w 1152"/>
                    <a:gd name="T21" fmla="*/ 571 h 672"/>
                    <a:gd name="T22" fmla="*/ 816 w 1152"/>
                    <a:gd name="T23" fmla="*/ 672 h 672"/>
                    <a:gd name="T24" fmla="*/ 1152 w 1152"/>
                    <a:gd name="T25" fmla="*/ 336 h 672"/>
                    <a:gd name="T26" fmla="*/ 816 w 1152"/>
                    <a:gd name="T27" fmla="*/ 0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52" h="672">
                      <a:moveTo>
                        <a:pt x="576" y="571"/>
                      </a:moveTo>
                      <a:cubicBezTo>
                        <a:pt x="515" y="633"/>
                        <a:pt x="430" y="672"/>
                        <a:pt x="336" y="672"/>
                      </a:cubicBezTo>
                      <a:cubicBezTo>
                        <a:pt x="150" y="672"/>
                        <a:pt x="0" y="522"/>
                        <a:pt x="0" y="336"/>
                      </a:cubicBezTo>
                      <a:cubicBezTo>
                        <a:pt x="0" y="150"/>
                        <a:pt x="150" y="0"/>
                        <a:pt x="336" y="0"/>
                      </a:cubicBezTo>
                      <a:cubicBezTo>
                        <a:pt x="430" y="0"/>
                        <a:pt x="515" y="39"/>
                        <a:pt x="576" y="101"/>
                      </a:cubicBezTo>
                      <a:cubicBezTo>
                        <a:pt x="517" y="162"/>
                        <a:pt x="480" y="244"/>
                        <a:pt x="480" y="336"/>
                      </a:cubicBezTo>
                      <a:cubicBezTo>
                        <a:pt x="480" y="428"/>
                        <a:pt x="517" y="510"/>
                        <a:pt x="576" y="571"/>
                      </a:cubicBezTo>
                      <a:close/>
                      <a:moveTo>
                        <a:pt x="816" y="0"/>
                      </a:moveTo>
                      <a:cubicBezTo>
                        <a:pt x="722" y="0"/>
                        <a:pt x="637" y="39"/>
                        <a:pt x="576" y="101"/>
                      </a:cubicBezTo>
                      <a:cubicBezTo>
                        <a:pt x="635" y="162"/>
                        <a:pt x="672" y="244"/>
                        <a:pt x="672" y="336"/>
                      </a:cubicBezTo>
                      <a:cubicBezTo>
                        <a:pt x="672" y="428"/>
                        <a:pt x="635" y="510"/>
                        <a:pt x="576" y="571"/>
                      </a:cubicBezTo>
                      <a:cubicBezTo>
                        <a:pt x="637" y="633"/>
                        <a:pt x="722" y="672"/>
                        <a:pt x="816" y="672"/>
                      </a:cubicBezTo>
                      <a:cubicBezTo>
                        <a:pt x="1002" y="672"/>
                        <a:pt x="1152" y="522"/>
                        <a:pt x="1152" y="336"/>
                      </a:cubicBezTo>
                      <a:cubicBezTo>
                        <a:pt x="1152" y="150"/>
                        <a:pt x="1002" y="0"/>
                        <a:pt x="81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146304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88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BCFCA65-CCDE-484D-9528-6077FBEB7E3A}"/>
                </a:ext>
              </a:extLst>
            </p:cNvPr>
            <p:cNvGrpSpPr/>
            <p:nvPr/>
          </p:nvGrpSpPr>
          <p:grpSpPr>
            <a:xfrm>
              <a:off x="2886647" y="2631113"/>
              <a:ext cx="1551210" cy="2993798"/>
              <a:chOff x="2886647" y="2617901"/>
              <a:chExt cx="1551210" cy="299379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CFAC5B-5D86-41CF-8DFF-DC6023A012A8}"/>
                  </a:ext>
                </a:extLst>
              </p:cNvPr>
              <p:cNvSpPr/>
              <p:nvPr/>
            </p:nvSpPr>
            <p:spPr>
              <a:xfrm>
                <a:off x="2886647" y="2617901"/>
                <a:ext cx="1549766" cy="431833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1200" b="1" dirty="0">
                    <a:solidFill>
                      <a:schemeClr val="tx1"/>
                    </a:solidFill>
                  </a:rPr>
                  <a:t>Trends</a:t>
                </a:r>
              </a:p>
            </p:txBody>
          </p:sp>
          <p:sp>
            <p:nvSpPr>
              <p:cNvPr id="8" name="Freeform 96">
                <a:extLst>
                  <a:ext uri="{FF2B5EF4-FFF2-40B4-BE49-F238E27FC236}">
                    <a16:creationId xmlns:a16="http://schemas.microsoft.com/office/drawing/2014/main" id="{EF25360A-9F31-476C-AE64-6B55FCDB34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50013" y="2698817"/>
                <a:ext cx="270000" cy="270000"/>
              </a:xfrm>
              <a:custGeom>
                <a:avLst/>
                <a:gdLst>
                  <a:gd name="T0" fmla="*/ 1152 w 1152"/>
                  <a:gd name="T1" fmla="*/ 336 h 1152"/>
                  <a:gd name="T2" fmla="*/ 1062 w 1152"/>
                  <a:gd name="T3" fmla="*/ 312 h 1152"/>
                  <a:gd name="T4" fmla="*/ 774 w 1152"/>
                  <a:gd name="T5" fmla="*/ 168 h 1152"/>
                  <a:gd name="T6" fmla="*/ 1104 w 1152"/>
                  <a:gd name="T7" fmla="*/ 192 h 1152"/>
                  <a:gd name="T8" fmla="*/ 1104 w 1152"/>
                  <a:gd name="T9" fmla="*/ 96 h 1152"/>
                  <a:gd name="T10" fmla="*/ 731 w 1152"/>
                  <a:gd name="T11" fmla="*/ 120 h 1152"/>
                  <a:gd name="T12" fmla="*/ 0 w 1152"/>
                  <a:gd name="T13" fmla="*/ 432 h 1152"/>
                  <a:gd name="T14" fmla="*/ 336 w 1152"/>
                  <a:gd name="T15" fmla="*/ 912 h 1152"/>
                  <a:gd name="T16" fmla="*/ 768 w 1152"/>
                  <a:gd name="T17" fmla="*/ 1152 h 1152"/>
                  <a:gd name="T18" fmla="*/ 847 w 1152"/>
                  <a:gd name="T19" fmla="*/ 552 h 1152"/>
                  <a:gd name="T20" fmla="*/ 1104 w 1152"/>
                  <a:gd name="T21" fmla="*/ 576 h 1152"/>
                  <a:gd name="T22" fmla="*/ 1104 w 1152"/>
                  <a:gd name="T23" fmla="*/ 480 h 1152"/>
                  <a:gd name="T24" fmla="*/ 858 w 1152"/>
                  <a:gd name="T25" fmla="*/ 504 h 1152"/>
                  <a:gd name="T26" fmla="*/ 858 w 1152"/>
                  <a:gd name="T27" fmla="*/ 360 h 1152"/>
                  <a:gd name="T28" fmla="*/ 1104 w 1152"/>
                  <a:gd name="T29" fmla="*/ 384 h 1152"/>
                  <a:gd name="T30" fmla="*/ 760 w 1152"/>
                  <a:gd name="T31" fmla="*/ 504 h 1152"/>
                  <a:gd name="T32" fmla="*/ 670 w 1152"/>
                  <a:gd name="T33" fmla="*/ 444 h 1152"/>
                  <a:gd name="T34" fmla="*/ 624 w 1152"/>
                  <a:gd name="T35" fmla="*/ 384 h 1152"/>
                  <a:gd name="T36" fmla="*/ 624 w 1152"/>
                  <a:gd name="T37" fmla="*/ 480 h 1152"/>
                  <a:gd name="T38" fmla="*/ 710 w 1152"/>
                  <a:gd name="T39" fmla="*/ 552 h 1152"/>
                  <a:gd name="T40" fmla="*/ 670 w 1152"/>
                  <a:gd name="T41" fmla="*/ 670 h 1152"/>
                  <a:gd name="T42" fmla="*/ 96 w 1152"/>
                  <a:gd name="T43" fmla="*/ 432 h 1152"/>
                  <a:gd name="T44" fmla="*/ 596 w 1152"/>
                  <a:gd name="T45" fmla="*/ 139 h 1152"/>
                  <a:gd name="T46" fmla="*/ 528 w 1152"/>
                  <a:gd name="T47" fmla="*/ 192 h 1152"/>
                  <a:gd name="T48" fmla="*/ 528 w 1152"/>
                  <a:gd name="T49" fmla="*/ 288 h 1152"/>
                  <a:gd name="T50" fmla="*/ 574 w 1152"/>
                  <a:gd name="T51" fmla="*/ 228 h 1152"/>
                  <a:gd name="T52" fmla="*/ 640 w 1152"/>
                  <a:gd name="T53" fmla="*/ 168 h 1152"/>
                  <a:gd name="T54" fmla="*/ 442 w 1152"/>
                  <a:gd name="T55" fmla="*/ 312 h 1152"/>
                  <a:gd name="T56" fmla="*/ 384 w 1152"/>
                  <a:gd name="T57" fmla="*/ 240 h 1152"/>
                  <a:gd name="T58" fmla="*/ 288 w 1152"/>
                  <a:gd name="T59" fmla="*/ 240 h 1152"/>
                  <a:gd name="T60" fmla="*/ 348 w 1152"/>
                  <a:gd name="T61" fmla="*/ 286 h 1152"/>
                  <a:gd name="T62" fmla="*/ 760 w 1152"/>
                  <a:gd name="T63" fmla="*/ 36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2" h="1152">
                    <a:moveTo>
                      <a:pt x="1104" y="384"/>
                    </a:moveTo>
                    <a:cubicBezTo>
                      <a:pt x="1131" y="384"/>
                      <a:pt x="1152" y="363"/>
                      <a:pt x="1152" y="336"/>
                    </a:cubicBezTo>
                    <a:cubicBezTo>
                      <a:pt x="1152" y="309"/>
                      <a:pt x="1131" y="288"/>
                      <a:pt x="1104" y="288"/>
                    </a:cubicBezTo>
                    <a:cubicBezTo>
                      <a:pt x="1086" y="288"/>
                      <a:pt x="1071" y="298"/>
                      <a:pt x="1062" y="312"/>
                    </a:cubicBezTo>
                    <a:cubicBezTo>
                      <a:pt x="847" y="312"/>
                      <a:pt x="847" y="312"/>
                      <a:pt x="847" y="312"/>
                    </a:cubicBezTo>
                    <a:cubicBezTo>
                      <a:pt x="832" y="259"/>
                      <a:pt x="807" y="210"/>
                      <a:pt x="774" y="168"/>
                    </a:cubicBezTo>
                    <a:cubicBezTo>
                      <a:pt x="1062" y="168"/>
                      <a:pt x="1062" y="168"/>
                      <a:pt x="1062" y="168"/>
                    </a:cubicBezTo>
                    <a:cubicBezTo>
                      <a:pt x="1071" y="182"/>
                      <a:pt x="1086" y="192"/>
                      <a:pt x="1104" y="192"/>
                    </a:cubicBezTo>
                    <a:cubicBezTo>
                      <a:pt x="1131" y="192"/>
                      <a:pt x="1152" y="171"/>
                      <a:pt x="1152" y="144"/>
                    </a:cubicBezTo>
                    <a:cubicBezTo>
                      <a:pt x="1152" y="117"/>
                      <a:pt x="1131" y="96"/>
                      <a:pt x="1104" y="96"/>
                    </a:cubicBezTo>
                    <a:cubicBezTo>
                      <a:pt x="1086" y="96"/>
                      <a:pt x="1071" y="106"/>
                      <a:pt x="1062" y="120"/>
                    </a:cubicBezTo>
                    <a:cubicBezTo>
                      <a:pt x="731" y="120"/>
                      <a:pt x="731" y="120"/>
                      <a:pt x="731" y="120"/>
                    </a:cubicBezTo>
                    <a:cubicBezTo>
                      <a:pt x="653" y="46"/>
                      <a:pt x="548" y="0"/>
                      <a:pt x="432" y="0"/>
                    </a:cubicBezTo>
                    <a:cubicBezTo>
                      <a:pt x="193" y="0"/>
                      <a:pt x="0" y="193"/>
                      <a:pt x="0" y="432"/>
                    </a:cubicBezTo>
                    <a:cubicBezTo>
                      <a:pt x="0" y="912"/>
                      <a:pt x="0" y="912"/>
                      <a:pt x="0" y="912"/>
                    </a:cubicBezTo>
                    <a:cubicBezTo>
                      <a:pt x="336" y="912"/>
                      <a:pt x="336" y="912"/>
                      <a:pt x="336" y="912"/>
                    </a:cubicBezTo>
                    <a:cubicBezTo>
                      <a:pt x="336" y="1152"/>
                      <a:pt x="336" y="1152"/>
                      <a:pt x="336" y="1152"/>
                    </a:cubicBezTo>
                    <a:cubicBezTo>
                      <a:pt x="768" y="1152"/>
                      <a:pt x="768" y="1152"/>
                      <a:pt x="768" y="1152"/>
                    </a:cubicBezTo>
                    <a:cubicBezTo>
                      <a:pt x="768" y="704"/>
                      <a:pt x="768" y="704"/>
                      <a:pt x="768" y="704"/>
                    </a:cubicBezTo>
                    <a:cubicBezTo>
                      <a:pt x="804" y="659"/>
                      <a:pt x="831" y="608"/>
                      <a:pt x="847" y="552"/>
                    </a:cubicBezTo>
                    <a:cubicBezTo>
                      <a:pt x="1062" y="552"/>
                      <a:pt x="1062" y="552"/>
                      <a:pt x="1062" y="552"/>
                    </a:cubicBezTo>
                    <a:cubicBezTo>
                      <a:pt x="1071" y="566"/>
                      <a:pt x="1086" y="576"/>
                      <a:pt x="1104" y="576"/>
                    </a:cubicBezTo>
                    <a:cubicBezTo>
                      <a:pt x="1131" y="576"/>
                      <a:pt x="1152" y="555"/>
                      <a:pt x="1152" y="528"/>
                    </a:cubicBezTo>
                    <a:cubicBezTo>
                      <a:pt x="1152" y="501"/>
                      <a:pt x="1131" y="480"/>
                      <a:pt x="1104" y="480"/>
                    </a:cubicBezTo>
                    <a:cubicBezTo>
                      <a:pt x="1086" y="480"/>
                      <a:pt x="1071" y="490"/>
                      <a:pt x="1062" y="504"/>
                    </a:cubicBezTo>
                    <a:cubicBezTo>
                      <a:pt x="858" y="504"/>
                      <a:pt x="858" y="504"/>
                      <a:pt x="858" y="504"/>
                    </a:cubicBezTo>
                    <a:cubicBezTo>
                      <a:pt x="862" y="481"/>
                      <a:pt x="864" y="457"/>
                      <a:pt x="864" y="432"/>
                    </a:cubicBezTo>
                    <a:cubicBezTo>
                      <a:pt x="864" y="407"/>
                      <a:pt x="862" y="383"/>
                      <a:pt x="858" y="360"/>
                    </a:cubicBezTo>
                    <a:cubicBezTo>
                      <a:pt x="1062" y="360"/>
                      <a:pt x="1062" y="360"/>
                      <a:pt x="1062" y="360"/>
                    </a:cubicBezTo>
                    <a:cubicBezTo>
                      <a:pt x="1071" y="374"/>
                      <a:pt x="1086" y="384"/>
                      <a:pt x="1104" y="384"/>
                    </a:cubicBezTo>
                    <a:close/>
                    <a:moveTo>
                      <a:pt x="768" y="432"/>
                    </a:moveTo>
                    <a:cubicBezTo>
                      <a:pt x="768" y="457"/>
                      <a:pt x="765" y="481"/>
                      <a:pt x="760" y="504"/>
                    </a:cubicBezTo>
                    <a:cubicBezTo>
                      <a:pt x="730" y="504"/>
                      <a:pt x="730" y="504"/>
                      <a:pt x="730" y="504"/>
                    </a:cubicBezTo>
                    <a:cubicBezTo>
                      <a:pt x="670" y="444"/>
                      <a:pt x="670" y="444"/>
                      <a:pt x="670" y="444"/>
                    </a:cubicBezTo>
                    <a:cubicBezTo>
                      <a:pt x="671" y="440"/>
                      <a:pt x="672" y="436"/>
                      <a:pt x="672" y="432"/>
                    </a:cubicBezTo>
                    <a:cubicBezTo>
                      <a:pt x="672" y="405"/>
                      <a:pt x="651" y="384"/>
                      <a:pt x="624" y="384"/>
                    </a:cubicBezTo>
                    <a:cubicBezTo>
                      <a:pt x="597" y="384"/>
                      <a:pt x="576" y="405"/>
                      <a:pt x="576" y="432"/>
                    </a:cubicBezTo>
                    <a:cubicBezTo>
                      <a:pt x="576" y="459"/>
                      <a:pt x="597" y="480"/>
                      <a:pt x="624" y="480"/>
                    </a:cubicBezTo>
                    <a:cubicBezTo>
                      <a:pt x="628" y="480"/>
                      <a:pt x="632" y="479"/>
                      <a:pt x="636" y="478"/>
                    </a:cubicBezTo>
                    <a:cubicBezTo>
                      <a:pt x="710" y="552"/>
                      <a:pt x="710" y="552"/>
                      <a:pt x="710" y="552"/>
                    </a:cubicBezTo>
                    <a:cubicBezTo>
                      <a:pt x="746" y="552"/>
                      <a:pt x="746" y="552"/>
                      <a:pt x="746" y="552"/>
                    </a:cubicBezTo>
                    <a:cubicBezTo>
                      <a:pt x="729" y="597"/>
                      <a:pt x="703" y="636"/>
                      <a:pt x="670" y="670"/>
                    </a:cubicBezTo>
                    <a:cubicBezTo>
                      <a:pt x="432" y="432"/>
                      <a:pt x="432" y="432"/>
                      <a:pt x="432" y="432"/>
                    </a:cubicBezTo>
                    <a:cubicBezTo>
                      <a:pt x="96" y="432"/>
                      <a:pt x="96" y="432"/>
                      <a:pt x="96" y="432"/>
                    </a:cubicBezTo>
                    <a:cubicBezTo>
                      <a:pt x="96" y="246"/>
                      <a:pt x="246" y="96"/>
                      <a:pt x="432" y="96"/>
                    </a:cubicBezTo>
                    <a:cubicBezTo>
                      <a:pt x="491" y="96"/>
                      <a:pt x="547" y="111"/>
                      <a:pt x="596" y="139"/>
                    </a:cubicBezTo>
                    <a:cubicBezTo>
                      <a:pt x="540" y="194"/>
                      <a:pt x="540" y="194"/>
                      <a:pt x="540" y="194"/>
                    </a:cubicBezTo>
                    <a:cubicBezTo>
                      <a:pt x="536" y="193"/>
                      <a:pt x="532" y="192"/>
                      <a:pt x="528" y="192"/>
                    </a:cubicBezTo>
                    <a:cubicBezTo>
                      <a:pt x="501" y="192"/>
                      <a:pt x="480" y="213"/>
                      <a:pt x="480" y="240"/>
                    </a:cubicBezTo>
                    <a:cubicBezTo>
                      <a:pt x="480" y="267"/>
                      <a:pt x="501" y="288"/>
                      <a:pt x="528" y="288"/>
                    </a:cubicBezTo>
                    <a:cubicBezTo>
                      <a:pt x="555" y="288"/>
                      <a:pt x="576" y="267"/>
                      <a:pt x="576" y="240"/>
                    </a:cubicBezTo>
                    <a:cubicBezTo>
                      <a:pt x="576" y="236"/>
                      <a:pt x="575" y="232"/>
                      <a:pt x="574" y="228"/>
                    </a:cubicBezTo>
                    <a:cubicBezTo>
                      <a:pt x="634" y="168"/>
                      <a:pt x="634" y="168"/>
                      <a:pt x="634" y="168"/>
                    </a:cubicBezTo>
                    <a:cubicBezTo>
                      <a:pt x="640" y="168"/>
                      <a:pt x="640" y="168"/>
                      <a:pt x="640" y="168"/>
                    </a:cubicBezTo>
                    <a:cubicBezTo>
                      <a:pt x="687" y="205"/>
                      <a:pt x="724" y="255"/>
                      <a:pt x="746" y="312"/>
                    </a:cubicBezTo>
                    <a:cubicBezTo>
                      <a:pt x="442" y="312"/>
                      <a:pt x="442" y="312"/>
                      <a:pt x="442" y="312"/>
                    </a:cubicBezTo>
                    <a:cubicBezTo>
                      <a:pt x="382" y="252"/>
                      <a:pt x="382" y="252"/>
                      <a:pt x="382" y="252"/>
                    </a:cubicBezTo>
                    <a:cubicBezTo>
                      <a:pt x="383" y="248"/>
                      <a:pt x="384" y="244"/>
                      <a:pt x="384" y="240"/>
                    </a:cubicBezTo>
                    <a:cubicBezTo>
                      <a:pt x="384" y="213"/>
                      <a:pt x="363" y="192"/>
                      <a:pt x="336" y="192"/>
                    </a:cubicBezTo>
                    <a:cubicBezTo>
                      <a:pt x="309" y="192"/>
                      <a:pt x="288" y="213"/>
                      <a:pt x="288" y="240"/>
                    </a:cubicBezTo>
                    <a:cubicBezTo>
                      <a:pt x="288" y="267"/>
                      <a:pt x="309" y="288"/>
                      <a:pt x="336" y="288"/>
                    </a:cubicBezTo>
                    <a:cubicBezTo>
                      <a:pt x="340" y="288"/>
                      <a:pt x="344" y="287"/>
                      <a:pt x="348" y="286"/>
                    </a:cubicBezTo>
                    <a:cubicBezTo>
                      <a:pt x="422" y="360"/>
                      <a:pt x="422" y="360"/>
                      <a:pt x="422" y="360"/>
                    </a:cubicBezTo>
                    <a:cubicBezTo>
                      <a:pt x="760" y="360"/>
                      <a:pt x="760" y="360"/>
                      <a:pt x="760" y="360"/>
                    </a:cubicBezTo>
                    <a:cubicBezTo>
                      <a:pt x="765" y="383"/>
                      <a:pt x="768" y="407"/>
                      <a:pt x="768" y="4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8123599-3316-40CC-9163-F79E42030B53}"/>
                  </a:ext>
                </a:extLst>
              </p:cNvPr>
              <p:cNvGrpSpPr/>
              <p:nvPr/>
            </p:nvGrpSpPr>
            <p:grpSpPr>
              <a:xfrm>
                <a:off x="2888091" y="3050091"/>
                <a:ext cx="1549766" cy="2561608"/>
                <a:chOff x="2299213" y="2136472"/>
                <a:chExt cx="1549766" cy="256160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00E6275-6ADE-4775-A0ED-D673A50661CB}"/>
                    </a:ext>
                  </a:extLst>
                </p:cNvPr>
                <p:cNvSpPr/>
                <p:nvPr/>
              </p:nvSpPr>
              <p:spPr>
                <a:xfrm>
                  <a:off x="2299213" y="2136472"/>
                  <a:ext cx="1549766" cy="1280804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chemeClr val="accent3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GB" sz="4000" b="1" dirty="0">
                      <a:solidFill>
                        <a:schemeClr val="tx1"/>
                      </a:solidFill>
                    </a:rPr>
                    <a:t>1,226</a:t>
                  </a:r>
                  <a:br>
                    <a:rPr lang="en-GB" sz="1200" b="1" dirty="0">
                      <a:solidFill>
                        <a:schemeClr val="tx1"/>
                      </a:solidFill>
                    </a:rPr>
                  </a:br>
                  <a:r>
                    <a:rPr lang="en-GB" sz="1200" dirty="0">
                      <a:solidFill>
                        <a:schemeClr val="tx1"/>
                      </a:solidFill>
                    </a:rPr>
                    <a:t>Business Trends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80B420C-523F-4474-A15B-D8C14416CE05}"/>
                    </a:ext>
                  </a:extLst>
                </p:cNvPr>
                <p:cNvSpPr/>
                <p:nvPr/>
              </p:nvSpPr>
              <p:spPr>
                <a:xfrm>
                  <a:off x="2299213" y="3417276"/>
                  <a:ext cx="1549766" cy="1280804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chemeClr val="accent3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GB" sz="4000" b="1" dirty="0">
                      <a:solidFill>
                        <a:schemeClr val="tx1"/>
                      </a:solidFill>
                    </a:rPr>
                    <a:t>220</a:t>
                  </a:r>
                  <a:br>
                    <a:rPr lang="en-GB" sz="1200" b="1" dirty="0">
                      <a:solidFill>
                        <a:schemeClr val="tx1"/>
                      </a:solidFill>
                    </a:rPr>
                  </a:br>
                  <a:r>
                    <a:rPr lang="en-GB" sz="1200" dirty="0">
                      <a:solidFill>
                        <a:schemeClr val="tx1"/>
                      </a:solidFill>
                    </a:rPr>
                    <a:t>Technology Trends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E29EBB-CA0D-4BCB-8FC8-D893B67F02F8}"/>
                </a:ext>
              </a:extLst>
            </p:cNvPr>
            <p:cNvGrpSpPr/>
            <p:nvPr/>
          </p:nvGrpSpPr>
          <p:grpSpPr>
            <a:xfrm>
              <a:off x="10192543" y="2626387"/>
              <a:ext cx="1549766" cy="3003250"/>
              <a:chOff x="2532208" y="1697030"/>
              <a:chExt cx="1549766" cy="300325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73EFCF4-EB7A-4CA5-95F1-B67B37B0AB5C}"/>
                  </a:ext>
                </a:extLst>
              </p:cNvPr>
              <p:cNvSpPr/>
              <p:nvPr/>
            </p:nvSpPr>
            <p:spPr>
              <a:xfrm>
                <a:off x="2532208" y="1697030"/>
                <a:ext cx="1549766" cy="300325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6000" b="1" dirty="0">
                    <a:solidFill>
                      <a:schemeClr val="tx1"/>
                    </a:solidFill>
                  </a:rPr>
                  <a:t>968</a:t>
                </a:r>
                <a:endParaRPr lang="en-GB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3C0075-FB2C-4089-ACDE-8D1905774A3F}"/>
                  </a:ext>
                </a:extLst>
              </p:cNvPr>
              <p:cNvSpPr/>
              <p:nvPr/>
            </p:nvSpPr>
            <p:spPr>
              <a:xfrm>
                <a:off x="2532208" y="1708344"/>
                <a:ext cx="1549766" cy="431833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1200" b="1" dirty="0">
                    <a:solidFill>
                      <a:schemeClr val="tx1"/>
                    </a:solidFill>
                  </a:rPr>
                  <a:t>Solutions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715D15C-D59A-4585-8B13-A9DEBE684DC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589696" y="1789260"/>
                <a:ext cx="270000" cy="270000"/>
                <a:chOff x="9857502" y="48105692"/>
                <a:chExt cx="822325" cy="823912"/>
              </a:xfrm>
              <a:solidFill>
                <a:schemeClr val="tx1"/>
              </a:solidFill>
            </p:grpSpPr>
            <p:sp>
              <p:nvSpPr>
                <p:cNvPr id="24" name="Freeform 80">
                  <a:extLst>
                    <a:ext uri="{FF2B5EF4-FFF2-40B4-BE49-F238E27FC236}">
                      <a16:creationId xmlns:a16="http://schemas.microsoft.com/office/drawing/2014/main" id="{063F547C-DAF7-43A9-8F32-3A6F75FCD3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57502" y="48243804"/>
                  <a:ext cx="685800" cy="685800"/>
                </a:xfrm>
                <a:custGeom>
                  <a:avLst/>
                  <a:gdLst>
                    <a:gd name="T0" fmla="*/ 345 w 432"/>
                    <a:gd name="T1" fmla="*/ 346 h 432"/>
                    <a:gd name="T2" fmla="*/ 86 w 432"/>
                    <a:gd name="T3" fmla="*/ 346 h 432"/>
                    <a:gd name="T4" fmla="*/ 86 w 432"/>
                    <a:gd name="T5" fmla="*/ 86 h 432"/>
                    <a:gd name="T6" fmla="*/ 216 w 432"/>
                    <a:gd name="T7" fmla="*/ 86 h 432"/>
                    <a:gd name="T8" fmla="*/ 216 w 432"/>
                    <a:gd name="T9" fmla="*/ 0 h 432"/>
                    <a:gd name="T10" fmla="*/ 0 w 432"/>
                    <a:gd name="T11" fmla="*/ 0 h 432"/>
                    <a:gd name="T12" fmla="*/ 0 w 432"/>
                    <a:gd name="T13" fmla="*/ 432 h 432"/>
                    <a:gd name="T14" fmla="*/ 432 w 432"/>
                    <a:gd name="T15" fmla="*/ 432 h 432"/>
                    <a:gd name="T16" fmla="*/ 432 w 432"/>
                    <a:gd name="T17" fmla="*/ 216 h 432"/>
                    <a:gd name="T18" fmla="*/ 345 w 432"/>
                    <a:gd name="T19" fmla="*/ 216 h 432"/>
                    <a:gd name="T20" fmla="*/ 345 w 432"/>
                    <a:gd name="T21" fmla="*/ 346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2" h="432">
                      <a:moveTo>
                        <a:pt x="345" y="346"/>
                      </a:moveTo>
                      <a:lnTo>
                        <a:pt x="86" y="346"/>
                      </a:lnTo>
                      <a:lnTo>
                        <a:pt x="86" y="86"/>
                      </a:lnTo>
                      <a:lnTo>
                        <a:pt x="216" y="86"/>
                      </a:lnTo>
                      <a:lnTo>
                        <a:pt x="216" y="0"/>
                      </a:lnTo>
                      <a:lnTo>
                        <a:pt x="0" y="0"/>
                      </a:lnTo>
                      <a:lnTo>
                        <a:pt x="0" y="432"/>
                      </a:lnTo>
                      <a:lnTo>
                        <a:pt x="432" y="432"/>
                      </a:lnTo>
                      <a:lnTo>
                        <a:pt x="432" y="216"/>
                      </a:lnTo>
                      <a:lnTo>
                        <a:pt x="345" y="216"/>
                      </a:lnTo>
                      <a:lnTo>
                        <a:pt x="345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5" name="Freeform 81">
                  <a:extLst>
                    <a:ext uri="{FF2B5EF4-FFF2-40B4-BE49-F238E27FC236}">
                      <a16:creationId xmlns:a16="http://schemas.microsoft.com/office/drawing/2014/main" id="{7FB511BC-E08D-4897-8223-362A1C1D1F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36927" y="48105692"/>
                  <a:ext cx="342900" cy="342900"/>
                </a:xfrm>
                <a:custGeom>
                  <a:avLst/>
                  <a:gdLst>
                    <a:gd name="T0" fmla="*/ 0 w 216"/>
                    <a:gd name="T1" fmla="*/ 87 h 216"/>
                    <a:gd name="T2" fmla="*/ 130 w 216"/>
                    <a:gd name="T3" fmla="*/ 87 h 216"/>
                    <a:gd name="T4" fmla="*/ 130 w 216"/>
                    <a:gd name="T5" fmla="*/ 216 h 216"/>
                    <a:gd name="T6" fmla="*/ 216 w 216"/>
                    <a:gd name="T7" fmla="*/ 216 h 216"/>
                    <a:gd name="T8" fmla="*/ 216 w 216"/>
                    <a:gd name="T9" fmla="*/ 0 h 216"/>
                    <a:gd name="T10" fmla="*/ 0 w 216"/>
                    <a:gd name="T11" fmla="*/ 0 h 216"/>
                    <a:gd name="T12" fmla="*/ 0 w 216"/>
                    <a:gd name="T13" fmla="*/ 87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6" h="216">
                      <a:moveTo>
                        <a:pt x="0" y="87"/>
                      </a:moveTo>
                      <a:lnTo>
                        <a:pt x="130" y="87"/>
                      </a:lnTo>
                      <a:lnTo>
                        <a:pt x="130" y="216"/>
                      </a:lnTo>
                      <a:lnTo>
                        <a:pt x="216" y="216"/>
                      </a:lnTo>
                      <a:lnTo>
                        <a:pt x="216" y="0"/>
                      </a:lnTo>
                      <a:lnTo>
                        <a:pt x="0" y="0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26" name="Rectangle 82">
                  <a:extLst>
                    <a:ext uri="{FF2B5EF4-FFF2-40B4-BE49-F238E27FC236}">
                      <a16:creationId xmlns:a16="http://schemas.microsoft.com/office/drawing/2014/main" id="{11FA6998-5CEA-4489-A3AE-F6BF0C9CD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2140" y="48518442"/>
                  <a:ext cx="136525" cy="136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r"/>
                  <a:endParaRPr lang="en-US" dirty="0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BA28E1-D910-42A7-9214-66919CE85D01}"/>
                </a:ext>
              </a:extLst>
            </p:cNvPr>
            <p:cNvGrpSpPr/>
            <p:nvPr/>
          </p:nvGrpSpPr>
          <p:grpSpPr>
            <a:xfrm>
              <a:off x="6540317" y="2620730"/>
              <a:ext cx="1549766" cy="3014565"/>
              <a:chOff x="8052456" y="1685713"/>
              <a:chExt cx="1549766" cy="30145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A35A04-4CA9-407C-B8AE-C7F4617D2D1B}"/>
                  </a:ext>
                </a:extLst>
              </p:cNvPr>
              <p:cNvSpPr/>
              <p:nvPr/>
            </p:nvSpPr>
            <p:spPr>
              <a:xfrm>
                <a:off x="8052456" y="2081454"/>
                <a:ext cx="1549766" cy="110691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14630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192</a:t>
                </a:r>
                <a:br>
                  <a:rPr kumimoji="0" lang="en-GB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GB" sz="12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Roadmaps</a:t>
                </a:r>
                <a:endParaRPr kumimoji="0" lang="en-GB" sz="5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BAF97EB-6388-4EB2-9C9E-34F711A10A9E}"/>
                  </a:ext>
                </a:extLst>
              </p:cNvPr>
              <p:cNvGrpSpPr/>
              <p:nvPr/>
            </p:nvGrpSpPr>
            <p:grpSpPr>
              <a:xfrm>
                <a:off x="8052456" y="1685713"/>
                <a:ext cx="1549766" cy="431833"/>
                <a:chOff x="6204340" y="3542365"/>
                <a:chExt cx="1549766" cy="43183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038B9A0-3D1A-47FC-9B25-581528F598AC}"/>
                    </a:ext>
                  </a:extLst>
                </p:cNvPr>
                <p:cNvSpPr/>
                <p:nvPr/>
              </p:nvSpPr>
              <p:spPr>
                <a:xfrm>
                  <a:off x="6204340" y="3542365"/>
                  <a:ext cx="1549766" cy="431833"/>
                </a:xfrm>
                <a:prstGeom prst="rect">
                  <a:avLst/>
                </a:prstGeom>
                <a:solidFill>
                  <a:schemeClr val="accent5"/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146304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Roadmaps</a:t>
                  </a:r>
                  <a:endPara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0011306-458D-4198-A8CB-3C5B39F3B39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284254" y="3623280"/>
                  <a:ext cx="270000" cy="270000"/>
                  <a:chOff x="8373533" y="48106486"/>
                  <a:chExt cx="822325" cy="822325"/>
                </a:xfrm>
                <a:solidFill>
                  <a:schemeClr val="tx1"/>
                </a:solidFill>
              </p:grpSpPr>
              <p:sp>
                <p:nvSpPr>
                  <p:cNvPr id="18" name="Freeform 74">
                    <a:extLst>
                      <a:ext uri="{FF2B5EF4-FFF2-40B4-BE49-F238E27FC236}">
                        <a16:creationId xmlns:a16="http://schemas.microsoft.com/office/drawing/2014/main" id="{3A61F654-2F80-4B98-8C70-A74D4E14E5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73533" y="48243011"/>
                    <a:ext cx="685800" cy="685800"/>
                  </a:xfrm>
                  <a:custGeom>
                    <a:avLst/>
                    <a:gdLst>
                      <a:gd name="T0" fmla="*/ 480 w 960"/>
                      <a:gd name="T1" fmla="*/ 768 h 960"/>
                      <a:gd name="T2" fmla="*/ 768 w 960"/>
                      <a:gd name="T3" fmla="*/ 480 h 960"/>
                      <a:gd name="T4" fmla="*/ 960 w 960"/>
                      <a:gd name="T5" fmla="*/ 480 h 960"/>
                      <a:gd name="T6" fmla="*/ 480 w 960"/>
                      <a:gd name="T7" fmla="*/ 960 h 960"/>
                      <a:gd name="T8" fmla="*/ 0 w 960"/>
                      <a:gd name="T9" fmla="*/ 480 h 960"/>
                      <a:gd name="T10" fmla="*/ 480 w 960"/>
                      <a:gd name="T11" fmla="*/ 0 h 960"/>
                      <a:gd name="T12" fmla="*/ 480 w 960"/>
                      <a:gd name="T13" fmla="*/ 192 h 960"/>
                      <a:gd name="T14" fmla="*/ 192 w 960"/>
                      <a:gd name="T15" fmla="*/ 480 h 960"/>
                      <a:gd name="T16" fmla="*/ 480 w 960"/>
                      <a:gd name="T17" fmla="*/ 768 h 9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60" h="960">
                        <a:moveTo>
                          <a:pt x="480" y="768"/>
                        </a:moveTo>
                        <a:cubicBezTo>
                          <a:pt x="639" y="768"/>
                          <a:pt x="768" y="639"/>
                          <a:pt x="768" y="480"/>
                        </a:cubicBezTo>
                        <a:cubicBezTo>
                          <a:pt x="960" y="480"/>
                          <a:pt x="960" y="480"/>
                          <a:pt x="960" y="480"/>
                        </a:cubicBezTo>
                        <a:cubicBezTo>
                          <a:pt x="960" y="745"/>
                          <a:pt x="745" y="960"/>
                          <a:pt x="480" y="960"/>
                        </a:cubicBezTo>
                        <a:cubicBezTo>
                          <a:pt x="215" y="960"/>
                          <a:pt x="0" y="745"/>
                          <a:pt x="0" y="480"/>
                        </a:cubicBezTo>
                        <a:cubicBezTo>
                          <a:pt x="0" y="215"/>
                          <a:pt x="215" y="0"/>
                          <a:pt x="480" y="0"/>
                        </a:cubicBezTo>
                        <a:cubicBezTo>
                          <a:pt x="480" y="192"/>
                          <a:pt x="480" y="192"/>
                          <a:pt x="480" y="192"/>
                        </a:cubicBezTo>
                        <a:cubicBezTo>
                          <a:pt x="321" y="192"/>
                          <a:pt x="192" y="321"/>
                          <a:pt x="192" y="480"/>
                        </a:cubicBezTo>
                        <a:cubicBezTo>
                          <a:pt x="192" y="639"/>
                          <a:pt x="321" y="768"/>
                          <a:pt x="480" y="76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r" defTabSz="146304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8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" name="Freeform 75">
                    <a:extLst>
                      <a:ext uri="{FF2B5EF4-FFF2-40B4-BE49-F238E27FC236}">
                        <a16:creationId xmlns:a16="http://schemas.microsoft.com/office/drawing/2014/main" id="{D5601860-1B33-4392-86A1-3EB6BD947C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2958" y="48106486"/>
                    <a:ext cx="342900" cy="342900"/>
                  </a:xfrm>
                  <a:custGeom>
                    <a:avLst/>
                    <a:gdLst>
                      <a:gd name="T0" fmla="*/ 0 w 480"/>
                      <a:gd name="T1" fmla="*/ 0 h 480"/>
                      <a:gd name="T2" fmla="*/ 0 w 480"/>
                      <a:gd name="T3" fmla="*/ 192 h 480"/>
                      <a:gd name="T4" fmla="*/ 288 w 480"/>
                      <a:gd name="T5" fmla="*/ 480 h 480"/>
                      <a:gd name="T6" fmla="*/ 480 w 480"/>
                      <a:gd name="T7" fmla="*/ 480 h 480"/>
                      <a:gd name="T8" fmla="*/ 0 w 480"/>
                      <a:gd name="T9" fmla="*/ 0 h 4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0" h="480">
                        <a:moveTo>
                          <a:pt x="0" y="0"/>
                        </a:moveTo>
                        <a:cubicBezTo>
                          <a:pt x="0" y="192"/>
                          <a:pt x="0" y="192"/>
                          <a:pt x="0" y="192"/>
                        </a:cubicBezTo>
                        <a:cubicBezTo>
                          <a:pt x="159" y="192"/>
                          <a:pt x="288" y="321"/>
                          <a:pt x="288" y="480"/>
                        </a:cubicBezTo>
                        <a:cubicBezTo>
                          <a:pt x="480" y="480"/>
                          <a:pt x="480" y="480"/>
                          <a:pt x="480" y="480"/>
                        </a:cubicBezTo>
                        <a:cubicBezTo>
                          <a:pt x="480" y="215"/>
                          <a:pt x="265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r" defTabSz="146304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8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Oval 76">
                    <a:extLst>
                      <a:ext uri="{FF2B5EF4-FFF2-40B4-BE49-F238E27FC236}">
                        <a16:creationId xmlns:a16="http://schemas.microsoft.com/office/drawing/2014/main" id="{CCB99E93-65AE-43B4-B2F3-BC5C6379A9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8171" y="48517649"/>
                    <a:ext cx="136525" cy="13652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r" defTabSz="146304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8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090D4DE-C80C-431F-A7B7-CD7B9B8ACA87}"/>
                  </a:ext>
                </a:extLst>
              </p:cNvPr>
              <p:cNvSpPr/>
              <p:nvPr/>
            </p:nvSpPr>
            <p:spPr>
              <a:xfrm>
                <a:off x="8052456" y="3188367"/>
                <a:ext cx="1549766" cy="1511911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14630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265</a:t>
                </a:r>
                <a:br>
                  <a:rPr kumimoji="0" lang="en-GB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GB" sz="12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Ideas</a:t>
                </a:r>
                <a:endParaRPr kumimoji="0" lang="en-GB" sz="5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5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A31E8FD-507B-4104-8551-21A263458566}"/>
              </a:ext>
            </a:extLst>
          </p:cNvPr>
          <p:cNvGrpSpPr/>
          <p:nvPr/>
        </p:nvGrpSpPr>
        <p:grpSpPr>
          <a:xfrm>
            <a:off x="4714204" y="1217437"/>
            <a:ext cx="5035672" cy="1215079"/>
            <a:chOff x="4712760" y="1327562"/>
            <a:chExt cx="5203436" cy="121507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520DB16-E49E-4180-8D2B-5E5F458AD420}"/>
                </a:ext>
              </a:extLst>
            </p:cNvPr>
            <p:cNvSpPr/>
            <p:nvPr/>
          </p:nvSpPr>
          <p:spPr>
            <a:xfrm>
              <a:off x="4712760" y="1327562"/>
              <a:ext cx="5203436" cy="1215079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5400" b="1" dirty="0">
                  <a:solidFill>
                    <a:srgbClr val="000000"/>
                  </a:solidFill>
                  <a:latin typeface="Arial"/>
                </a:rPr>
                <a:t>145</a:t>
              </a:r>
              <a:br>
                <a:rPr lang="en-GB" sz="4800" b="1" dirty="0">
                  <a:solidFill>
                    <a:srgbClr val="000000"/>
                  </a:solidFill>
                  <a:latin typeface="Arial"/>
                </a:rPr>
              </a:br>
              <a:r>
                <a:rPr lang="en-GB" sz="1400" b="1" dirty="0">
                  <a:solidFill>
                    <a:srgbClr val="000000"/>
                  </a:solidFill>
                  <a:latin typeface="Arial"/>
                </a:rPr>
                <a:t>Playbooks</a:t>
              </a:r>
              <a:endParaRPr lang="en-GB" sz="480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Freeform 77">
              <a:extLst>
                <a:ext uri="{FF2B5EF4-FFF2-40B4-BE49-F238E27FC236}">
                  <a16:creationId xmlns:a16="http://schemas.microsoft.com/office/drawing/2014/main" id="{FCF67D42-F474-447C-9D1D-FC3AB7B186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1801" y="1423313"/>
              <a:ext cx="270000" cy="270000"/>
            </a:xfrm>
            <a:custGeom>
              <a:avLst/>
              <a:gdLst>
                <a:gd name="T0" fmla="*/ 864 w 1056"/>
                <a:gd name="T1" fmla="*/ 480 h 960"/>
                <a:gd name="T2" fmla="*/ 1056 w 1056"/>
                <a:gd name="T3" fmla="*/ 480 h 960"/>
                <a:gd name="T4" fmla="*/ 1056 w 1056"/>
                <a:gd name="T5" fmla="*/ 768 h 960"/>
                <a:gd name="T6" fmla="*/ 864 w 1056"/>
                <a:gd name="T7" fmla="*/ 960 h 960"/>
                <a:gd name="T8" fmla="*/ 192 w 1056"/>
                <a:gd name="T9" fmla="*/ 960 h 960"/>
                <a:gd name="T10" fmla="*/ 0 w 1056"/>
                <a:gd name="T11" fmla="*/ 768 h 960"/>
                <a:gd name="T12" fmla="*/ 0 w 1056"/>
                <a:gd name="T13" fmla="*/ 0 h 960"/>
                <a:gd name="T14" fmla="*/ 864 w 1056"/>
                <a:gd name="T15" fmla="*/ 0 h 960"/>
                <a:gd name="T16" fmla="*/ 864 w 1056"/>
                <a:gd name="T17" fmla="*/ 480 h 960"/>
                <a:gd name="T18" fmla="*/ 480 w 1056"/>
                <a:gd name="T19" fmla="*/ 96 h 960"/>
                <a:gd name="T20" fmla="*/ 96 w 1056"/>
                <a:gd name="T21" fmla="*/ 96 h 960"/>
                <a:gd name="T22" fmla="*/ 96 w 1056"/>
                <a:gd name="T23" fmla="*/ 384 h 960"/>
                <a:gd name="T24" fmla="*/ 480 w 1056"/>
                <a:gd name="T25" fmla="*/ 384 h 960"/>
                <a:gd name="T26" fmla="*/ 480 w 1056"/>
                <a:gd name="T27" fmla="*/ 96 h 960"/>
                <a:gd name="T28" fmla="*/ 768 w 1056"/>
                <a:gd name="T29" fmla="*/ 96 h 960"/>
                <a:gd name="T30" fmla="*/ 576 w 1056"/>
                <a:gd name="T31" fmla="*/ 96 h 960"/>
                <a:gd name="T32" fmla="*/ 576 w 1056"/>
                <a:gd name="T33" fmla="*/ 192 h 960"/>
                <a:gd name="T34" fmla="*/ 768 w 1056"/>
                <a:gd name="T35" fmla="*/ 192 h 960"/>
                <a:gd name="T36" fmla="*/ 768 w 1056"/>
                <a:gd name="T37" fmla="*/ 96 h 960"/>
                <a:gd name="T38" fmla="*/ 768 w 1056"/>
                <a:gd name="T39" fmla="*/ 288 h 960"/>
                <a:gd name="T40" fmla="*/ 576 w 1056"/>
                <a:gd name="T41" fmla="*/ 288 h 960"/>
                <a:gd name="T42" fmla="*/ 576 w 1056"/>
                <a:gd name="T43" fmla="*/ 384 h 960"/>
                <a:gd name="T44" fmla="*/ 768 w 1056"/>
                <a:gd name="T45" fmla="*/ 384 h 960"/>
                <a:gd name="T46" fmla="*/ 768 w 1056"/>
                <a:gd name="T47" fmla="*/ 288 h 960"/>
                <a:gd name="T48" fmla="*/ 768 w 1056"/>
                <a:gd name="T49" fmla="*/ 480 h 960"/>
                <a:gd name="T50" fmla="*/ 96 w 1056"/>
                <a:gd name="T51" fmla="*/ 480 h 960"/>
                <a:gd name="T52" fmla="*/ 96 w 1056"/>
                <a:gd name="T53" fmla="*/ 576 h 960"/>
                <a:gd name="T54" fmla="*/ 768 w 1056"/>
                <a:gd name="T55" fmla="*/ 576 h 960"/>
                <a:gd name="T56" fmla="*/ 768 w 1056"/>
                <a:gd name="T57" fmla="*/ 480 h 960"/>
                <a:gd name="T58" fmla="*/ 768 w 1056"/>
                <a:gd name="T59" fmla="*/ 672 h 960"/>
                <a:gd name="T60" fmla="*/ 96 w 1056"/>
                <a:gd name="T61" fmla="*/ 672 h 960"/>
                <a:gd name="T62" fmla="*/ 96 w 1056"/>
                <a:gd name="T63" fmla="*/ 768 h 960"/>
                <a:gd name="T64" fmla="*/ 768 w 1056"/>
                <a:gd name="T65" fmla="*/ 768 h 960"/>
                <a:gd name="T66" fmla="*/ 768 w 1056"/>
                <a:gd name="T67" fmla="*/ 672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6" h="960">
                  <a:moveTo>
                    <a:pt x="864" y="480"/>
                  </a:moveTo>
                  <a:cubicBezTo>
                    <a:pt x="1056" y="480"/>
                    <a:pt x="1056" y="480"/>
                    <a:pt x="1056" y="480"/>
                  </a:cubicBezTo>
                  <a:cubicBezTo>
                    <a:pt x="1056" y="768"/>
                    <a:pt x="1056" y="768"/>
                    <a:pt x="1056" y="768"/>
                  </a:cubicBezTo>
                  <a:cubicBezTo>
                    <a:pt x="1056" y="874"/>
                    <a:pt x="970" y="960"/>
                    <a:pt x="864" y="960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86" y="960"/>
                    <a:pt x="0" y="874"/>
                    <a:pt x="0" y="7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4" y="0"/>
                    <a:pt x="864" y="0"/>
                    <a:pt x="864" y="0"/>
                  </a:cubicBezTo>
                  <a:lnTo>
                    <a:pt x="864" y="480"/>
                  </a:lnTo>
                  <a:close/>
                  <a:moveTo>
                    <a:pt x="480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384"/>
                    <a:pt x="96" y="384"/>
                    <a:pt x="96" y="384"/>
                  </a:cubicBezTo>
                  <a:cubicBezTo>
                    <a:pt x="480" y="384"/>
                    <a:pt x="480" y="384"/>
                    <a:pt x="480" y="384"/>
                  </a:cubicBezTo>
                  <a:lnTo>
                    <a:pt x="480" y="96"/>
                  </a:lnTo>
                  <a:close/>
                  <a:moveTo>
                    <a:pt x="768" y="96"/>
                  </a:moveTo>
                  <a:cubicBezTo>
                    <a:pt x="576" y="96"/>
                    <a:pt x="576" y="96"/>
                    <a:pt x="576" y="96"/>
                  </a:cubicBezTo>
                  <a:cubicBezTo>
                    <a:pt x="576" y="192"/>
                    <a:pt x="576" y="192"/>
                    <a:pt x="576" y="192"/>
                  </a:cubicBezTo>
                  <a:cubicBezTo>
                    <a:pt x="768" y="192"/>
                    <a:pt x="768" y="192"/>
                    <a:pt x="768" y="192"/>
                  </a:cubicBezTo>
                  <a:lnTo>
                    <a:pt x="768" y="96"/>
                  </a:lnTo>
                  <a:close/>
                  <a:moveTo>
                    <a:pt x="768" y="288"/>
                  </a:moveTo>
                  <a:cubicBezTo>
                    <a:pt x="576" y="288"/>
                    <a:pt x="576" y="288"/>
                    <a:pt x="576" y="288"/>
                  </a:cubicBezTo>
                  <a:cubicBezTo>
                    <a:pt x="576" y="384"/>
                    <a:pt x="576" y="384"/>
                    <a:pt x="576" y="384"/>
                  </a:cubicBezTo>
                  <a:cubicBezTo>
                    <a:pt x="768" y="384"/>
                    <a:pt x="768" y="384"/>
                    <a:pt x="768" y="384"/>
                  </a:cubicBezTo>
                  <a:lnTo>
                    <a:pt x="768" y="288"/>
                  </a:lnTo>
                  <a:close/>
                  <a:moveTo>
                    <a:pt x="768" y="480"/>
                  </a:moveTo>
                  <a:cubicBezTo>
                    <a:pt x="96" y="480"/>
                    <a:pt x="96" y="480"/>
                    <a:pt x="96" y="480"/>
                  </a:cubicBezTo>
                  <a:cubicBezTo>
                    <a:pt x="96" y="576"/>
                    <a:pt x="96" y="576"/>
                    <a:pt x="96" y="576"/>
                  </a:cubicBezTo>
                  <a:cubicBezTo>
                    <a:pt x="768" y="576"/>
                    <a:pt x="768" y="576"/>
                    <a:pt x="768" y="576"/>
                  </a:cubicBezTo>
                  <a:lnTo>
                    <a:pt x="768" y="480"/>
                  </a:lnTo>
                  <a:close/>
                  <a:moveTo>
                    <a:pt x="768" y="672"/>
                  </a:moveTo>
                  <a:cubicBezTo>
                    <a:pt x="96" y="672"/>
                    <a:pt x="96" y="672"/>
                    <a:pt x="96" y="672"/>
                  </a:cubicBezTo>
                  <a:cubicBezTo>
                    <a:pt x="96" y="768"/>
                    <a:pt x="96" y="768"/>
                    <a:pt x="96" y="768"/>
                  </a:cubicBezTo>
                  <a:cubicBezTo>
                    <a:pt x="768" y="768"/>
                    <a:pt x="768" y="768"/>
                    <a:pt x="768" y="768"/>
                  </a:cubicBezTo>
                  <a:lnTo>
                    <a:pt x="768" y="6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8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128818B-46B1-47F5-8A19-166CB3E5D5EE}"/>
              </a:ext>
            </a:extLst>
          </p:cNvPr>
          <p:cNvGrpSpPr/>
          <p:nvPr/>
        </p:nvGrpSpPr>
        <p:grpSpPr>
          <a:xfrm>
            <a:off x="4714204" y="2614301"/>
            <a:ext cx="1549766" cy="3014565"/>
            <a:chOff x="4714204" y="2623558"/>
            <a:chExt cx="1549766" cy="30145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7895CB-69BE-4B42-BCD8-FF59DD98582D}"/>
                </a:ext>
              </a:extLst>
            </p:cNvPr>
            <p:cNvSpPr/>
            <p:nvPr/>
          </p:nvSpPr>
          <p:spPr>
            <a:xfrm>
              <a:off x="4714204" y="2623558"/>
              <a:ext cx="1549766" cy="301456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987</a:t>
              </a:r>
              <a:br>
                <a:rPr kumimoji="0" lang="en-GB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Workspaces</a:t>
              </a:r>
              <a:endParaRPr kumimoji="0" lang="en-GB" sz="9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121">
              <a:extLst>
                <a:ext uri="{FF2B5EF4-FFF2-40B4-BE49-F238E27FC236}">
                  <a16:creationId xmlns:a16="http://schemas.microsoft.com/office/drawing/2014/main" id="{5278B065-1C9A-4E16-A670-0C0D3B61D3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94398" y="2727050"/>
              <a:ext cx="384807" cy="224847"/>
            </a:xfrm>
            <a:custGeom>
              <a:avLst/>
              <a:gdLst>
                <a:gd name="T0" fmla="*/ 576 w 1152"/>
                <a:gd name="T1" fmla="*/ 571 h 672"/>
                <a:gd name="T2" fmla="*/ 336 w 1152"/>
                <a:gd name="T3" fmla="*/ 672 h 672"/>
                <a:gd name="T4" fmla="*/ 0 w 1152"/>
                <a:gd name="T5" fmla="*/ 336 h 672"/>
                <a:gd name="T6" fmla="*/ 336 w 1152"/>
                <a:gd name="T7" fmla="*/ 0 h 672"/>
                <a:gd name="T8" fmla="*/ 576 w 1152"/>
                <a:gd name="T9" fmla="*/ 101 h 672"/>
                <a:gd name="T10" fmla="*/ 480 w 1152"/>
                <a:gd name="T11" fmla="*/ 336 h 672"/>
                <a:gd name="T12" fmla="*/ 576 w 1152"/>
                <a:gd name="T13" fmla="*/ 571 h 672"/>
                <a:gd name="T14" fmla="*/ 816 w 1152"/>
                <a:gd name="T15" fmla="*/ 0 h 672"/>
                <a:gd name="T16" fmla="*/ 576 w 1152"/>
                <a:gd name="T17" fmla="*/ 101 h 672"/>
                <a:gd name="T18" fmla="*/ 672 w 1152"/>
                <a:gd name="T19" fmla="*/ 336 h 672"/>
                <a:gd name="T20" fmla="*/ 576 w 1152"/>
                <a:gd name="T21" fmla="*/ 571 h 672"/>
                <a:gd name="T22" fmla="*/ 816 w 1152"/>
                <a:gd name="T23" fmla="*/ 672 h 672"/>
                <a:gd name="T24" fmla="*/ 1152 w 1152"/>
                <a:gd name="T25" fmla="*/ 336 h 672"/>
                <a:gd name="T26" fmla="*/ 816 w 1152"/>
                <a:gd name="T2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2" h="672">
                  <a:moveTo>
                    <a:pt x="576" y="571"/>
                  </a:moveTo>
                  <a:cubicBezTo>
                    <a:pt x="515" y="633"/>
                    <a:pt x="430" y="672"/>
                    <a:pt x="336" y="672"/>
                  </a:cubicBezTo>
                  <a:cubicBezTo>
                    <a:pt x="150" y="672"/>
                    <a:pt x="0" y="522"/>
                    <a:pt x="0" y="336"/>
                  </a:cubicBezTo>
                  <a:cubicBezTo>
                    <a:pt x="0" y="150"/>
                    <a:pt x="150" y="0"/>
                    <a:pt x="336" y="0"/>
                  </a:cubicBezTo>
                  <a:cubicBezTo>
                    <a:pt x="430" y="0"/>
                    <a:pt x="515" y="39"/>
                    <a:pt x="576" y="101"/>
                  </a:cubicBezTo>
                  <a:cubicBezTo>
                    <a:pt x="517" y="162"/>
                    <a:pt x="480" y="244"/>
                    <a:pt x="480" y="336"/>
                  </a:cubicBezTo>
                  <a:cubicBezTo>
                    <a:pt x="480" y="428"/>
                    <a:pt x="517" y="510"/>
                    <a:pt x="576" y="571"/>
                  </a:cubicBezTo>
                  <a:close/>
                  <a:moveTo>
                    <a:pt x="816" y="0"/>
                  </a:moveTo>
                  <a:cubicBezTo>
                    <a:pt x="722" y="0"/>
                    <a:pt x="637" y="39"/>
                    <a:pt x="576" y="101"/>
                  </a:cubicBezTo>
                  <a:cubicBezTo>
                    <a:pt x="635" y="162"/>
                    <a:pt x="672" y="244"/>
                    <a:pt x="672" y="336"/>
                  </a:cubicBezTo>
                  <a:cubicBezTo>
                    <a:pt x="672" y="428"/>
                    <a:pt x="635" y="510"/>
                    <a:pt x="576" y="571"/>
                  </a:cubicBezTo>
                  <a:cubicBezTo>
                    <a:pt x="637" y="633"/>
                    <a:pt x="722" y="672"/>
                    <a:pt x="816" y="672"/>
                  </a:cubicBezTo>
                  <a:cubicBezTo>
                    <a:pt x="1002" y="672"/>
                    <a:pt x="1152" y="522"/>
                    <a:pt x="1152" y="336"/>
                  </a:cubicBezTo>
                  <a:cubicBezTo>
                    <a:pt x="1152" y="150"/>
                    <a:pt x="1002" y="0"/>
                    <a:pt x="8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8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4D52F63-F976-4462-A208-AD8DAB40BF96}"/>
              </a:ext>
            </a:extLst>
          </p:cNvPr>
          <p:cNvGrpSpPr/>
          <p:nvPr/>
        </p:nvGrpSpPr>
        <p:grpSpPr>
          <a:xfrm>
            <a:off x="8200110" y="2614301"/>
            <a:ext cx="1549766" cy="3003250"/>
            <a:chOff x="8366430" y="2629215"/>
            <a:chExt cx="1549766" cy="300325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3EFCF4-EB7A-4CA5-95F1-B67B37B0AB5C}"/>
                </a:ext>
              </a:extLst>
            </p:cNvPr>
            <p:cNvSpPr/>
            <p:nvPr/>
          </p:nvSpPr>
          <p:spPr>
            <a:xfrm>
              <a:off x="8366430" y="2629215"/>
              <a:ext cx="1549766" cy="300325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5400" b="1" dirty="0">
                  <a:solidFill>
                    <a:schemeClr val="tx1"/>
                  </a:solidFill>
                </a:rPr>
                <a:t>968</a:t>
              </a:r>
              <a:br>
                <a:rPr lang="en-GB" sz="6000" b="1" dirty="0">
                  <a:solidFill>
                    <a:schemeClr val="tx1"/>
                  </a:solidFill>
                </a:rPr>
              </a:br>
              <a:r>
                <a:rPr lang="en-GB" sz="1400" b="1" dirty="0">
                  <a:solidFill>
                    <a:schemeClr val="tx1"/>
                  </a:solidFill>
                </a:rPr>
                <a:t>Solutions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15D15C-D59A-4585-8B13-A9DEBE684DCD}"/>
                </a:ext>
              </a:extLst>
            </p:cNvPr>
            <p:cNvGrpSpPr>
              <a:grpSpLocks/>
            </p:cNvGrpSpPr>
            <p:nvPr/>
          </p:nvGrpSpPr>
          <p:grpSpPr>
            <a:xfrm>
              <a:off x="8423918" y="2721445"/>
              <a:ext cx="270000" cy="270000"/>
              <a:chOff x="9857502" y="48105692"/>
              <a:chExt cx="822325" cy="823912"/>
            </a:xfrm>
            <a:solidFill>
              <a:schemeClr val="tx1"/>
            </a:solidFill>
          </p:grpSpPr>
          <p:sp>
            <p:nvSpPr>
              <p:cNvPr id="24" name="Freeform 80">
                <a:extLst>
                  <a:ext uri="{FF2B5EF4-FFF2-40B4-BE49-F238E27FC236}">
                    <a16:creationId xmlns:a16="http://schemas.microsoft.com/office/drawing/2014/main" id="{063F547C-DAF7-43A9-8F32-3A6F75FC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7502" y="48243804"/>
                <a:ext cx="685800" cy="685800"/>
              </a:xfrm>
              <a:custGeom>
                <a:avLst/>
                <a:gdLst>
                  <a:gd name="T0" fmla="*/ 345 w 432"/>
                  <a:gd name="T1" fmla="*/ 346 h 432"/>
                  <a:gd name="T2" fmla="*/ 86 w 432"/>
                  <a:gd name="T3" fmla="*/ 346 h 432"/>
                  <a:gd name="T4" fmla="*/ 86 w 432"/>
                  <a:gd name="T5" fmla="*/ 86 h 432"/>
                  <a:gd name="T6" fmla="*/ 216 w 432"/>
                  <a:gd name="T7" fmla="*/ 86 h 432"/>
                  <a:gd name="T8" fmla="*/ 216 w 432"/>
                  <a:gd name="T9" fmla="*/ 0 h 432"/>
                  <a:gd name="T10" fmla="*/ 0 w 432"/>
                  <a:gd name="T11" fmla="*/ 0 h 432"/>
                  <a:gd name="T12" fmla="*/ 0 w 432"/>
                  <a:gd name="T13" fmla="*/ 432 h 432"/>
                  <a:gd name="T14" fmla="*/ 432 w 432"/>
                  <a:gd name="T15" fmla="*/ 432 h 432"/>
                  <a:gd name="T16" fmla="*/ 432 w 432"/>
                  <a:gd name="T17" fmla="*/ 216 h 432"/>
                  <a:gd name="T18" fmla="*/ 345 w 432"/>
                  <a:gd name="T19" fmla="*/ 216 h 432"/>
                  <a:gd name="T20" fmla="*/ 345 w 432"/>
                  <a:gd name="T21" fmla="*/ 346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432">
                    <a:moveTo>
                      <a:pt x="345" y="346"/>
                    </a:moveTo>
                    <a:lnTo>
                      <a:pt x="86" y="346"/>
                    </a:lnTo>
                    <a:lnTo>
                      <a:pt x="86" y="86"/>
                    </a:lnTo>
                    <a:lnTo>
                      <a:pt x="216" y="8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216"/>
                    </a:lnTo>
                    <a:lnTo>
                      <a:pt x="345" y="216"/>
                    </a:lnTo>
                    <a:lnTo>
                      <a:pt x="345" y="3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/>
              </a:p>
            </p:txBody>
          </p:sp>
          <p:sp>
            <p:nvSpPr>
              <p:cNvPr id="25" name="Freeform 81">
                <a:extLst>
                  <a:ext uri="{FF2B5EF4-FFF2-40B4-BE49-F238E27FC236}">
                    <a16:creationId xmlns:a16="http://schemas.microsoft.com/office/drawing/2014/main" id="{7FB511BC-E08D-4897-8223-362A1C1D1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6927" y="48105692"/>
                <a:ext cx="342900" cy="342900"/>
              </a:xfrm>
              <a:custGeom>
                <a:avLst/>
                <a:gdLst>
                  <a:gd name="T0" fmla="*/ 0 w 216"/>
                  <a:gd name="T1" fmla="*/ 87 h 216"/>
                  <a:gd name="T2" fmla="*/ 130 w 216"/>
                  <a:gd name="T3" fmla="*/ 87 h 216"/>
                  <a:gd name="T4" fmla="*/ 130 w 216"/>
                  <a:gd name="T5" fmla="*/ 216 h 216"/>
                  <a:gd name="T6" fmla="*/ 216 w 216"/>
                  <a:gd name="T7" fmla="*/ 216 h 216"/>
                  <a:gd name="T8" fmla="*/ 216 w 216"/>
                  <a:gd name="T9" fmla="*/ 0 h 216"/>
                  <a:gd name="T10" fmla="*/ 0 w 216"/>
                  <a:gd name="T11" fmla="*/ 0 h 216"/>
                  <a:gd name="T12" fmla="*/ 0 w 216"/>
                  <a:gd name="T13" fmla="*/ 8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216">
                    <a:moveTo>
                      <a:pt x="0" y="87"/>
                    </a:moveTo>
                    <a:lnTo>
                      <a:pt x="130" y="87"/>
                    </a:lnTo>
                    <a:lnTo>
                      <a:pt x="130" y="216"/>
                    </a:ln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/>
              </a:p>
            </p:txBody>
          </p:sp>
          <p:sp>
            <p:nvSpPr>
              <p:cNvPr id="26" name="Rectangle 82">
                <a:extLst>
                  <a:ext uri="{FF2B5EF4-FFF2-40B4-BE49-F238E27FC236}">
                    <a16:creationId xmlns:a16="http://schemas.microsoft.com/office/drawing/2014/main" id="{11FA6998-5CEA-4489-A3AE-F6BF0C9CD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2140" y="48518442"/>
                <a:ext cx="136525" cy="136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28D6A30-820B-4583-9135-2841A4B5745F}"/>
              </a:ext>
            </a:extLst>
          </p:cNvPr>
          <p:cNvGrpSpPr/>
          <p:nvPr/>
        </p:nvGrpSpPr>
        <p:grpSpPr>
          <a:xfrm>
            <a:off x="6462557" y="2614301"/>
            <a:ext cx="1549766" cy="3023822"/>
            <a:chOff x="6540317" y="2614301"/>
            <a:chExt cx="1549766" cy="30238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A35A04-4CA9-407C-B8AE-C7F4617D2D1B}"/>
                </a:ext>
              </a:extLst>
            </p:cNvPr>
            <p:cNvSpPr/>
            <p:nvPr/>
          </p:nvSpPr>
          <p:spPr>
            <a:xfrm>
              <a:off x="6540317" y="2614301"/>
              <a:ext cx="1549766" cy="1511911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192</a:t>
              </a:r>
              <a:br>
                <a:rPr kumimoji="0" lang="en-GB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lang="en-GB" sz="1400" b="1" dirty="0">
                  <a:solidFill>
                    <a:schemeClr val="tx1"/>
                  </a:solidFill>
                </a:rPr>
                <a:t>Roadmaps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0011306-458D-4198-A8CB-3C5B39F3B3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20231" y="2704473"/>
              <a:ext cx="270000" cy="270000"/>
              <a:chOff x="8373533" y="48106486"/>
              <a:chExt cx="822325" cy="822325"/>
            </a:xfrm>
            <a:solidFill>
              <a:schemeClr val="tx1"/>
            </a:solidFill>
          </p:grpSpPr>
          <p:sp>
            <p:nvSpPr>
              <p:cNvPr id="18" name="Freeform 74">
                <a:extLst>
                  <a:ext uri="{FF2B5EF4-FFF2-40B4-BE49-F238E27FC236}">
                    <a16:creationId xmlns:a16="http://schemas.microsoft.com/office/drawing/2014/main" id="{3A61F654-2F80-4B98-8C70-A74D4E14E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3533" y="48243011"/>
                <a:ext cx="685800" cy="685800"/>
              </a:xfrm>
              <a:custGeom>
                <a:avLst/>
                <a:gdLst>
                  <a:gd name="T0" fmla="*/ 480 w 960"/>
                  <a:gd name="T1" fmla="*/ 768 h 960"/>
                  <a:gd name="T2" fmla="*/ 768 w 960"/>
                  <a:gd name="T3" fmla="*/ 480 h 960"/>
                  <a:gd name="T4" fmla="*/ 960 w 960"/>
                  <a:gd name="T5" fmla="*/ 480 h 960"/>
                  <a:gd name="T6" fmla="*/ 480 w 960"/>
                  <a:gd name="T7" fmla="*/ 960 h 960"/>
                  <a:gd name="T8" fmla="*/ 0 w 960"/>
                  <a:gd name="T9" fmla="*/ 480 h 960"/>
                  <a:gd name="T10" fmla="*/ 480 w 960"/>
                  <a:gd name="T11" fmla="*/ 0 h 960"/>
                  <a:gd name="T12" fmla="*/ 480 w 960"/>
                  <a:gd name="T13" fmla="*/ 192 h 960"/>
                  <a:gd name="T14" fmla="*/ 192 w 960"/>
                  <a:gd name="T15" fmla="*/ 480 h 960"/>
                  <a:gd name="T16" fmla="*/ 480 w 960"/>
                  <a:gd name="T17" fmla="*/ 768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0" h="960">
                    <a:moveTo>
                      <a:pt x="480" y="768"/>
                    </a:moveTo>
                    <a:cubicBezTo>
                      <a:pt x="639" y="768"/>
                      <a:pt x="768" y="639"/>
                      <a:pt x="768" y="480"/>
                    </a:cubicBezTo>
                    <a:cubicBezTo>
                      <a:pt x="960" y="480"/>
                      <a:pt x="960" y="480"/>
                      <a:pt x="960" y="480"/>
                    </a:cubicBezTo>
                    <a:cubicBezTo>
                      <a:pt x="960" y="745"/>
                      <a:pt x="745" y="960"/>
                      <a:pt x="480" y="960"/>
                    </a:cubicBezTo>
                    <a:cubicBezTo>
                      <a:pt x="215" y="960"/>
                      <a:pt x="0" y="745"/>
                      <a:pt x="0" y="480"/>
                    </a:cubicBezTo>
                    <a:cubicBezTo>
                      <a:pt x="0" y="215"/>
                      <a:pt x="215" y="0"/>
                      <a:pt x="480" y="0"/>
                    </a:cubicBezTo>
                    <a:cubicBezTo>
                      <a:pt x="480" y="192"/>
                      <a:pt x="480" y="192"/>
                      <a:pt x="480" y="192"/>
                    </a:cubicBezTo>
                    <a:cubicBezTo>
                      <a:pt x="321" y="192"/>
                      <a:pt x="192" y="321"/>
                      <a:pt x="192" y="480"/>
                    </a:cubicBezTo>
                    <a:cubicBezTo>
                      <a:pt x="192" y="639"/>
                      <a:pt x="321" y="768"/>
                      <a:pt x="480" y="76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14630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75">
                <a:extLst>
                  <a:ext uri="{FF2B5EF4-FFF2-40B4-BE49-F238E27FC236}">
                    <a16:creationId xmlns:a16="http://schemas.microsoft.com/office/drawing/2014/main" id="{D5601860-1B33-4392-86A1-3EB6BD947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2958" y="48106486"/>
                <a:ext cx="342900" cy="342900"/>
              </a:xfrm>
              <a:custGeom>
                <a:avLst/>
                <a:gdLst>
                  <a:gd name="T0" fmla="*/ 0 w 480"/>
                  <a:gd name="T1" fmla="*/ 0 h 480"/>
                  <a:gd name="T2" fmla="*/ 0 w 480"/>
                  <a:gd name="T3" fmla="*/ 192 h 480"/>
                  <a:gd name="T4" fmla="*/ 288 w 480"/>
                  <a:gd name="T5" fmla="*/ 480 h 480"/>
                  <a:gd name="T6" fmla="*/ 480 w 480"/>
                  <a:gd name="T7" fmla="*/ 480 h 480"/>
                  <a:gd name="T8" fmla="*/ 0 w 480"/>
                  <a:gd name="T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480">
                    <a:moveTo>
                      <a:pt x="0" y="0"/>
                    </a:moveTo>
                    <a:cubicBezTo>
                      <a:pt x="0" y="192"/>
                      <a:pt x="0" y="192"/>
                      <a:pt x="0" y="192"/>
                    </a:cubicBezTo>
                    <a:cubicBezTo>
                      <a:pt x="159" y="192"/>
                      <a:pt x="288" y="321"/>
                      <a:pt x="288" y="480"/>
                    </a:cubicBezTo>
                    <a:cubicBezTo>
                      <a:pt x="480" y="480"/>
                      <a:pt x="480" y="480"/>
                      <a:pt x="480" y="480"/>
                    </a:cubicBezTo>
                    <a:cubicBezTo>
                      <a:pt x="480" y="215"/>
                      <a:pt x="265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14630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Oval 76">
                <a:extLst>
                  <a:ext uri="{FF2B5EF4-FFF2-40B4-BE49-F238E27FC236}">
                    <a16:creationId xmlns:a16="http://schemas.microsoft.com/office/drawing/2014/main" id="{CCB99E93-65AE-43B4-B2F3-BC5C6379A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8171" y="48517649"/>
                <a:ext cx="136525" cy="1365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14630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8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90D4DE-C80C-431F-A7B7-CD7B9B8ACA87}"/>
                </a:ext>
              </a:extLst>
            </p:cNvPr>
            <p:cNvSpPr/>
            <p:nvPr/>
          </p:nvSpPr>
          <p:spPr>
            <a:xfrm>
              <a:off x="6540317" y="4126212"/>
              <a:ext cx="1549766" cy="1511911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265</a:t>
              </a:r>
              <a:br>
                <a:rPr kumimoji="0" lang="en-GB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lang="en-GB" sz="1400" b="1" dirty="0">
                  <a:solidFill>
                    <a:schemeClr val="tx1"/>
                  </a:solidFill>
                </a:rPr>
                <a:t>Ideas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D8BBD8-1CC2-4D7D-B978-8371F07796DA}"/>
              </a:ext>
            </a:extLst>
          </p:cNvPr>
          <p:cNvGrpSpPr/>
          <p:nvPr/>
        </p:nvGrpSpPr>
        <p:grpSpPr>
          <a:xfrm>
            <a:off x="4712760" y="5827380"/>
            <a:ext cx="5037116" cy="1215079"/>
            <a:chOff x="4712760" y="5737895"/>
            <a:chExt cx="5037116" cy="12150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69BF583-2D7D-412C-AFBA-7CB62925E818}"/>
                </a:ext>
              </a:extLst>
            </p:cNvPr>
            <p:cNvGrpSpPr/>
            <p:nvPr/>
          </p:nvGrpSpPr>
          <p:grpSpPr>
            <a:xfrm>
              <a:off x="4712760" y="5737895"/>
              <a:ext cx="5037116" cy="1215079"/>
              <a:chOff x="4712760" y="5737895"/>
              <a:chExt cx="5201270" cy="121507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C261247-8F94-49C8-A62D-1ED2E3028D67}"/>
                  </a:ext>
                </a:extLst>
              </p:cNvPr>
              <p:cNvSpPr/>
              <p:nvPr/>
            </p:nvSpPr>
            <p:spPr>
              <a:xfrm>
                <a:off x="4712760" y="5737895"/>
                <a:ext cx="2600996" cy="1215079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4400" b="1" dirty="0">
                    <a:solidFill>
                      <a:schemeClr val="tx1"/>
                    </a:solidFill>
                  </a:rPr>
                  <a:t>1,226</a:t>
                </a:r>
                <a:br>
                  <a:rPr lang="en-GB" sz="1400" b="1" dirty="0">
                    <a:solidFill>
                      <a:schemeClr val="tx1"/>
                    </a:solidFill>
                  </a:rPr>
                </a:br>
                <a:r>
                  <a:rPr lang="en-GB" sz="1400" dirty="0">
                    <a:solidFill>
                      <a:schemeClr val="tx1"/>
                    </a:solidFill>
                  </a:rPr>
                  <a:t>Business Trends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5F2AB45-4491-43FD-8B0D-D9C4B57F8686}"/>
                  </a:ext>
                </a:extLst>
              </p:cNvPr>
              <p:cNvSpPr/>
              <p:nvPr/>
            </p:nvSpPr>
            <p:spPr>
              <a:xfrm>
                <a:off x="7313034" y="5737895"/>
                <a:ext cx="2600996" cy="1215079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4400" b="1" dirty="0">
                    <a:solidFill>
                      <a:schemeClr val="tx1"/>
                    </a:solidFill>
                  </a:rPr>
                  <a:t>220</a:t>
                </a:r>
                <a:br>
                  <a:rPr lang="en-GB" sz="1400" b="1" dirty="0">
                    <a:solidFill>
                      <a:schemeClr val="tx1"/>
                    </a:solidFill>
                  </a:rPr>
                </a:br>
                <a:r>
                  <a:rPr lang="en-GB" sz="1400" dirty="0">
                    <a:solidFill>
                      <a:schemeClr val="tx1"/>
                    </a:solidFill>
                  </a:rPr>
                  <a:t>Technology Trends</a:t>
                </a:r>
              </a:p>
            </p:txBody>
          </p:sp>
        </p:grpSp>
        <p:sp>
          <p:nvSpPr>
            <p:cNvPr id="8" name="Freeform 96">
              <a:extLst>
                <a:ext uri="{FF2B5EF4-FFF2-40B4-BE49-F238E27FC236}">
                  <a16:creationId xmlns:a16="http://schemas.microsoft.com/office/drawing/2014/main" id="{EF25360A-9F31-476C-AE64-6B55FCDB34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1801" y="5795944"/>
              <a:ext cx="270000" cy="270000"/>
            </a:xfrm>
            <a:custGeom>
              <a:avLst/>
              <a:gdLst>
                <a:gd name="T0" fmla="*/ 1152 w 1152"/>
                <a:gd name="T1" fmla="*/ 336 h 1152"/>
                <a:gd name="T2" fmla="*/ 1062 w 1152"/>
                <a:gd name="T3" fmla="*/ 312 h 1152"/>
                <a:gd name="T4" fmla="*/ 774 w 1152"/>
                <a:gd name="T5" fmla="*/ 168 h 1152"/>
                <a:gd name="T6" fmla="*/ 1104 w 1152"/>
                <a:gd name="T7" fmla="*/ 192 h 1152"/>
                <a:gd name="T8" fmla="*/ 1104 w 1152"/>
                <a:gd name="T9" fmla="*/ 96 h 1152"/>
                <a:gd name="T10" fmla="*/ 731 w 1152"/>
                <a:gd name="T11" fmla="*/ 120 h 1152"/>
                <a:gd name="T12" fmla="*/ 0 w 1152"/>
                <a:gd name="T13" fmla="*/ 432 h 1152"/>
                <a:gd name="T14" fmla="*/ 336 w 1152"/>
                <a:gd name="T15" fmla="*/ 912 h 1152"/>
                <a:gd name="T16" fmla="*/ 768 w 1152"/>
                <a:gd name="T17" fmla="*/ 1152 h 1152"/>
                <a:gd name="T18" fmla="*/ 847 w 1152"/>
                <a:gd name="T19" fmla="*/ 552 h 1152"/>
                <a:gd name="T20" fmla="*/ 1104 w 1152"/>
                <a:gd name="T21" fmla="*/ 576 h 1152"/>
                <a:gd name="T22" fmla="*/ 1104 w 1152"/>
                <a:gd name="T23" fmla="*/ 480 h 1152"/>
                <a:gd name="T24" fmla="*/ 858 w 1152"/>
                <a:gd name="T25" fmla="*/ 504 h 1152"/>
                <a:gd name="T26" fmla="*/ 858 w 1152"/>
                <a:gd name="T27" fmla="*/ 360 h 1152"/>
                <a:gd name="T28" fmla="*/ 1104 w 1152"/>
                <a:gd name="T29" fmla="*/ 384 h 1152"/>
                <a:gd name="T30" fmla="*/ 760 w 1152"/>
                <a:gd name="T31" fmla="*/ 504 h 1152"/>
                <a:gd name="T32" fmla="*/ 670 w 1152"/>
                <a:gd name="T33" fmla="*/ 444 h 1152"/>
                <a:gd name="T34" fmla="*/ 624 w 1152"/>
                <a:gd name="T35" fmla="*/ 384 h 1152"/>
                <a:gd name="T36" fmla="*/ 624 w 1152"/>
                <a:gd name="T37" fmla="*/ 480 h 1152"/>
                <a:gd name="T38" fmla="*/ 710 w 1152"/>
                <a:gd name="T39" fmla="*/ 552 h 1152"/>
                <a:gd name="T40" fmla="*/ 670 w 1152"/>
                <a:gd name="T41" fmla="*/ 670 h 1152"/>
                <a:gd name="T42" fmla="*/ 96 w 1152"/>
                <a:gd name="T43" fmla="*/ 432 h 1152"/>
                <a:gd name="T44" fmla="*/ 596 w 1152"/>
                <a:gd name="T45" fmla="*/ 139 h 1152"/>
                <a:gd name="T46" fmla="*/ 528 w 1152"/>
                <a:gd name="T47" fmla="*/ 192 h 1152"/>
                <a:gd name="T48" fmla="*/ 528 w 1152"/>
                <a:gd name="T49" fmla="*/ 288 h 1152"/>
                <a:gd name="T50" fmla="*/ 574 w 1152"/>
                <a:gd name="T51" fmla="*/ 228 h 1152"/>
                <a:gd name="T52" fmla="*/ 640 w 1152"/>
                <a:gd name="T53" fmla="*/ 168 h 1152"/>
                <a:gd name="T54" fmla="*/ 442 w 1152"/>
                <a:gd name="T55" fmla="*/ 312 h 1152"/>
                <a:gd name="T56" fmla="*/ 384 w 1152"/>
                <a:gd name="T57" fmla="*/ 240 h 1152"/>
                <a:gd name="T58" fmla="*/ 288 w 1152"/>
                <a:gd name="T59" fmla="*/ 240 h 1152"/>
                <a:gd name="T60" fmla="*/ 348 w 1152"/>
                <a:gd name="T61" fmla="*/ 286 h 1152"/>
                <a:gd name="T62" fmla="*/ 760 w 1152"/>
                <a:gd name="T63" fmla="*/ 36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152">
                  <a:moveTo>
                    <a:pt x="1104" y="384"/>
                  </a:moveTo>
                  <a:cubicBezTo>
                    <a:pt x="1131" y="384"/>
                    <a:pt x="1152" y="363"/>
                    <a:pt x="1152" y="336"/>
                  </a:cubicBezTo>
                  <a:cubicBezTo>
                    <a:pt x="1152" y="309"/>
                    <a:pt x="1131" y="288"/>
                    <a:pt x="1104" y="288"/>
                  </a:cubicBezTo>
                  <a:cubicBezTo>
                    <a:pt x="1086" y="288"/>
                    <a:pt x="1071" y="298"/>
                    <a:pt x="1062" y="312"/>
                  </a:cubicBezTo>
                  <a:cubicBezTo>
                    <a:pt x="847" y="312"/>
                    <a:pt x="847" y="312"/>
                    <a:pt x="847" y="312"/>
                  </a:cubicBezTo>
                  <a:cubicBezTo>
                    <a:pt x="832" y="259"/>
                    <a:pt x="807" y="210"/>
                    <a:pt x="774" y="168"/>
                  </a:cubicBezTo>
                  <a:cubicBezTo>
                    <a:pt x="1062" y="168"/>
                    <a:pt x="1062" y="168"/>
                    <a:pt x="1062" y="168"/>
                  </a:cubicBezTo>
                  <a:cubicBezTo>
                    <a:pt x="1071" y="182"/>
                    <a:pt x="1086" y="192"/>
                    <a:pt x="1104" y="192"/>
                  </a:cubicBezTo>
                  <a:cubicBezTo>
                    <a:pt x="1131" y="192"/>
                    <a:pt x="1152" y="171"/>
                    <a:pt x="1152" y="144"/>
                  </a:cubicBezTo>
                  <a:cubicBezTo>
                    <a:pt x="1152" y="117"/>
                    <a:pt x="1131" y="96"/>
                    <a:pt x="1104" y="96"/>
                  </a:cubicBezTo>
                  <a:cubicBezTo>
                    <a:pt x="1086" y="96"/>
                    <a:pt x="1071" y="106"/>
                    <a:pt x="1062" y="120"/>
                  </a:cubicBezTo>
                  <a:cubicBezTo>
                    <a:pt x="731" y="120"/>
                    <a:pt x="731" y="120"/>
                    <a:pt x="731" y="120"/>
                  </a:cubicBezTo>
                  <a:cubicBezTo>
                    <a:pt x="653" y="46"/>
                    <a:pt x="548" y="0"/>
                    <a:pt x="432" y="0"/>
                  </a:cubicBezTo>
                  <a:cubicBezTo>
                    <a:pt x="193" y="0"/>
                    <a:pt x="0" y="193"/>
                    <a:pt x="0" y="432"/>
                  </a:cubicBezTo>
                  <a:cubicBezTo>
                    <a:pt x="0" y="912"/>
                    <a:pt x="0" y="912"/>
                    <a:pt x="0" y="912"/>
                  </a:cubicBezTo>
                  <a:cubicBezTo>
                    <a:pt x="336" y="912"/>
                    <a:pt x="336" y="912"/>
                    <a:pt x="336" y="912"/>
                  </a:cubicBezTo>
                  <a:cubicBezTo>
                    <a:pt x="336" y="1152"/>
                    <a:pt x="336" y="1152"/>
                    <a:pt x="336" y="1152"/>
                  </a:cubicBezTo>
                  <a:cubicBezTo>
                    <a:pt x="768" y="1152"/>
                    <a:pt x="768" y="1152"/>
                    <a:pt x="768" y="1152"/>
                  </a:cubicBezTo>
                  <a:cubicBezTo>
                    <a:pt x="768" y="704"/>
                    <a:pt x="768" y="704"/>
                    <a:pt x="768" y="704"/>
                  </a:cubicBezTo>
                  <a:cubicBezTo>
                    <a:pt x="804" y="659"/>
                    <a:pt x="831" y="608"/>
                    <a:pt x="847" y="552"/>
                  </a:cubicBezTo>
                  <a:cubicBezTo>
                    <a:pt x="1062" y="552"/>
                    <a:pt x="1062" y="552"/>
                    <a:pt x="1062" y="552"/>
                  </a:cubicBezTo>
                  <a:cubicBezTo>
                    <a:pt x="1071" y="566"/>
                    <a:pt x="1086" y="576"/>
                    <a:pt x="1104" y="576"/>
                  </a:cubicBezTo>
                  <a:cubicBezTo>
                    <a:pt x="1131" y="576"/>
                    <a:pt x="1152" y="555"/>
                    <a:pt x="1152" y="528"/>
                  </a:cubicBezTo>
                  <a:cubicBezTo>
                    <a:pt x="1152" y="501"/>
                    <a:pt x="1131" y="480"/>
                    <a:pt x="1104" y="480"/>
                  </a:cubicBezTo>
                  <a:cubicBezTo>
                    <a:pt x="1086" y="480"/>
                    <a:pt x="1071" y="490"/>
                    <a:pt x="1062" y="504"/>
                  </a:cubicBezTo>
                  <a:cubicBezTo>
                    <a:pt x="858" y="504"/>
                    <a:pt x="858" y="504"/>
                    <a:pt x="858" y="504"/>
                  </a:cubicBezTo>
                  <a:cubicBezTo>
                    <a:pt x="862" y="481"/>
                    <a:pt x="864" y="457"/>
                    <a:pt x="864" y="432"/>
                  </a:cubicBezTo>
                  <a:cubicBezTo>
                    <a:pt x="864" y="407"/>
                    <a:pt x="862" y="383"/>
                    <a:pt x="858" y="360"/>
                  </a:cubicBezTo>
                  <a:cubicBezTo>
                    <a:pt x="1062" y="360"/>
                    <a:pt x="1062" y="360"/>
                    <a:pt x="1062" y="360"/>
                  </a:cubicBezTo>
                  <a:cubicBezTo>
                    <a:pt x="1071" y="374"/>
                    <a:pt x="1086" y="384"/>
                    <a:pt x="1104" y="384"/>
                  </a:cubicBezTo>
                  <a:close/>
                  <a:moveTo>
                    <a:pt x="768" y="432"/>
                  </a:moveTo>
                  <a:cubicBezTo>
                    <a:pt x="768" y="457"/>
                    <a:pt x="765" y="481"/>
                    <a:pt x="760" y="504"/>
                  </a:cubicBezTo>
                  <a:cubicBezTo>
                    <a:pt x="730" y="504"/>
                    <a:pt x="730" y="504"/>
                    <a:pt x="730" y="504"/>
                  </a:cubicBezTo>
                  <a:cubicBezTo>
                    <a:pt x="670" y="444"/>
                    <a:pt x="670" y="444"/>
                    <a:pt x="670" y="444"/>
                  </a:cubicBezTo>
                  <a:cubicBezTo>
                    <a:pt x="671" y="440"/>
                    <a:pt x="672" y="436"/>
                    <a:pt x="672" y="432"/>
                  </a:cubicBezTo>
                  <a:cubicBezTo>
                    <a:pt x="672" y="405"/>
                    <a:pt x="651" y="384"/>
                    <a:pt x="624" y="384"/>
                  </a:cubicBezTo>
                  <a:cubicBezTo>
                    <a:pt x="597" y="384"/>
                    <a:pt x="576" y="405"/>
                    <a:pt x="576" y="432"/>
                  </a:cubicBezTo>
                  <a:cubicBezTo>
                    <a:pt x="576" y="459"/>
                    <a:pt x="597" y="480"/>
                    <a:pt x="624" y="480"/>
                  </a:cubicBezTo>
                  <a:cubicBezTo>
                    <a:pt x="628" y="480"/>
                    <a:pt x="632" y="479"/>
                    <a:pt x="636" y="478"/>
                  </a:cubicBezTo>
                  <a:cubicBezTo>
                    <a:pt x="710" y="552"/>
                    <a:pt x="710" y="552"/>
                    <a:pt x="710" y="552"/>
                  </a:cubicBezTo>
                  <a:cubicBezTo>
                    <a:pt x="746" y="552"/>
                    <a:pt x="746" y="552"/>
                    <a:pt x="746" y="552"/>
                  </a:cubicBezTo>
                  <a:cubicBezTo>
                    <a:pt x="729" y="597"/>
                    <a:pt x="703" y="636"/>
                    <a:pt x="670" y="670"/>
                  </a:cubicBezTo>
                  <a:cubicBezTo>
                    <a:pt x="432" y="432"/>
                    <a:pt x="432" y="432"/>
                    <a:pt x="432" y="432"/>
                  </a:cubicBezTo>
                  <a:cubicBezTo>
                    <a:pt x="96" y="432"/>
                    <a:pt x="96" y="432"/>
                    <a:pt x="96" y="432"/>
                  </a:cubicBezTo>
                  <a:cubicBezTo>
                    <a:pt x="96" y="246"/>
                    <a:pt x="246" y="96"/>
                    <a:pt x="432" y="96"/>
                  </a:cubicBezTo>
                  <a:cubicBezTo>
                    <a:pt x="491" y="96"/>
                    <a:pt x="547" y="111"/>
                    <a:pt x="596" y="139"/>
                  </a:cubicBezTo>
                  <a:cubicBezTo>
                    <a:pt x="540" y="194"/>
                    <a:pt x="540" y="194"/>
                    <a:pt x="540" y="194"/>
                  </a:cubicBezTo>
                  <a:cubicBezTo>
                    <a:pt x="536" y="193"/>
                    <a:pt x="532" y="192"/>
                    <a:pt x="528" y="192"/>
                  </a:cubicBezTo>
                  <a:cubicBezTo>
                    <a:pt x="501" y="192"/>
                    <a:pt x="480" y="213"/>
                    <a:pt x="480" y="240"/>
                  </a:cubicBezTo>
                  <a:cubicBezTo>
                    <a:pt x="480" y="267"/>
                    <a:pt x="501" y="288"/>
                    <a:pt x="528" y="288"/>
                  </a:cubicBezTo>
                  <a:cubicBezTo>
                    <a:pt x="555" y="288"/>
                    <a:pt x="576" y="267"/>
                    <a:pt x="576" y="240"/>
                  </a:cubicBezTo>
                  <a:cubicBezTo>
                    <a:pt x="576" y="236"/>
                    <a:pt x="575" y="232"/>
                    <a:pt x="574" y="228"/>
                  </a:cubicBezTo>
                  <a:cubicBezTo>
                    <a:pt x="634" y="168"/>
                    <a:pt x="634" y="168"/>
                    <a:pt x="634" y="168"/>
                  </a:cubicBezTo>
                  <a:cubicBezTo>
                    <a:pt x="640" y="168"/>
                    <a:pt x="640" y="168"/>
                    <a:pt x="640" y="168"/>
                  </a:cubicBezTo>
                  <a:cubicBezTo>
                    <a:pt x="687" y="205"/>
                    <a:pt x="724" y="255"/>
                    <a:pt x="746" y="312"/>
                  </a:cubicBezTo>
                  <a:cubicBezTo>
                    <a:pt x="442" y="312"/>
                    <a:pt x="442" y="312"/>
                    <a:pt x="442" y="312"/>
                  </a:cubicBezTo>
                  <a:cubicBezTo>
                    <a:pt x="382" y="252"/>
                    <a:pt x="382" y="252"/>
                    <a:pt x="382" y="252"/>
                  </a:cubicBezTo>
                  <a:cubicBezTo>
                    <a:pt x="383" y="248"/>
                    <a:pt x="384" y="244"/>
                    <a:pt x="384" y="240"/>
                  </a:cubicBezTo>
                  <a:cubicBezTo>
                    <a:pt x="384" y="213"/>
                    <a:pt x="363" y="192"/>
                    <a:pt x="336" y="192"/>
                  </a:cubicBezTo>
                  <a:cubicBezTo>
                    <a:pt x="309" y="192"/>
                    <a:pt x="288" y="213"/>
                    <a:pt x="288" y="240"/>
                  </a:cubicBezTo>
                  <a:cubicBezTo>
                    <a:pt x="288" y="267"/>
                    <a:pt x="309" y="288"/>
                    <a:pt x="336" y="288"/>
                  </a:cubicBezTo>
                  <a:cubicBezTo>
                    <a:pt x="340" y="288"/>
                    <a:pt x="344" y="287"/>
                    <a:pt x="348" y="286"/>
                  </a:cubicBezTo>
                  <a:cubicBezTo>
                    <a:pt x="422" y="360"/>
                    <a:pt x="422" y="360"/>
                    <a:pt x="422" y="360"/>
                  </a:cubicBezTo>
                  <a:cubicBezTo>
                    <a:pt x="760" y="360"/>
                    <a:pt x="760" y="360"/>
                    <a:pt x="760" y="360"/>
                  </a:cubicBezTo>
                  <a:cubicBezTo>
                    <a:pt x="765" y="383"/>
                    <a:pt x="768" y="407"/>
                    <a:pt x="768" y="4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B1EF6-DFE3-4D1C-9BC9-5CEC6D56FA48}"/>
              </a:ext>
            </a:extLst>
          </p:cNvPr>
          <p:cNvSpPr/>
          <p:nvPr/>
        </p:nvSpPr>
        <p:spPr>
          <a:xfrm>
            <a:off x="2975207" y="1217437"/>
            <a:ext cx="1549766" cy="58250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9K+</a:t>
            </a:r>
            <a:br>
              <a:rPr kumimoji="0" lang="en-GB" sz="9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Unique Visitors</a:t>
            </a:r>
            <a:endParaRPr kumimoji="0" lang="en-GB" sz="9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CC8B01-D126-4211-BED1-78F7563F2C7A}"/>
              </a:ext>
            </a:extLst>
          </p:cNvPr>
          <p:cNvSpPr/>
          <p:nvPr/>
        </p:nvSpPr>
        <p:spPr>
          <a:xfrm>
            <a:off x="9948463" y="1217437"/>
            <a:ext cx="1549766" cy="58250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200K+</a:t>
            </a:r>
            <a:b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Views</a:t>
            </a:r>
            <a:endParaRPr kumimoji="0" lang="en-GB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DA5E4F66-0E59-4DA1-A76D-DBB9710BF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307" y="1313188"/>
            <a:ext cx="292500" cy="270000"/>
          </a:xfrm>
          <a:prstGeom prst="rect">
            <a:avLst/>
          </a:prstGeom>
        </p:spPr>
      </p:pic>
      <p:sp>
        <p:nvSpPr>
          <p:cNvPr id="36" name="Freeform 54">
            <a:extLst>
              <a:ext uri="{FF2B5EF4-FFF2-40B4-BE49-F238E27FC236}">
                <a16:creationId xmlns:a16="http://schemas.microsoft.com/office/drawing/2014/main" id="{64BC6C50-D4C5-46E2-8401-A4CAD40DEAA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34885" y="1314541"/>
            <a:ext cx="270000" cy="157764"/>
          </a:xfrm>
          <a:custGeom>
            <a:avLst/>
            <a:gdLst>
              <a:gd name="T0" fmla="*/ 1082 w 1152"/>
              <a:gd name="T1" fmla="*/ 263 h 672"/>
              <a:gd name="T2" fmla="*/ 836 w 1152"/>
              <a:gd name="T3" fmla="*/ 28 h 672"/>
              <a:gd name="T4" fmla="*/ 768 w 1152"/>
              <a:gd name="T5" fmla="*/ 0 h 672"/>
              <a:gd name="T6" fmla="*/ 685 w 1152"/>
              <a:gd name="T7" fmla="*/ 48 h 672"/>
              <a:gd name="T8" fmla="*/ 467 w 1152"/>
              <a:gd name="T9" fmla="*/ 48 h 672"/>
              <a:gd name="T10" fmla="*/ 384 w 1152"/>
              <a:gd name="T11" fmla="*/ 0 h 672"/>
              <a:gd name="T12" fmla="*/ 316 w 1152"/>
              <a:gd name="T13" fmla="*/ 28 h 672"/>
              <a:gd name="T14" fmla="*/ 316 w 1152"/>
              <a:gd name="T15" fmla="*/ 28 h 672"/>
              <a:gd name="T16" fmla="*/ 70 w 1152"/>
              <a:gd name="T17" fmla="*/ 263 h 672"/>
              <a:gd name="T18" fmla="*/ 0 w 1152"/>
              <a:gd name="T19" fmla="*/ 432 h 672"/>
              <a:gd name="T20" fmla="*/ 240 w 1152"/>
              <a:gd name="T21" fmla="*/ 672 h 672"/>
              <a:gd name="T22" fmla="*/ 475 w 1152"/>
              <a:gd name="T23" fmla="*/ 480 h 672"/>
              <a:gd name="T24" fmla="*/ 677 w 1152"/>
              <a:gd name="T25" fmla="*/ 480 h 672"/>
              <a:gd name="T26" fmla="*/ 912 w 1152"/>
              <a:gd name="T27" fmla="*/ 672 h 672"/>
              <a:gd name="T28" fmla="*/ 1152 w 1152"/>
              <a:gd name="T29" fmla="*/ 432 h 672"/>
              <a:gd name="T30" fmla="*/ 1082 w 1152"/>
              <a:gd name="T31" fmla="*/ 263 h 672"/>
              <a:gd name="T32" fmla="*/ 240 w 1152"/>
              <a:gd name="T33" fmla="*/ 576 h 672"/>
              <a:gd name="T34" fmla="*/ 96 w 1152"/>
              <a:gd name="T35" fmla="*/ 432 h 672"/>
              <a:gd name="T36" fmla="*/ 240 w 1152"/>
              <a:gd name="T37" fmla="*/ 288 h 672"/>
              <a:gd name="T38" fmla="*/ 384 w 1152"/>
              <a:gd name="T39" fmla="*/ 432 h 672"/>
              <a:gd name="T40" fmla="*/ 240 w 1152"/>
              <a:gd name="T41" fmla="*/ 576 h 672"/>
              <a:gd name="T42" fmla="*/ 576 w 1152"/>
              <a:gd name="T43" fmla="*/ 384 h 672"/>
              <a:gd name="T44" fmla="*/ 480 w 1152"/>
              <a:gd name="T45" fmla="*/ 288 h 672"/>
              <a:gd name="T46" fmla="*/ 672 w 1152"/>
              <a:gd name="T47" fmla="*/ 288 h 672"/>
              <a:gd name="T48" fmla="*/ 576 w 1152"/>
              <a:gd name="T49" fmla="*/ 384 h 672"/>
              <a:gd name="T50" fmla="*/ 912 w 1152"/>
              <a:gd name="T51" fmla="*/ 576 h 672"/>
              <a:gd name="T52" fmla="*/ 768 w 1152"/>
              <a:gd name="T53" fmla="*/ 432 h 672"/>
              <a:gd name="T54" fmla="*/ 912 w 1152"/>
              <a:gd name="T55" fmla="*/ 288 h 672"/>
              <a:gd name="T56" fmla="*/ 1056 w 1152"/>
              <a:gd name="T57" fmla="*/ 432 h 672"/>
              <a:gd name="T58" fmla="*/ 912 w 1152"/>
              <a:gd name="T59" fmla="*/ 576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52" h="672">
                <a:moveTo>
                  <a:pt x="1082" y="263"/>
                </a:moveTo>
                <a:cubicBezTo>
                  <a:pt x="836" y="28"/>
                  <a:pt x="836" y="28"/>
                  <a:pt x="836" y="28"/>
                </a:cubicBezTo>
                <a:cubicBezTo>
                  <a:pt x="819" y="11"/>
                  <a:pt x="795" y="0"/>
                  <a:pt x="768" y="0"/>
                </a:cubicBezTo>
                <a:cubicBezTo>
                  <a:pt x="732" y="0"/>
                  <a:pt x="701" y="19"/>
                  <a:pt x="685" y="48"/>
                </a:cubicBezTo>
                <a:cubicBezTo>
                  <a:pt x="467" y="48"/>
                  <a:pt x="467" y="48"/>
                  <a:pt x="467" y="48"/>
                </a:cubicBezTo>
                <a:cubicBezTo>
                  <a:pt x="451" y="19"/>
                  <a:pt x="420" y="0"/>
                  <a:pt x="384" y="0"/>
                </a:cubicBezTo>
                <a:cubicBezTo>
                  <a:pt x="357" y="0"/>
                  <a:pt x="333" y="11"/>
                  <a:pt x="316" y="28"/>
                </a:cubicBezTo>
                <a:cubicBezTo>
                  <a:pt x="316" y="28"/>
                  <a:pt x="316" y="28"/>
                  <a:pt x="316" y="28"/>
                </a:cubicBezTo>
                <a:cubicBezTo>
                  <a:pt x="70" y="263"/>
                  <a:pt x="70" y="263"/>
                  <a:pt x="70" y="263"/>
                </a:cubicBezTo>
                <a:cubicBezTo>
                  <a:pt x="27" y="306"/>
                  <a:pt x="0" y="366"/>
                  <a:pt x="0" y="432"/>
                </a:cubicBezTo>
                <a:cubicBezTo>
                  <a:pt x="0" y="565"/>
                  <a:pt x="107" y="672"/>
                  <a:pt x="240" y="672"/>
                </a:cubicBezTo>
                <a:cubicBezTo>
                  <a:pt x="356" y="672"/>
                  <a:pt x="453" y="590"/>
                  <a:pt x="475" y="480"/>
                </a:cubicBezTo>
                <a:cubicBezTo>
                  <a:pt x="677" y="480"/>
                  <a:pt x="677" y="480"/>
                  <a:pt x="677" y="480"/>
                </a:cubicBezTo>
                <a:cubicBezTo>
                  <a:pt x="699" y="590"/>
                  <a:pt x="796" y="672"/>
                  <a:pt x="912" y="672"/>
                </a:cubicBezTo>
                <a:cubicBezTo>
                  <a:pt x="1045" y="672"/>
                  <a:pt x="1152" y="565"/>
                  <a:pt x="1152" y="432"/>
                </a:cubicBezTo>
                <a:cubicBezTo>
                  <a:pt x="1152" y="366"/>
                  <a:pt x="1125" y="306"/>
                  <a:pt x="1082" y="263"/>
                </a:cubicBezTo>
                <a:close/>
                <a:moveTo>
                  <a:pt x="240" y="576"/>
                </a:moveTo>
                <a:cubicBezTo>
                  <a:pt x="160" y="576"/>
                  <a:pt x="96" y="512"/>
                  <a:pt x="96" y="432"/>
                </a:cubicBezTo>
                <a:cubicBezTo>
                  <a:pt x="96" y="352"/>
                  <a:pt x="160" y="288"/>
                  <a:pt x="240" y="288"/>
                </a:cubicBezTo>
                <a:cubicBezTo>
                  <a:pt x="320" y="288"/>
                  <a:pt x="384" y="352"/>
                  <a:pt x="384" y="432"/>
                </a:cubicBezTo>
                <a:cubicBezTo>
                  <a:pt x="384" y="512"/>
                  <a:pt x="320" y="576"/>
                  <a:pt x="240" y="576"/>
                </a:cubicBezTo>
                <a:close/>
                <a:moveTo>
                  <a:pt x="576" y="384"/>
                </a:moveTo>
                <a:cubicBezTo>
                  <a:pt x="480" y="288"/>
                  <a:pt x="480" y="288"/>
                  <a:pt x="480" y="288"/>
                </a:cubicBezTo>
                <a:cubicBezTo>
                  <a:pt x="672" y="288"/>
                  <a:pt x="672" y="288"/>
                  <a:pt x="672" y="288"/>
                </a:cubicBezTo>
                <a:lnTo>
                  <a:pt x="576" y="384"/>
                </a:lnTo>
                <a:close/>
                <a:moveTo>
                  <a:pt x="912" y="576"/>
                </a:moveTo>
                <a:cubicBezTo>
                  <a:pt x="832" y="576"/>
                  <a:pt x="768" y="512"/>
                  <a:pt x="768" y="432"/>
                </a:cubicBezTo>
                <a:cubicBezTo>
                  <a:pt x="768" y="352"/>
                  <a:pt x="832" y="288"/>
                  <a:pt x="912" y="288"/>
                </a:cubicBezTo>
                <a:cubicBezTo>
                  <a:pt x="992" y="288"/>
                  <a:pt x="1056" y="352"/>
                  <a:pt x="1056" y="432"/>
                </a:cubicBezTo>
                <a:cubicBezTo>
                  <a:pt x="1056" y="512"/>
                  <a:pt x="992" y="576"/>
                  <a:pt x="912" y="5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44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08E129F-FE6F-450F-98EB-0FFA7711ABB4}" vid="{DDFD3837-E523-441A-BCD4-04648776F806}"/>
    </a:ext>
  </a:extLst>
</a:theme>
</file>

<file path=ppt/theme/theme2.xml><?xml version="1.0" encoding="utf-8"?>
<a:theme xmlns:a="http://schemas.openxmlformats.org/drawingml/2006/main" name="1_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18BBC3B47B745B120DF1B861C4CB1" ma:contentTypeVersion="15" ma:contentTypeDescription="Create a new document." ma:contentTypeScope="" ma:versionID="465b7b24185c6bfa7e937b9392a2ec37">
  <xsd:schema xmlns:xsd="http://www.w3.org/2001/XMLSchema" xmlns:xs="http://www.w3.org/2001/XMLSchema" xmlns:p="http://schemas.microsoft.com/office/2006/metadata/properties" xmlns:ns3="7bbbf46f-11f7-4a76-a153-797481bc1696" xmlns:ns4="7d106420-3f4a-4cb6-90da-75bb9d546c19" targetNamespace="http://schemas.microsoft.com/office/2006/metadata/properties" ma:root="true" ma:fieldsID="505f23f626e790641c2e691e9bd5a5e7" ns3:_="" ns4:_="">
    <xsd:import namespace="7bbbf46f-11f7-4a76-a153-797481bc1696"/>
    <xsd:import namespace="7d106420-3f4a-4cb6-90da-75bb9d546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bf46f-11f7-4a76-a153-797481bc16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6420-3f4a-4cb6-90da-75bb9d54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833957-6610-40CE-B113-AD70214084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F27393-7A75-4A66-B406-76187B294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27DD2B-5047-4FDD-95E6-850997D4E8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bf46f-11f7-4a76-a153-797481bc1696"/>
    <ds:schemaRef ds:uri="7d106420-3f4a-4cb6-90da-75bb9d54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</Template>
  <TotalTime>66</TotalTime>
  <Words>55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DXC</vt:lpstr>
      <vt:lpstr>1_DXC</vt:lpstr>
      <vt:lpstr>PowerPoint Presentation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Numbers November 2019</dc:title>
  <dc:subject/>
  <dc:creator>David Stevens</dc:creator>
  <cp:keywords/>
  <dc:description/>
  <cp:lastModifiedBy>David Stevens</cp:lastModifiedBy>
  <cp:revision>5</cp:revision>
  <cp:lastPrinted>2018-07-20T15:33:39Z</cp:lastPrinted>
  <dcterms:created xsi:type="dcterms:W3CDTF">2019-11-05T11:10:27Z</dcterms:created>
  <dcterms:modified xsi:type="dcterms:W3CDTF">2019-11-06T14:22:38Z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0x01010056118BBC3B47B745B120DF1B861C4CB1</vt:lpwstr>
  </property>
  <property fmtid="{D5CDD505-2E9C-101B-9397-08002B2CF9AE}" pid="3" name="Global Keywords">
    <vt:lpwstr/>
  </property>
  <property fmtid="{D5CDD505-2E9C-101B-9397-08002B2CF9AE}" pid="4" name="Special Project DocType">
    <vt:lpwstr/>
  </property>
</Properties>
</file>