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492A6-67A3-4AB6-843A-9EF279657B7E}" v="57" dt="2019-06-25T09:42:39.498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 varScale="1">
        <p:scale>
          <a:sx n="97" d="100"/>
          <a:sy n="97" d="100"/>
        </p:scale>
        <p:origin x="114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6/25/2019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8FB5C-08D1-412F-8BF4-0E62761BB073}"/>
              </a:ext>
            </a:extLst>
          </p:cNvPr>
          <p:cNvGrpSpPr/>
          <p:nvPr/>
        </p:nvGrpSpPr>
        <p:grpSpPr>
          <a:xfrm>
            <a:off x="659900" y="810933"/>
            <a:ext cx="2160000" cy="1855172"/>
            <a:chOff x="5563462" y="467341"/>
            <a:chExt cx="2160000" cy="1855172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33FD34D-CE53-49AB-8E80-DEDA038CC0B7}"/>
                </a:ext>
              </a:extLst>
            </p:cNvPr>
            <p:cNvSpPr/>
            <p:nvPr/>
          </p:nvSpPr>
          <p:spPr>
            <a:xfrm>
              <a:off x="5563462" y="467341"/>
              <a:ext cx="2160000" cy="1855172"/>
            </a:xfrm>
            <a:custGeom>
              <a:avLst/>
              <a:gdLst>
                <a:gd name="connsiteX0" fmla="*/ 1080000 w 2160000"/>
                <a:gd name="connsiteY0" fmla="*/ 0 h 1855172"/>
                <a:gd name="connsiteX1" fmla="*/ 1849169 w 2160000"/>
                <a:gd name="connsiteY1" fmla="*/ 408964 h 1855172"/>
                <a:gd name="connsiteX2" fmla="*/ 1911851 w 2160000"/>
                <a:gd name="connsiteY2" fmla="*/ 524447 h 1855172"/>
                <a:gd name="connsiteX3" fmla="*/ 2160000 w 2160000"/>
                <a:gd name="connsiteY3" fmla="*/ 524447 h 1855172"/>
                <a:gd name="connsiteX4" fmla="*/ 2160000 w 2160000"/>
                <a:gd name="connsiteY4" fmla="*/ 1330726 h 1855172"/>
                <a:gd name="connsiteX5" fmla="*/ 1911851 w 2160000"/>
                <a:gd name="connsiteY5" fmla="*/ 1330726 h 1855172"/>
                <a:gd name="connsiteX6" fmla="*/ 1849169 w 2160000"/>
                <a:gd name="connsiteY6" fmla="*/ 1446208 h 1855172"/>
                <a:gd name="connsiteX7" fmla="*/ 1080000 w 2160000"/>
                <a:gd name="connsiteY7" fmla="*/ 1855172 h 1855172"/>
                <a:gd name="connsiteX8" fmla="*/ 310831 w 2160000"/>
                <a:gd name="connsiteY8" fmla="*/ 1446208 h 1855172"/>
                <a:gd name="connsiteX9" fmla="*/ 248150 w 2160000"/>
                <a:gd name="connsiteY9" fmla="*/ 1330726 h 1855172"/>
                <a:gd name="connsiteX10" fmla="*/ 0 w 2160000"/>
                <a:gd name="connsiteY10" fmla="*/ 1330726 h 1855172"/>
                <a:gd name="connsiteX11" fmla="*/ 0 w 2160000"/>
                <a:gd name="connsiteY11" fmla="*/ 524447 h 1855172"/>
                <a:gd name="connsiteX12" fmla="*/ 248149 w 2160000"/>
                <a:gd name="connsiteY12" fmla="*/ 524447 h 1855172"/>
                <a:gd name="connsiteX13" fmla="*/ 310831 w 2160000"/>
                <a:gd name="connsiteY13" fmla="*/ 408964 h 1855172"/>
                <a:gd name="connsiteX14" fmla="*/ 1080000 w 2160000"/>
                <a:gd name="connsiteY14" fmla="*/ 0 h 185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0000" h="1855172">
                  <a:moveTo>
                    <a:pt x="1080000" y="0"/>
                  </a:moveTo>
                  <a:cubicBezTo>
                    <a:pt x="1400183" y="0"/>
                    <a:pt x="1682475" y="162224"/>
                    <a:pt x="1849169" y="408964"/>
                  </a:cubicBezTo>
                  <a:lnTo>
                    <a:pt x="1911851" y="524447"/>
                  </a:lnTo>
                  <a:lnTo>
                    <a:pt x="2160000" y="524447"/>
                  </a:lnTo>
                  <a:lnTo>
                    <a:pt x="2160000" y="1330726"/>
                  </a:lnTo>
                  <a:lnTo>
                    <a:pt x="1911851" y="1330726"/>
                  </a:lnTo>
                  <a:lnTo>
                    <a:pt x="1849169" y="1446208"/>
                  </a:lnTo>
                  <a:cubicBezTo>
                    <a:pt x="1682475" y="1692948"/>
                    <a:pt x="1400183" y="1855172"/>
                    <a:pt x="1080000" y="1855172"/>
                  </a:cubicBezTo>
                  <a:cubicBezTo>
                    <a:pt x="759818" y="1855172"/>
                    <a:pt x="477525" y="1692948"/>
                    <a:pt x="310831" y="1446208"/>
                  </a:cubicBezTo>
                  <a:lnTo>
                    <a:pt x="248150" y="1330726"/>
                  </a:lnTo>
                  <a:lnTo>
                    <a:pt x="0" y="1330726"/>
                  </a:lnTo>
                  <a:lnTo>
                    <a:pt x="0" y="524447"/>
                  </a:lnTo>
                  <a:lnTo>
                    <a:pt x="248149" y="524447"/>
                  </a:lnTo>
                  <a:lnTo>
                    <a:pt x="310831" y="408964"/>
                  </a:lnTo>
                  <a:cubicBezTo>
                    <a:pt x="477525" y="162224"/>
                    <a:pt x="759818" y="0"/>
                    <a:pt x="1080000" y="0"/>
                  </a:cubicBezTo>
                  <a:close/>
                </a:path>
              </a:pathLst>
            </a:custGeom>
            <a:ln w="7620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E2639C-7D34-41C6-B394-8BCD3087BAA8}"/>
                </a:ext>
              </a:extLst>
            </p:cNvPr>
            <p:cNvSpPr/>
            <p:nvPr/>
          </p:nvSpPr>
          <p:spPr>
            <a:xfrm>
              <a:off x="5599462" y="1014729"/>
              <a:ext cx="2088000" cy="7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GT Walsheim Pro Light" panose="00000400000000000000" pitchFamily="50" charset="0"/>
                </a:rPr>
                <a:t>DXC UNIVERSITY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DXC DIGITAL EXPLORER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WHITE BELT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D139FB4-9B06-44AF-8BEA-F6DFE290F2B0}"/>
                </a:ext>
              </a:extLst>
            </p:cNvPr>
            <p:cNvGrpSpPr/>
            <p:nvPr/>
          </p:nvGrpSpPr>
          <p:grpSpPr>
            <a:xfrm>
              <a:off x="6435937" y="1852289"/>
              <a:ext cx="415051" cy="380031"/>
              <a:chOff x="1924721" y="3689142"/>
              <a:chExt cx="1790695" cy="1639608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497AEB4-EC09-4EC8-BC7F-7EF72031A01C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435494" y="4309817"/>
                <a:ext cx="456558" cy="10549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7D802D70-4B34-4C60-9F28-449C4A2ECF08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142529" y="4694342"/>
                <a:ext cx="465731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4BDAE06-F970-4DCA-93E9-3023D1F7ADF8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2703245" y="4414290"/>
                <a:ext cx="4966" cy="464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49F2A5D-E9EF-42C1-BF54-8A31F9F34A2B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506643" y="3791229"/>
                <a:ext cx="339155" cy="438917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7807444-DB13-406C-8D2B-AF8DF024FBEC}"/>
                  </a:ext>
                </a:extLst>
              </p:cNvPr>
              <p:cNvSpPr/>
              <p:nvPr/>
            </p:nvSpPr>
            <p:spPr>
              <a:xfrm rot="2248319">
                <a:off x="2366973" y="4643588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00674390-984D-4243-9539-3376FE5A4D15}"/>
                  </a:ext>
                </a:extLst>
              </p:cNvPr>
              <p:cNvSpPr/>
              <p:nvPr/>
            </p:nvSpPr>
            <p:spPr>
              <a:xfrm rot="2248319">
                <a:off x="3087089" y="412823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F19962F-720B-4777-AB7E-33278C5EC086}"/>
                  </a:ext>
                </a:extLst>
              </p:cNvPr>
              <p:cNvSpPr/>
              <p:nvPr/>
            </p:nvSpPr>
            <p:spPr>
              <a:xfrm rot="2248319">
                <a:off x="2920898" y="4619505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10AD724-ADED-43A4-8DFD-2B916F17D7F8}"/>
                  </a:ext>
                </a:extLst>
              </p:cNvPr>
              <p:cNvSpPr/>
              <p:nvPr/>
            </p:nvSpPr>
            <p:spPr>
              <a:xfrm rot="2248319">
                <a:off x="2408758" y="4371193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1EB7814-B970-4FAC-BCBE-EE47BE5C40C0}"/>
                  </a:ext>
                </a:extLst>
              </p:cNvPr>
              <p:cNvSpPr/>
              <p:nvPr/>
            </p:nvSpPr>
            <p:spPr>
              <a:xfrm rot="2248319">
                <a:off x="2537357" y="368914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23784A57-E62F-438A-93D5-BCA0EE52CB5C}"/>
                  </a:ext>
                </a:extLst>
              </p:cNvPr>
              <p:cNvSpPr/>
              <p:nvPr/>
            </p:nvSpPr>
            <p:spPr>
              <a:xfrm rot="2248319">
                <a:off x="3247041" y="4892318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078C2F0-79F5-437B-97A0-8315DE1C7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257" y="4238698"/>
                <a:ext cx="172084" cy="780480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51C0FBE-5E27-4BC1-B4AC-E6F9518E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733" y="4354031"/>
                <a:ext cx="172231" cy="632138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3E12648-63D6-4003-9D7E-4245051FF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5465" y="4732266"/>
                <a:ext cx="61942" cy="40673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2FC5595-D579-44F1-9565-3F4CE09E0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198" y="4493692"/>
                <a:ext cx="482475" cy="23161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67255DD4-169F-43AB-A193-F9E56C842D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2975" y="4468423"/>
                <a:ext cx="393736" cy="8607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6BAC771-AC8A-4DD7-9B02-78D04DB28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3273" y="3787834"/>
                <a:ext cx="240441" cy="343487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4FD990E-1187-4AB3-9C9E-17B292F3C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57251" y="3913858"/>
                <a:ext cx="230126" cy="316354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352FC6BE-A461-4AFB-9C55-D3D8EE9507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553" y="4226924"/>
                <a:ext cx="357107" cy="12167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3D2C446-E6B9-420F-89BE-EA6BB3DE3D9F}"/>
                  </a:ext>
                </a:extLst>
              </p:cNvPr>
              <p:cNvSpPr/>
              <p:nvPr/>
            </p:nvSpPr>
            <p:spPr>
              <a:xfrm rot="2248319">
                <a:off x="2210848" y="3931314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2A8D5CC-4B91-49EE-B8B9-124F8DF6EF6B}"/>
                  </a:ext>
                </a:extLst>
              </p:cNvPr>
              <p:cNvSpPr/>
              <p:nvPr/>
            </p:nvSpPr>
            <p:spPr>
              <a:xfrm rot="2248319">
                <a:off x="1924721" y="43045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F3C9C2D-3BCF-4144-B71C-910E50A1DDDF}"/>
                  </a:ext>
                </a:extLst>
              </p:cNvPr>
              <p:cNvSpPr/>
              <p:nvPr/>
            </p:nvSpPr>
            <p:spPr>
              <a:xfrm rot="2248319">
                <a:off x="2652055" y="426951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B820E9C-B633-462B-BCE5-E30AD881B2F4}"/>
                  </a:ext>
                </a:extLst>
              </p:cNvPr>
              <p:cNvSpPr/>
              <p:nvPr/>
            </p:nvSpPr>
            <p:spPr>
              <a:xfrm rot="2248319">
                <a:off x="3335913" y="41642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80B9D24-0414-46AE-97EF-4705668B195C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788036" y="3933385"/>
                <a:ext cx="240903" cy="531608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60E11F0C-B1FC-4E16-8D86-C85995613989}"/>
                  </a:ext>
                </a:extLst>
              </p:cNvPr>
              <p:cNvSpPr/>
              <p:nvPr/>
            </p:nvSpPr>
            <p:spPr>
              <a:xfrm rot="2248319">
                <a:off x="2785547" y="374239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05CEE6F-5EBD-40A1-A3F6-8CFA2B9C2CC8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500503" y="4986169"/>
                <a:ext cx="511187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00BCB3D-4321-4743-A11C-9056583522E3}"/>
                  </a:ext>
                </a:extLst>
              </p:cNvPr>
              <p:cNvSpPr/>
              <p:nvPr/>
            </p:nvSpPr>
            <p:spPr>
              <a:xfrm rot="2248319">
                <a:off x="2765722" y="494924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6598EA00-639B-408E-A927-7B34916009DF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958174" y="4174206"/>
                <a:ext cx="463578" cy="473541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DFD316E-FA6D-4918-9760-AB9206F31241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70719" y="4397930"/>
                <a:ext cx="15877" cy="817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5F408D-7A13-4C92-B3C4-7C77882E3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214"/>
            <a:stretch/>
          </p:blipFill>
          <p:spPr>
            <a:xfrm>
              <a:off x="6441424" y="616355"/>
              <a:ext cx="404076" cy="288000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F85D048-05BB-4561-B6FE-8BE0ECF26893}"/>
              </a:ext>
            </a:extLst>
          </p:cNvPr>
          <p:cNvGrpSpPr/>
          <p:nvPr/>
        </p:nvGrpSpPr>
        <p:grpSpPr>
          <a:xfrm>
            <a:off x="2972300" y="810933"/>
            <a:ext cx="2160000" cy="1855172"/>
            <a:chOff x="5563462" y="467341"/>
            <a:chExt cx="2160000" cy="1855172"/>
          </a:xfrm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72C1586-B023-4AAA-B0AD-365D192CAA3F}"/>
                </a:ext>
              </a:extLst>
            </p:cNvPr>
            <p:cNvSpPr/>
            <p:nvPr/>
          </p:nvSpPr>
          <p:spPr>
            <a:xfrm>
              <a:off x="5563462" y="467341"/>
              <a:ext cx="2160000" cy="1855172"/>
            </a:xfrm>
            <a:custGeom>
              <a:avLst/>
              <a:gdLst>
                <a:gd name="connsiteX0" fmla="*/ 1080000 w 2160000"/>
                <a:gd name="connsiteY0" fmla="*/ 0 h 1855172"/>
                <a:gd name="connsiteX1" fmla="*/ 1849169 w 2160000"/>
                <a:gd name="connsiteY1" fmla="*/ 408964 h 1855172"/>
                <a:gd name="connsiteX2" fmla="*/ 1911851 w 2160000"/>
                <a:gd name="connsiteY2" fmla="*/ 524447 h 1855172"/>
                <a:gd name="connsiteX3" fmla="*/ 2160000 w 2160000"/>
                <a:gd name="connsiteY3" fmla="*/ 524447 h 1855172"/>
                <a:gd name="connsiteX4" fmla="*/ 2160000 w 2160000"/>
                <a:gd name="connsiteY4" fmla="*/ 1330726 h 1855172"/>
                <a:gd name="connsiteX5" fmla="*/ 1911851 w 2160000"/>
                <a:gd name="connsiteY5" fmla="*/ 1330726 h 1855172"/>
                <a:gd name="connsiteX6" fmla="*/ 1849169 w 2160000"/>
                <a:gd name="connsiteY6" fmla="*/ 1446208 h 1855172"/>
                <a:gd name="connsiteX7" fmla="*/ 1080000 w 2160000"/>
                <a:gd name="connsiteY7" fmla="*/ 1855172 h 1855172"/>
                <a:gd name="connsiteX8" fmla="*/ 310831 w 2160000"/>
                <a:gd name="connsiteY8" fmla="*/ 1446208 h 1855172"/>
                <a:gd name="connsiteX9" fmla="*/ 248150 w 2160000"/>
                <a:gd name="connsiteY9" fmla="*/ 1330726 h 1855172"/>
                <a:gd name="connsiteX10" fmla="*/ 0 w 2160000"/>
                <a:gd name="connsiteY10" fmla="*/ 1330726 h 1855172"/>
                <a:gd name="connsiteX11" fmla="*/ 0 w 2160000"/>
                <a:gd name="connsiteY11" fmla="*/ 524447 h 1855172"/>
                <a:gd name="connsiteX12" fmla="*/ 248149 w 2160000"/>
                <a:gd name="connsiteY12" fmla="*/ 524447 h 1855172"/>
                <a:gd name="connsiteX13" fmla="*/ 310831 w 2160000"/>
                <a:gd name="connsiteY13" fmla="*/ 408964 h 1855172"/>
                <a:gd name="connsiteX14" fmla="*/ 1080000 w 2160000"/>
                <a:gd name="connsiteY14" fmla="*/ 0 h 185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0000" h="1855172">
                  <a:moveTo>
                    <a:pt x="1080000" y="0"/>
                  </a:moveTo>
                  <a:cubicBezTo>
                    <a:pt x="1400183" y="0"/>
                    <a:pt x="1682475" y="162224"/>
                    <a:pt x="1849169" y="408964"/>
                  </a:cubicBezTo>
                  <a:lnTo>
                    <a:pt x="1911851" y="524447"/>
                  </a:lnTo>
                  <a:lnTo>
                    <a:pt x="2160000" y="524447"/>
                  </a:lnTo>
                  <a:lnTo>
                    <a:pt x="2160000" y="1330726"/>
                  </a:lnTo>
                  <a:lnTo>
                    <a:pt x="1911851" y="1330726"/>
                  </a:lnTo>
                  <a:lnTo>
                    <a:pt x="1849169" y="1446208"/>
                  </a:lnTo>
                  <a:cubicBezTo>
                    <a:pt x="1682475" y="1692948"/>
                    <a:pt x="1400183" y="1855172"/>
                    <a:pt x="1080000" y="1855172"/>
                  </a:cubicBezTo>
                  <a:cubicBezTo>
                    <a:pt x="759818" y="1855172"/>
                    <a:pt x="477525" y="1692948"/>
                    <a:pt x="310831" y="1446208"/>
                  </a:cubicBezTo>
                  <a:lnTo>
                    <a:pt x="248150" y="1330726"/>
                  </a:lnTo>
                  <a:lnTo>
                    <a:pt x="0" y="1330726"/>
                  </a:lnTo>
                  <a:lnTo>
                    <a:pt x="0" y="524447"/>
                  </a:lnTo>
                  <a:lnTo>
                    <a:pt x="248149" y="524447"/>
                  </a:lnTo>
                  <a:lnTo>
                    <a:pt x="310831" y="408964"/>
                  </a:lnTo>
                  <a:cubicBezTo>
                    <a:pt x="477525" y="162224"/>
                    <a:pt x="759818" y="0"/>
                    <a:pt x="1080000" y="0"/>
                  </a:cubicBezTo>
                  <a:close/>
                </a:path>
              </a:pathLst>
            </a:custGeom>
            <a:ln w="7620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4101582-F3EB-4FCF-A915-32D22A7EF469}"/>
                </a:ext>
              </a:extLst>
            </p:cNvPr>
            <p:cNvSpPr/>
            <p:nvPr/>
          </p:nvSpPr>
          <p:spPr>
            <a:xfrm>
              <a:off x="5599462" y="1014729"/>
              <a:ext cx="2088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GT Walsheim Pro Light" panose="00000400000000000000" pitchFamily="50" charset="0"/>
                </a:rPr>
                <a:t>DXC UNIVERSITY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DXC DIGITAL EXPLORER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YELLOW BELT</a:t>
              </a:r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A868A075-A381-41FD-82F2-2044448E80B4}"/>
                </a:ext>
              </a:extLst>
            </p:cNvPr>
            <p:cNvGrpSpPr/>
            <p:nvPr/>
          </p:nvGrpSpPr>
          <p:grpSpPr>
            <a:xfrm>
              <a:off x="6435937" y="1852289"/>
              <a:ext cx="415051" cy="380031"/>
              <a:chOff x="1924721" y="3689142"/>
              <a:chExt cx="1790695" cy="1639608"/>
            </a:xfrm>
          </p:grpSpPr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028295A-9112-4273-80B1-588A4B1977A9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435494" y="4309817"/>
                <a:ext cx="456558" cy="10549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802638E-78B3-4A79-926A-433F36D9E7A9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142529" y="4694342"/>
                <a:ext cx="465731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69913518-990C-4ADC-A3A8-4B0C5FF861E0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2703245" y="4414290"/>
                <a:ext cx="4966" cy="464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2AA2BA3D-373C-493D-937F-FDFCFCD18E05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506643" y="3791229"/>
                <a:ext cx="339155" cy="438917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BDA2740-6123-4599-86DD-B12FBBAF0471}"/>
                  </a:ext>
                </a:extLst>
              </p:cNvPr>
              <p:cNvSpPr/>
              <p:nvPr/>
            </p:nvSpPr>
            <p:spPr>
              <a:xfrm rot="2248319">
                <a:off x="2366973" y="4643588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05625E3B-2C41-4569-BB22-180B1D4A6E73}"/>
                  </a:ext>
                </a:extLst>
              </p:cNvPr>
              <p:cNvSpPr/>
              <p:nvPr/>
            </p:nvSpPr>
            <p:spPr>
              <a:xfrm rot="2248319">
                <a:off x="3087089" y="412823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49AB24B-FAE3-4737-8B70-E9696A9DE5BF}"/>
                  </a:ext>
                </a:extLst>
              </p:cNvPr>
              <p:cNvSpPr/>
              <p:nvPr/>
            </p:nvSpPr>
            <p:spPr>
              <a:xfrm rot="2248319">
                <a:off x="2920898" y="4619505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1A35989E-6189-407F-942D-85971600D4A7}"/>
                  </a:ext>
                </a:extLst>
              </p:cNvPr>
              <p:cNvSpPr/>
              <p:nvPr/>
            </p:nvSpPr>
            <p:spPr>
              <a:xfrm rot="2248319">
                <a:off x="2408758" y="4371193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7C62DDD8-336E-4247-A4C5-659A1476C0BE}"/>
                  </a:ext>
                </a:extLst>
              </p:cNvPr>
              <p:cNvSpPr/>
              <p:nvPr/>
            </p:nvSpPr>
            <p:spPr>
              <a:xfrm rot="2248319">
                <a:off x="2537357" y="368914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13E03EB-9444-428F-99AA-D06F5F1F9CC2}"/>
                  </a:ext>
                </a:extLst>
              </p:cNvPr>
              <p:cNvSpPr/>
              <p:nvPr/>
            </p:nvSpPr>
            <p:spPr>
              <a:xfrm rot="2248319">
                <a:off x="3247041" y="4892318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707D0F67-F1F0-44B3-8B7F-C66F99D51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257" y="4238698"/>
                <a:ext cx="172084" cy="780480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76B60C7-F2CA-4CD8-952E-FF61C2E974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733" y="4354031"/>
                <a:ext cx="172231" cy="632138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958479EE-134C-4657-9FD3-2083713417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5465" y="4732266"/>
                <a:ext cx="61942" cy="40673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61CF30AE-EBE1-4C93-89BB-8C25BD40D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198" y="4493692"/>
                <a:ext cx="482475" cy="23161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B6057374-B4CA-41EF-8635-43B02F4E0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2975" y="4468423"/>
                <a:ext cx="393736" cy="8607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E22C4834-CD30-4CA6-A380-60EF4ED0B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3273" y="3787834"/>
                <a:ext cx="240441" cy="343487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352F55-A13E-4ED5-ACA2-6F7C1B7134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57251" y="3913858"/>
                <a:ext cx="230126" cy="316354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413E2473-D37E-4CAA-A4A5-C0B0F6649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553" y="4226924"/>
                <a:ext cx="357107" cy="12167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8ABF15EF-A9FB-4157-8049-6931AFCFEFF4}"/>
                  </a:ext>
                </a:extLst>
              </p:cNvPr>
              <p:cNvSpPr/>
              <p:nvPr/>
            </p:nvSpPr>
            <p:spPr>
              <a:xfrm rot="2248319">
                <a:off x="2210848" y="3931314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064D927B-2F32-4921-BA17-9C2AA3336CCA}"/>
                  </a:ext>
                </a:extLst>
              </p:cNvPr>
              <p:cNvSpPr/>
              <p:nvPr/>
            </p:nvSpPr>
            <p:spPr>
              <a:xfrm rot="2248319">
                <a:off x="1924721" y="43045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B5C3F847-8610-4791-B11F-90FA6327EF23}"/>
                  </a:ext>
                </a:extLst>
              </p:cNvPr>
              <p:cNvSpPr/>
              <p:nvPr/>
            </p:nvSpPr>
            <p:spPr>
              <a:xfrm rot="2248319">
                <a:off x="2652055" y="426951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1072D265-091E-4DDF-8600-B3F15E8B555A}"/>
                  </a:ext>
                </a:extLst>
              </p:cNvPr>
              <p:cNvSpPr/>
              <p:nvPr/>
            </p:nvSpPr>
            <p:spPr>
              <a:xfrm rot="2248319">
                <a:off x="3335913" y="41642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F65343C1-28DF-45AA-AF79-A26D4947D47B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788036" y="3933385"/>
                <a:ext cx="240903" cy="531608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6897B1A-236E-44F1-8BE2-E63F62BE2DDB}"/>
                  </a:ext>
                </a:extLst>
              </p:cNvPr>
              <p:cNvSpPr/>
              <p:nvPr/>
            </p:nvSpPr>
            <p:spPr>
              <a:xfrm rot="2248319">
                <a:off x="2785547" y="374239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61562D0-365D-458D-AF58-EFE56D1EC6BB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500503" y="4986169"/>
                <a:ext cx="511187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5291771-2454-40BF-B73E-8A422A56313C}"/>
                  </a:ext>
                </a:extLst>
              </p:cNvPr>
              <p:cNvSpPr/>
              <p:nvPr/>
            </p:nvSpPr>
            <p:spPr>
              <a:xfrm rot="2248319">
                <a:off x="2765722" y="494924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E02B21A-BE29-44C0-9027-3DA5F2CD91E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958174" y="4174206"/>
                <a:ext cx="463578" cy="473541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815AE36-435F-4246-A891-67C811E5AE56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70719" y="4397930"/>
                <a:ext cx="15877" cy="817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98AE53FA-6E53-4430-B945-DE0DFE73F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214"/>
            <a:stretch/>
          </p:blipFill>
          <p:spPr>
            <a:xfrm>
              <a:off x="6441424" y="616355"/>
              <a:ext cx="404076" cy="288000"/>
            </a:xfrm>
            <a:prstGeom prst="rect">
              <a:avLst/>
            </a:prstGeom>
          </p:spPr>
        </p:pic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2EEFB73-6578-4897-AF96-0F6506EFC4EE}"/>
              </a:ext>
            </a:extLst>
          </p:cNvPr>
          <p:cNvGrpSpPr/>
          <p:nvPr/>
        </p:nvGrpSpPr>
        <p:grpSpPr>
          <a:xfrm>
            <a:off x="5284700" y="810933"/>
            <a:ext cx="2160000" cy="1855172"/>
            <a:chOff x="5563462" y="467341"/>
            <a:chExt cx="2160000" cy="1855172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57A819E-298C-48AB-80F3-AE14D3E29662}"/>
                </a:ext>
              </a:extLst>
            </p:cNvPr>
            <p:cNvSpPr/>
            <p:nvPr/>
          </p:nvSpPr>
          <p:spPr>
            <a:xfrm>
              <a:off x="5563462" y="467341"/>
              <a:ext cx="2160000" cy="1855172"/>
            </a:xfrm>
            <a:custGeom>
              <a:avLst/>
              <a:gdLst>
                <a:gd name="connsiteX0" fmla="*/ 1080000 w 2160000"/>
                <a:gd name="connsiteY0" fmla="*/ 0 h 1855172"/>
                <a:gd name="connsiteX1" fmla="*/ 1849169 w 2160000"/>
                <a:gd name="connsiteY1" fmla="*/ 408964 h 1855172"/>
                <a:gd name="connsiteX2" fmla="*/ 1911851 w 2160000"/>
                <a:gd name="connsiteY2" fmla="*/ 524447 h 1855172"/>
                <a:gd name="connsiteX3" fmla="*/ 2160000 w 2160000"/>
                <a:gd name="connsiteY3" fmla="*/ 524447 h 1855172"/>
                <a:gd name="connsiteX4" fmla="*/ 2160000 w 2160000"/>
                <a:gd name="connsiteY4" fmla="*/ 1330726 h 1855172"/>
                <a:gd name="connsiteX5" fmla="*/ 1911851 w 2160000"/>
                <a:gd name="connsiteY5" fmla="*/ 1330726 h 1855172"/>
                <a:gd name="connsiteX6" fmla="*/ 1849169 w 2160000"/>
                <a:gd name="connsiteY6" fmla="*/ 1446208 h 1855172"/>
                <a:gd name="connsiteX7" fmla="*/ 1080000 w 2160000"/>
                <a:gd name="connsiteY7" fmla="*/ 1855172 h 1855172"/>
                <a:gd name="connsiteX8" fmla="*/ 310831 w 2160000"/>
                <a:gd name="connsiteY8" fmla="*/ 1446208 h 1855172"/>
                <a:gd name="connsiteX9" fmla="*/ 248150 w 2160000"/>
                <a:gd name="connsiteY9" fmla="*/ 1330726 h 1855172"/>
                <a:gd name="connsiteX10" fmla="*/ 0 w 2160000"/>
                <a:gd name="connsiteY10" fmla="*/ 1330726 h 1855172"/>
                <a:gd name="connsiteX11" fmla="*/ 0 w 2160000"/>
                <a:gd name="connsiteY11" fmla="*/ 524447 h 1855172"/>
                <a:gd name="connsiteX12" fmla="*/ 248149 w 2160000"/>
                <a:gd name="connsiteY12" fmla="*/ 524447 h 1855172"/>
                <a:gd name="connsiteX13" fmla="*/ 310831 w 2160000"/>
                <a:gd name="connsiteY13" fmla="*/ 408964 h 1855172"/>
                <a:gd name="connsiteX14" fmla="*/ 1080000 w 2160000"/>
                <a:gd name="connsiteY14" fmla="*/ 0 h 185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0000" h="1855172">
                  <a:moveTo>
                    <a:pt x="1080000" y="0"/>
                  </a:moveTo>
                  <a:cubicBezTo>
                    <a:pt x="1400183" y="0"/>
                    <a:pt x="1682475" y="162224"/>
                    <a:pt x="1849169" y="408964"/>
                  </a:cubicBezTo>
                  <a:lnTo>
                    <a:pt x="1911851" y="524447"/>
                  </a:lnTo>
                  <a:lnTo>
                    <a:pt x="2160000" y="524447"/>
                  </a:lnTo>
                  <a:lnTo>
                    <a:pt x="2160000" y="1330726"/>
                  </a:lnTo>
                  <a:lnTo>
                    <a:pt x="1911851" y="1330726"/>
                  </a:lnTo>
                  <a:lnTo>
                    <a:pt x="1849169" y="1446208"/>
                  </a:lnTo>
                  <a:cubicBezTo>
                    <a:pt x="1682475" y="1692948"/>
                    <a:pt x="1400183" y="1855172"/>
                    <a:pt x="1080000" y="1855172"/>
                  </a:cubicBezTo>
                  <a:cubicBezTo>
                    <a:pt x="759818" y="1855172"/>
                    <a:pt x="477525" y="1692948"/>
                    <a:pt x="310831" y="1446208"/>
                  </a:cubicBezTo>
                  <a:lnTo>
                    <a:pt x="248150" y="1330726"/>
                  </a:lnTo>
                  <a:lnTo>
                    <a:pt x="0" y="1330726"/>
                  </a:lnTo>
                  <a:lnTo>
                    <a:pt x="0" y="524447"/>
                  </a:lnTo>
                  <a:lnTo>
                    <a:pt x="248149" y="524447"/>
                  </a:lnTo>
                  <a:lnTo>
                    <a:pt x="310831" y="408964"/>
                  </a:lnTo>
                  <a:cubicBezTo>
                    <a:pt x="477525" y="162224"/>
                    <a:pt x="759818" y="0"/>
                    <a:pt x="1080000" y="0"/>
                  </a:cubicBezTo>
                  <a:close/>
                </a:path>
              </a:pathLst>
            </a:custGeom>
            <a:ln w="7620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53454A89-1592-490E-8460-3206FB53E585}"/>
                </a:ext>
              </a:extLst>
            </p:cNvPr>
            <p:cNvSpPr/>
            <p:nvPr/>
          </p:nvSpPr>
          <p:spPr>
            <a:xfrm>
              <a:off x="5599462" y="1014729"/>
              <a:ext cx="2088000" cy="756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GT Walsheim Pro Light" panose="00000400000000000000" pitchFamily="50" charset="0"/>
                </a:rPr>
                <a:t>DXC UNIVERSITY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DXC DIGITAL EXPLORER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ORANGE BELT</a:t>
              </a: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52F735B-7769-4AAC-9C4C-ACACB8275210}"/>
                </a:ext>
              </a:extLst>
            </p:cNvPr>
            <p:cNvGrpSpPr/>
            <p:nvPr/>
          </p:nvGrpSpPr>
          <p:grpSpPr>
            <a:xfrm>
              <a:off x="6435937" y="1852289"/>
              <a:ext cx="415051" cy="380031"/>
              <a:chOff x="1924721" y="3689142"/>
              <a:chExt cx="1790695" cy="1639608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94376CE-9896-48E9-A74C-DD5CE8BB4E81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435494" y="4309817"/>
                <a:ext cx="456558" cy="10549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8440A18-F5C7-49C5-BFF1-323E1EFFA0F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142529" y="4694342"/>
                <a:ext cx="465731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12E8544F-4CD6-41A7-822D-872DD803EA6A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2703245" y="4414290"/>
                <a:ext cx="4966" cy="464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1D575EC5-9EAD-46C2-B99F-3083AEE4D02B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506643" y="3791229"/>
                <a:ext cx="339155" cy="438917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40760075-C27C-4DCD-97F8-FFEF99EF009A}"/>
                  </a:ext>
                </a:extLst>
              </p:cNvPr>
              <p:cNvSpPr/>
              <p:nvPr/>
            </p:nvSpPr>
            <p:spPr>
              <a:xfrm rot="2248319">
                <a:off x="2366973" y="4643588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0DD1F3E7-840B-47D0-AA8C-08510359E788}"/>
                  </a:ext>
                </a:extLst>
              </p:cNvPr>
              <p:cNvSpPr/>
              <p:nvPr/>
            </p:nvSpPr>
            <p:spPr>
              <a:xfrm rot="2248319">
                <a:off x="3087089" y="412823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A5DF2B6C-1595-406E-96E1-E97BBF31364D}"/>
                  </a:ext>
                </a:extLst>
              </p:cNvPr>
              <p:cNvSpPr/>
              <p:nvPr/>
            </p:nvSpPr>
            <p:spPr>
              <a:xfrm rot="2248319">
                <a:off x="2920898" y="4619505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0FE4C311-B84B-4AD7-A6D3-50F8CBEA1DC5}"/>
                  </a:ext>
                </a:extLst>
              </p:cNvPr>
              <p:cNvSpPr/>
              <p:nvPr/>
            </p:nvSpPr>
            <p:spPr>
              <a:xfrm rot="2248319">
                <a:off x="2408758" y="4371193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29945406-04F7-4B7C-9173-952FF8FF9927}"/>
                  </a:ext>
                </a:extLst>
              </p:cNvPr>
              <p:cNvSpPr/>
              <p:nvPr/>
            </p:nvSpPr>
            <p:spPr>
              <a:xfrm rot="2248319">
                <a:off x="2537357" y="368914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96CC052-E4C0-4411-884C-AACCEE812BCF}"/>
                  </a:ext>
                </a:extLst>
              </p:cNvPr>
              <p:cNvSpPr/>
              <p:nvPr/>
            </p:nvSpPr>
            <p:spPr>
              <a:xfrm rot="2248319">
                <a:off x="3247041" y="4892318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EC6AAC0C-C138-4F1E-95F0-381DF2B9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257" y="4238698"/>
                <a:ext cx="172084" cy="780480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6572A3B8-456B-4CDA-97BA-247902CEB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733" y="4354031"/>
                <a:ext cx="172231" cy="632138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12E8D9E-AAAF-4A51-9126-BF484C245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5465" y="4732266"/>
                <a:ext cx="61942" cy="40673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F4F6453-2DC7-4827-986E-50E428665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198" y="4493692"/>
                <a:ext cx="482475" cy="23161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51744F8E-772D-4413-A796-9550D7176A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2975" y="4468423"/>
                <a:ext cx="393736" cy="8607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650B39A-68B7-4956-84BF-2533EE5E24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3273" y="3787834"/>
                <a:ext cx="240441" cy="343487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66355F5-6573-40DA-8F56-3089E7D23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57251" y="3913858"/>
                <a:ext cx="230126" cy="316354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18E6E086-3148-4642-90C8-F9F2499546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553" y="4226924"/>
                <a:ext cx="357107" cy="12167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52D5C5AC-2459-4203-AC4B-2D17CF9A2C97}"/>
                  </a:ext>
                </a:extLst>
              </p:cNvPr>
              <p:cNvSpPr/>
              <p:nvPr/>
            </p:nvSpPr>
            <p:spPr>
              <a:xfrm rot="2248319">
                <a:off x="2210848" y="3931314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14EB6CBC-3848-444A-9CE1-66DF105F505C}"/>
                  </a:ext>
                </a:extLst>
              </p:cNvPr>
              <p:cNvSpPr/>
              <p:nvPr/>
            </p:nvSpPr>
            <p:spPr>
              <a:xfrm rot="2248319">
                <a:off x="1924721" y="43045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74B061C3-07BA-42A5-8313-8FC43CE8EF36}"/>
                  </a:ext>
                </a:extLst>
              </p:cNvPr>
              <p:cNvSpPr/>
              <p:nvPr/>
            </p:nvSpPr>
            <p:spPr>
              <a:xfrm rot="2248319">
                <a:off x="2652055" y="426951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4356396-B56F-4AAF-9019-105615C47626}"/>
                  </a:ext>
                </a:extLst>
              </p:cNvPr>
              <p:cNvSpPr/>
              <p:nvPr/>
            </p:nvSpPr>
            <p:spPr>
              <a:xfrm rot="2248319">
                <a:off x="3335913" y="41642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FE5D815-4A45-460E-9856-99CE49A5E35C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788036" y="3933385"/>
                <a:ext cx="240903" cy="531608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70094F55-AE26-4CC3-A6E8-A5D60B431F01}"/>
                  </a:ext>
                </a:extLst>
              </p:cNvPr>
              <p:cNvSpPr/>
              <p:nvPr/>
            </p:nvSpPr>
            <p:spPr>
              <a:xfrm rot="2248319">
                <a:off x="2785547" y="374239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5E9B95C-4679-4A07-818C-393368BDB11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500503" y="4986169"/>
                <a:ext cx="511187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24F8F40C-3A60-49A0-B03B-1AB43356C1F4}"/>
                  </a:ext>
                </a:extLst>
              </p:cNvPr>
              <p:cNvSpPr/>
              <p:nvPr/>
            </p:nvSpPr>
            <p:spPr>
              <a:xfrm rot="2248319">
                <a:off x="2765722" y="494924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F9EF6EA4-C8F2-4286-AA35-E9F29187B6A0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958174" y="4174206"/>
                <a:ext cx="463578" cy="473541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F1D8A38-2E37-4996-88FF-5341BE623245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70719" y="4397930"/>
                <a:ext cx="15877" cy="817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9FCAE1F3-1189-4F18-824D-CDDF9135D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214"/>
            <a:stretch/>
          </p:blipFill>
          <p:spPr>
            <a:xfrm>
              <a:off x="6441424" y="616355"/>
              <a:ext cx="404076" cy="288000"/>
            </a:xfrm>
            <a:prstGeom prst="rect">
              <a:avLst/>
            </a:prstGeom>
          </p:spPr>
        </p:pic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78FAF07-00A7-4BE1-A1ED-F22EEF74A8C8}"/>
              </a:ext>
            </a:extLst>
          </p:cNvPr>
          <p:cNvGrpSpPr/>
          <p:nvPr/>
        </p:nvGrpSpPr>
        <p:grpSpPr>
          <a:xfrm>
            <a:off x="7597100" y="810933"/>
            <a:ext cx="2160000" cy="1855172"/>
            <a:chOff x="5563462" y="467341"/>
            <a:chExt cx="2160000" cy="1855172"/>
          </a:xfrm>
        </p:grpSpPr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4D46B0C-D50C-4AF1-91D1-F134B3A112CB}"/>
                </a:ext>
              </a:extLst>
            </p:cNvPr>
            <p:cNvSpPr/>
            <p:nvPr/>
          </p:nvSpPr>
          <p:spPr>
            <a:xfrm>
              <a:off x="5563462" y="467341"/>
              <a:ext cx="2160000" cy="1855172"/>
            </a:xfrm>
            <a:custGeom>
              <a:avLst/>
              <a:gdLst>
                <a:gd name="connsiteX0" fmla="*/ 1080000 w 2160000"/>
                <a:gd name="connsiteY0" fmla="*/ 0 h 1855172"/>
                <a:gd name="connsiteX1" fmla="*/ 1849169 w 2160000"/>
                <a:gd name="connsiteY1" fmla="*/ 408964 h 1855172"/>
                <a:gd name="connsiteX2" fmla="*/ 1911851 w 2160000"/>
                <a:gd name="connsiteY2" fmla="*/ 524447 h 1855172"/>
                <a:gd name="connsiteX3" fmla="*/ 2160000 w 2160000"/>
                <a:gd name="connsiteY3" fmla="*/ 524447 h 1855172"/>
                <a:gd name="connsiteX4" fmla="*/ 2160000 w 2160000"/>
                <a:gd name="connsiteY4" fmla="*/ 1330726 h 1855172"/>
                <a:gd name="connsiteX5" fmla="*/ 1911851 w 2160000"/>
                <a:gd name="connsiteY5" fmla="*/ 1330726 h 1855172"/>
                <a:gd name="connsiteX6" fmla="*/ 1849169 w 2160000"/>
                <a:gd name="connsiteY6" fmla="*/ 1446208 h 1855172"/>
                <a:gd name="connsiteX7" fmla="*/ 1080000 w 2160000"/>
                <a:gd name="connsiteY7" fmla="*/ 1855172 h 1855172"/>
                <a:gd name="connsiteX8" fmla="*/ 310831 w 2160000"/>
                <a:gd name="connsiteY8" fmla="*/ 1446208 h 1855172"/>
                <a:gd name="connsiteX9" fmla="*/ 248150 w 2160000"/>
                <a:gd name="connsiteY9" fmla="*/ 1330726 h 1855172"/>
                <a:gd name="connsiteX10" fmla="*/ 0 w 2160000"/>
                <a:gd name="connsiteY10" fmla="*/ 1330726 h 1855172"/>
                <a:gd name="connsiteX11" fmla="*/ 0 w 2160000"/>
                <a:gd name="connsiteY11" fmla="*/ 524447 h 1855172"/>
                <a:gd name="connsiteX12" fmla="*/ 248149 w 2160000"/>
                <a:gd name="connsiteY12" fmla="*/ 524447 h 1855172"/>
                <a:gd name="connsiteX13" fmla="*/ 310831 w 2160000"/>
                <a:gd name="connsiteY13" fmla="*/ 408964 h 1855172"/>
                <a:gd name="connsiteX14" fmla="*/ 1080000 w 2160000"/>
                <a:gd name="connsiteY14" fmla="*/ 0 h 185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0000" h="1855172">
                  <a:moveTo>
                    <a:pt x="1080000" y="0"/>
                  </a:moveTo>
                  <a:cubicBezTo>
                    <a:pt x="1400183" y="0"/>
                    <a:pt x="1682475" y="162224"/>
                    <a:pt x="1849169" y="408964"/>
                  </a:cubicBezTo>
                  <a:lnTo>
                    <a:pt x="1911851" y="524447"/>
                  </a:lnTo>
                  <a:lnTo>
                    <a:pt x="2160000" y="524447"/>
                  </a:lnTo>
                  <a:lnTo>
                    <a:pt x="2160000" y="1330726"/>
                  </a:lnTo>
                  <a:lnTo>
                    <a:pt x="1911851" y="1330726"/>
                  </a:lnTo>
                  <a:lnTo>
                    <a:pt x="1849169" y="1446208"/>
                  </a:lnTo>
                  <a:cubicBezTo>
                    <a:pt x="1682475" y="1692948"/>
                    <a:pt x="1400183" y="1855172"/>
                    <a:pt x="1080000" y="1855172"/>
                  </a:cubicBezTo>
                  <a:cubicBezTo>
                    <a:pt x="759818" y="1855172"/>
                    <a:pt x="477525" y="1692948"/>
                    <a:pt x="310831" y="1446208"/>
                  </a:cubicBezTo>
                  <a:lnTo>
                    <a:pt x="248150" y="1330726"/>
                  </a:lnTo>
                  <a:lnTo>
                    <a:pt x="0" y="1330726"/>
                  </a:lnTo>
                  <a:lnTo>
                    <a:pt x="0" y="524447"/>
                  </a:lnTo>
                  <a:lnTo>
                    <a:pt x="248149" y="524447"/>
                  </a:lnTo>
                  <a:lnTo>
                    <a:pt x="310831" y="408964"/>
                  </a:lnTo>
                  <a:cubicBezTo>
                    <a:pt x="477525" y="162224"/>
                    <a:pt x="759818" y="0"/>
                    <a:pt x="1080000" y="0"/>
                  </a:cubicBezTo>
                  <a:close/>
                </a:path>
              </a:pathLst>
            </a:custGeom>
            <a:ln w="7620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F07BFB6F-F84C-417C-A288-70B74863A90C}"/>
                </a:ext>
              </a:extLst>
            </p:cNvPr>
            <p:cNvSpPr/>
            <p:nvPr/>
          </p:nvSpPr>
          <p:spPr>
            <a:xfrm>
              <a:off x="5599462" y="1014729"/>
              <a:ext cx="2088000" cy="75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GT Walsheim Pro Light" panose="00000400000000000000" pitchFamily="50" charset="0"/>
                </a:rPr>
                <a:t>DXC UNIVERSITY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DXC DIGITAL EXPLORER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GREEN BELT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A0337A95-BDE3-4608-AE92-CFDEEEC20321}"/>
                </a:ext>
              </a:extLst>
            </p:cNvPr>
            <p:cNvGrpSpPr/>
            <p:nvPr/>
          </p:nvGrpSpPr>
          <p:grpSpPr>
            <a:xfrm>
              <a:off x="6435937" y="1852289"/>
              <a:ext cx="415051" cy="380031"/>
              <a:chOff x="1924721" y="3689142"/>
              <a:chExt cx="1790695" cy="1639608"/>
            </a:xfrm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BC3906D0-FD1F-44BD-BC20-8C6B209EA7EE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435494" y="4309817"/>
                <a:ext cx="456558" cy="10549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80C01991-07C7-4FFD-A54E-21D8104A7BBE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142529" y="4694342"/>
                <a:ext cx="465731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A9545BB-9373-4386-BE9E-CBB3F576FAAF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2703245" y="4414290"/>
                <a:ext cx="4966" cy="464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F61089DF-E0B3-4F8B-98BB-9128645A99DC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506643" y="3791229"/>
                <a:ext cx="339155" cy="438917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FDAD0057-BFE5-4B22-958A-768B84C56118}"/>
                  </a:ext>
                </a:extLst>
              </p:cNvPr>
              <p:cNvSpPr/>
              <p:nvPr/>
            </p:nvSpPr>
            <p:spPr>
              <a:xfrm rot="2248319">
                <a:off x="2366973" y="4643588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A07DB9D-DC34-46F4-9771-B91FC194DB32}"/>
                  </a:ext>
                </a:extLst>
              </p:cNvPr>
              <p:cNvSpPr/>
              <p:nvPr/>
            </p:nvSpPr>
            <p:spPr>
              <a:xfrm rot="2248319">
                <a:off x="3087089" y="412823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FA5B7655-6709-4A88-B4E9-F65D3EF1FAB5}"/>
                  </a:ext>
                </a:extLst>
              </p:cNvPr>
              <p:cNvSpPr/>
              <p:nvPr/>
            </p:nvSpPr>
            <p:spPr>
              <a:xfrm rot="2248319">
                <a:off x="2920898" y="4619505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BA921CC0-DF85-4937-8719-79A01329D7DF}"/>
                  </a:ext>
                </a:extLst>
              </p:cNvPr>
              <p:cNvSpPr/>
              <p:nvPr/>
            </p:nvSpPr>
            <p:spPr>
              <a:xfrm rot="2248319">
                <a:off x="2408758" y="4371193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8BEB3F82-A814-46D9-93B4-9A9215C7EB6E}"/>
                  </a:ext>
                </a:extLst>
              </p:cNvPr>
              <p:cNvSpPr/>
              <p:nvPr/>
            </p:nvSpPr>
            <p:spPr>
              <a:xfrm rot="2248319">
                <a:off x="2537357" y="368914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8E378234-B535-4001-B6E2-90C054DECD0A}"/>
                  </a:ext>
                </a:extLst>
              </p:cNvPr>
              <p:cNvSpPr/>
              <p:nvPr/>
            </p:nvSpPr>
            <p:spPr>
              <a:xfrm rot="2248319">
                <a:off x="3247041" y="4892318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F9D1522F-A4C9-42FC-89FB-4B15E80EF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257" y="4238698"/>
                <a:ext cx="172084" cy="780480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5AEE4EE-D48D-4778-AD1D-B03D20174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733" y="4354031"/>
                <a:ext cx="172231" cy="632138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C20D9497-1C11-44C8-9D84-BF1504D0D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5465" y="4732266"/>
                <a:ext cx="61942" cy="40673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D6044F7-8A9D-4ABE-99FA-4D74D1F6D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198" y="4493692"/>
                <a:ext cx="482475" cy="23161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044DE1FF-8D9E-4D81-827F-6C0CC3C6EC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2975" y="4468423"/>
                <a:ext cx="393736" cy="8607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E9A2CA8-F3B2-42CD-B460-CCEE0022C3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3273" y="3787834"/>
                <a:ext cx="240441" cy="343487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26287E3-D396-4919-B829-981EB6986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57251" y="3913858"/>
                <a:ext cx="230126" cy="316354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F670E90-9F20-4838-B593-018D723026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553" y="4226924"/>
                <a:ext cx="357107" cy="12167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DD62A464-268B-45A3-B824-E11D74451622}"/>
                  </a:ext>
                </a:extLst>
              </p:cNvPr>
              <p:cNvSpPr/>
              <p:nvPr/>
            </p:nvSpPr>
            <p:spPr>
              <a:xfrm rot="2248319">
                <a:off x="2210848" y="3931314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A3AC11D-83A0-41DB-8B7B-1FA4A2E007C3}"/>
                  </a:ext>
                </a:extLst>
              </p:cNvPr>
              <p:cNvSpPr/>
              <p:nvPr/>
            </p:nvSpPr>
            <p:spPr>
              <a:xfrm rot="2248319">
                <a:off x="1924721" y="43045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EDE8843A-D8EC-4E53-96A7-0BA144E8A863}"/>
                  </a:ext>
                </a:extLst>
              </p:cNvPr>
              <p:cNvSpPr/>
              <p:nvPr/>
            </p:nvSpPr>
            <p:spPr>
              <a:xfrm rot="2248319">
                <a:off x="2652055" y="426951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F0523968-1F9E-4142-8D35-A324288DE5A1}"/>
                  </a:ext>
                </a:extLst>
              </p:cNvPr>
              <p:cNvSpPr/>
              <p:nvPr/>
            </p:nvSpPr>
            <p:spPr>
              <a:xfrm rot="2248319">
                <a:off x="3335913" y="41642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53AADA7-0B23-43FD-9CF7-E3B884304F8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788036" y="3933385"/>
                <a:ext cx="240903" cy="531608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7CF26337-D93D-44FC-8D69-BEA43E837917}"/>
                  </a:ext>
                </a:extLst>
              </p:cNvPr>
              <p:cNvSpPr/>
              <p:nvPr/>
            </p:nvSpPr>
            <p:spPr>
              <a:xfrm rot="2248319">
                <a:off x="2785547" y="374239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EBF8F26-1CFF-45CD-AEB6-7DBDEFABB3D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500503" y="4986169"/>
                <a:ext cx="511187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6BE5A83F-44F9-4AC0-AFD0-50B85FAA836E}"/>
                  </a:ext>
                </a:extLst>
              </p:cNvPr>
              <p:cNvSpPr/>
              <p:nvPr/>
            </p:nvSpPr>
            <p:spPr>
              <a:xfrm rot="2248319">
                <a:off x="2765722" y="494924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6B67F7E9-CD98-4150-AC60-C85526BAB4B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958174" y="4174206"/>
                <a:ext cx="463578" cy="473541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E5027FE-B73D-4750-86AC-F7C5ACD73BE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70719" y="4397930"/>
                <a:ext cx="15877" cy="817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56700CA9-5AFD-4C72-982D-6E5D024BA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214"/>
            <a:stretch/>
          </p:blipFill>
          <p:spPr>
            <a:xfrm>
              <a:off x="6441424" y="616355"/>
              <a:ext cx="404076" cy="288000"/>
            </a:xfrm>
            <a:prstGeom prst="rect">
              <a:avLst/>
            </a:prstGeom>
          </p:spPr>
        </p:pic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B157E3B-676E-4E02-974A-307FE324C182}"/>
              </a:ext>
            </a:extLst>
          </p:cNvPr>
          <p:cNvGrpSpPr/>
          <p:nvPr/>
        </p:nvGrpSpPr>
        <p:grpSpPr>
          <a:xfrm>
            <a:off x="9909500" y="810933"/>
            <a:ext cx="2160000" cy="1855172"/>
            <a:chOff x="5563462" y="467341"/>
            <a:chExt cx="2160000" cy="1855172"/>
          </a:xfrm>
        </p:grpSpPr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F2D6429-C81B-4AC1-9903-2033DE88D9C1}"/>
                </a:ext>
              </a:extLst>
            </p:cNvPr>
            <p:cNvSpPr/>
            <p:nvPr/>
          </p:nvSpPr>
          <p:spPr>
            <a:xfrm>
              <a:off x="5563462" y="467341"/>
              <a:ext cx="2160000" cy="1855172"/>
            </a:xfrm>
            <a:custGeom>
              <a:avLst/>
              <a:gdLst>
                <a:gd name="connsiteX0" fmla="*/ 1080000 w 2160000"/>
                <a:gd name="connsiteY0" fmla="*/ 0 h 1855172"/>
                <a:gd name="connsiteX1" fmla="*/ 1849169 w 2160000"/>
                <a:gd name="connsiteY1" fmla="*/ 408964 h 1855172"/>
                <a:gd name="connsiteX2" fmla="*/ 1911851 w 2160000"/>
                <a:gd name="connsiteY2" fmla="*/ 524447 h 1855172"/>
                <a:gd name="connsiteX3" fmla="*/ 2160000 w 2160000"/>
                <a:gd name="connsiteY3" fmla="*/ 524447 h 1855172"/>
                <a:gd name="connsiteX4" fmla="*/ 2160000 w 2160000"/>
                <a:gd name="connsiteY4" fmla="*/ 1330726 h 1855172"/>
                <a:gd name="connsiteX5" fmla="*/ 1911851 w 2160000"/>
                <a:gd name="connsiteY5" fmla="*/ 1330726 h 1855172"/>
                <a:gd name="connsiteX6" fmla="*/ 1849169 w 2160000"/>
                <a:gd name="connsiteY6" fmla="*/ 1446208 h 1855172"/>
                <a:gd name="connsiteX7" fmla="*/ 1080000 w 2160000"/>
                <a:gd name="connsiteY7" fmla="*/ 1855172 h 1855172"/>
                <a:gd name="connsiteX8" fmla="*/ 310831 w 2160000"/>
                <a:gd name="connsiteY8" fmla="*/ 1446208 h 1855172"/>
                <a:gd name="connsiteX9" fmla="*/ 248150 w 2160000"/>
                <a:gd name="connsiteY9" fmla="*/ 1330726 h 1855172"/>
                <a:gd name="connsiteX10" fmla="*/ 0 w 2160000"/>
                <a:gd name="connsiteY10" fmla="*/ 1330726 h 1855172"/>
                <a:gd name="connsiteX11" fmla="*/ 0 w 2160000"/>
                <a:gd name="connsiteY11" fmla="*/ 524447 h 1855172"/>
                <a:gd name="connsiteX12" fmla="*/ 248149 w 2160000"/>
                <a:gd name="connsiteY12" fmla="*/ 524447 h 1855172"/>
                <a:gd name="connsiteX13" fmla="*/ 310831 w 2160000"/>
                <a:gd name="connsiteY13" fmla="*/ 408964 h 1855172"/>
                <a:gd name="connsiteX14" fmla="*/ 1080000 w 2160000"/>
                <a:gd name="connsiteY14" fmla="*/ 0 h 185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0000" h="1855172">
                  <a:moveTo>
                    <a:pt x="1080000" y="0"/>
                  </a:moveTo>
                  <a:cubicBezTo>
                    <a:pt x="1400183" y="0"/>
                    <a:pt x="1682475" y="162224"/>
                    <a:pt x="1849169" y="408964"/>
                  </a:cubicBezTo>
                  <a:lnTo>
                    <a:pt x="1911851" y="524447"/>
                  </a:lnTo>
                  <a:lnTo>
                    <a:pt x="2160000" y="524447"/>
                  </a:lnTo>
                  <a:lnTo>
                    <a:pt x="2160000" y="1330726"/>
                  </a:lnTo>
                  <a:lnTo>
                    <a:pt x="1911851" y="1330726"/>
                  </a:lnTo>
                  <a:lnTo>
                    <a:pt x="1849169" y="1446208"/>
                  </a:lnTo>
                  <a:cubicBezTo>
                    <a:pt x="1682475" y="1692948"/>
                    <a:pt x="1400183" y="1855172"/>
                    <a:pt x="1080000" y="1855172"/>
                  </a:cubicBezTo>
                  <a:cubicBezTo>
                    <a:pt x="759818" y="1855172"/>
                    <a:pt x="477525" y="1692948"/>
                    <a:pt x="310831" y="1446208"/>
                  </a:cubicBezTo>
                  <a:lnTo>
                    <a:pt x="248150" y="1330726"/>
                  </a:lnTo>
                  <a:lnTo>
                    <a:pt x="0" y="1330726"/>
                  </a:lnTo>
                  <a:lnTo>
                    <a:pt x="0" y="524447"/>
                  </a:lnTo>
                  <a:lnTo>
                    <a:pt x="248149" y="524447"/>
                  </a:lnTo>
                  <a:lnTo>
                    <a:pt x="310831" y="408964"/>
                  </a:lnTo>
                  <a:cubicBezTo>
                    <a:pt x="477525" y="162224"/>
                    <a:pt x="759818" y="0"/>
                    <a:pt x="1080000" y="0"/>
                  </a:cubicBezTo>
                  <a:close/>
                </a:path>
              </a:pathLst>
            </a:custGeom>
            <a:ln w="7620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EFD9D7B-F9D1-437F-90F5-6C98744C1F57}"/>
                </a:ext>
              </a:extLst>
            </p:cNvPr>
            <p:cNvSpPr/>
            <p:nvPr/>
          </p:nvSpPr>
          <p:spPr>
            <a:xfrm>
              <a:off x="5599462" y="1014729"/>
              <a:ext cx="2088000" cy="75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GT Walsheim Pro Light" panose="00000400000000000000" pitchFamily="50" charset="0"/>
                </a:rPr>
                <a:t>DXC UNIVERSITY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DXC DIGITAL EXPLORER</a:t>
              </a:r>
              <a:b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tx1"/>
                  </a:solidFill>
                  <a:latin typeface="GT Walsheim Pro Bold" panose="00000800000000000000" pitchFamily="50" charset="0"/>
                </a:rPr>
                <a:t>BLUE BELT</a:t>
              </a:r>
            </a:p>
          </p:txBody>
        </p: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2B83EB6A-1BAB-4F83-AADC-00004E9DA0C4}"/>
                </a:ext>
              </a:extLst>
            </p:cNvPr>
            <p:cNvGrpSpPr/>
            <p:nvPr/>
          </p:nvGrpSpPr>
          <p:grpSpPr>
            <a:xfrm>
              <a:off x="6435937" y="1852289"/>
              <a:ext cx="415051" cy="380031"/>
              <a:chOff x="1924721" y="3689142"/>
              <a:chExt cx="1790695" cy="1639608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E5616C93-757F-4861-B8F6-5A958B279C19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435494" y="4309817"/>
                <a:ext cx="456558" cy="10549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4D7BDD31-729F-4895-AEE6-BD2555F3A14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142529" y="4694342"/>
                <a:ext cx="465731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C2B3906-5742-44AE-B9DC-9D72A4DC7485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2703245" y="4414290"/>
                <a:ext cx="4966" cy="464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FA9EABE-B19B-49C3-9442-8CC98F7AB0D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506643" y="3791229"/>
                <a:ext cx="339155" cy="438917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78B8AD9E-9C44-4FA2-B5B3-6ABAD6FA80FB}"/>
                  </a:ext>
                </a:extLst>
              </p:cNvPr>
              <p:cNvSpPr/>
              <p:nvPr/>
            </p:nvSpPr>
            <p:spPr>
              <a:xfrm rot="2248319">
                <a:off x="2366973" y="4643588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E723A2C4-9A64-4DE7-A3E8-AFF188661DE2}"/>
                  </a:ext>
                </a:extLst>
              </p:cNvPr>
              <p:cNvSpPr/>
              <p:nvPr/>
            </p:nvSpPr>
            <p:spPr>
              <a:xfrm rot="2248319">
                <a:off x="3087089" y="412823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04876BB6-5819-4760-AF2E-4CBF282E1B47}"/>
                  </a:ext>
                </a:extLst>
              </p:cNvPr>
              <p:cNvSpPr/>
              <p:nvPr/>
            </p:nvSpPr>
            <p:spPr>
              <a:xfrm rot="2248319">
                <a:off x="2920898" y="4619505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3D82456F-CDA5-43B5-9300-18218C3518DF}"/>
                  </a:ext>
                </a:extLst>
              </p:cNvPr>
              <p:cNvSpPr/>
              <p:nvPr/>
            </p:nvSpPr>
            <p:spPr>
              <a:xfrm rot="2248319">
                <a:off x="2408758" y="4371193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5C6061A4-D93C-4FBD-8B62-DA2D680F4908}"/>
                  </a:ext>
                </a:extLst>
              </p:cNvPr>
              <p:cNvSpPr/>
              <p:nvPr/>
            </p:nvSpPr>
            <p:spPr>
              <a:xfrm rot="2248319">
                <a:off x="2537357" y="368914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642E2B0D-DC8D-447D-B151-914D6122C7F3}"/>
                  </a:ext>
                </a:extLst>
              </p:cNvPr>
              <p:cNvSpPr/>
              <p:nvPr/>
            </p:nvSpPr>
            <p:spPr>
              <a:xfrm rot="2248319">
                <a:off x="3247041" y="4892318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655B4F5D-D240-40F7-B692-49124CC0A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257" y="4238698"/>
                <a:ext cx="172084" cy="780480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F6DD1D0D-B54F-45C7-A946-12D16A0EC2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733" y="4354031"/>
                <a:ext cx="172231" cy="632138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D8FD31FE-024B-481D-8EBF-D8A1D284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5465" y="4732266"/>
                <a:ext cx="61942" cy="40673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CE405F7F-A09A-4B39-BEE9-E3E1E60D3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198" y="4493692"/>
                <a:ext cx="482475" cy="23161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E2D2200-F951-43D3-9328-5C3618DC7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2975" y="4468423"/>
                <a:ext cx="393736" cy="8607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9FA7376F-5F8D-40B3-B0F3-94A459F9E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3273" y="3787834"/>
                <a:ext cx="240441" cy="343487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FB7E7EA6-CABF-4D10-8F83-0BBEA06439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57251" y="3913858"/>
                <a:ext cx="230126" cy="316354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8F485DF-7F7C-4965-9D0F-42A424BB6D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553" y="4226924"/>
                <a:ext cx="357107" cy="12167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C4E28B4F-4F04-465C-842D-505CC130114F}"/>
                  </a:ext>
                </a:extLst>
              </p:cNvPr>
              <p:cNvSpPr/>
              <p:nvPr/>
            </p:nvSpPr>
            <p:spPr>
              <a:xfrm rot="2248319">
                <a:off x="2210848" y="3931314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B20E949A-3150-4442-BFD5-85DB8DE8C680}"/>
                  </a:ext>
                </a:extLst>
              </p:cNvPr>
              <p:cNvSpPr/>
              <p:nvPr/>
            </p:nvSpPr>
            <p:spPr>
              <a:xfrm rot="2248319">
                <a:off x="1924721" y="43045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4AE359B9-55E4-4389-8F7F-2A5806EB1A96}"/>
                  </a:ext>
                </a:extLst>
              </p:cNvPr>
              <p:cNvSpPr/>
              <p:nvPr/>
            </p:nvSpPr>
            <p:spPr>
              <a:xfrm rot="2248319">
                <a:off x="2652055" y="426951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156DDA26-504F-457B-BF53-519BFD0152CC}"/>
                  </a:ext>
                </a:extLst>
              </p:cNvPr>
              <p:cNvSpPr/>
              <p:nvPr/>
            </p:nvSpPr>
            <p:spPr>
              <a:xfrm rot="2248319">
                <a:off x="3335913" y="41642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43BE8AD-354C-449E-A16A-FE6AFBD8ACCF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788036" y="3933385"/>
                <a:ext cx="240903" cy="531608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64C472AB-F85C-4D3B-9180-F83FC082874E}"/>
                  </a:ext>
                </a:extLst>
              </p:cNvPr>
              <p:cNvSpPr/>
              <p:nvPr/>
            </p:nvSpPr>
            <p:spPr>
              <a:xfrm rot="2248319">
                <a:off x="2785547" y="374239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2D7585DE-600A-4BA8-9B31-506536B0D4D1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500503" y="4986169"/>
                <a:ext cx="511187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53FEAF6D-F0D4-4F54-B98C-4DB4A6A215B8}"/>
                  </a:ext>
                </a:extLst>
              </p:cNvPr>
              <p:cNvSpPr/>
              <p:nvPr/>
            </p:nvSpPr>
            <p:spPr>
              <a:xfrm rot="2248319">
                <a:off x="2765722" y="494924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E3A803BF-0D46-47C5-BD1D-BE7E23679B2D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958174" y="4174206"/>
                <a:ext cx="463578" cy="473541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3EB63C07-7732-43FD-91CC-2FCEEADB8090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70719" y="4397930"/>
                <a:ext cx="15877" cy="817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49A2297E-2C98-4D46-9DAF-CB8E54BCF2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214"/>
            <a:stretch/>
          </p:blipFill>
          <p:spPr>
            <a:xfrm>
              <a:off x="6441424" y="616355"/>
              <a:ext cx="404076" cy="288000"/>
            </a:xfrm>
            <a:prstGeom prst="rect">
              <a:avLst/>
            </a:prstGeom>
          </p:spPr>
        </p:pic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D4FC465C-51A7-4DDA-9819-7B5B4A6DCD43}"/>
              </a:ext>
            </a:extLst>
          </p:cNvPr>
          <p:cNvGrpSpPr/>
          <p:nvPr/>
        </p:nvGrpSpPr>
        <p:grpSpPr>
          <a:xfrm>
            <a:off x="12221900" y="810933"/>
            <a:ext cx="2160000" cy="1855172"/>
            <a:chOff x="5563462" y="467341"/>
            <a:chExt cx="2160000" cy="1855172"/>
          </a:xfrm>
        </p:grpSpPr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6E045A6-501A-406E-A063-A4CBDBED3C8C}"/>
                </a:ext>
              </a:extLst>
            </p:cNvPr>
            <p:cNvSpPr/>
            <p:nvPr/>
          </p:nvSpPr>
          <p:spPr>
            <a:xfrm>
              <a:off x="5563462" y="467341"/>
              <a:ext cx="2160000" cy="1855172"/>
            </a:xfrm>
            <a:custGeom>
              <a:avLst/>
              <a:gdLst>
                <a:gd name="connsiteX0" fmla="*/ 1080000 w 2160000"/>
                <a:gd name="connsiteY0" fmla="*/ 0 h 1855172"/>
                <a:gd name="connsiteX1" fmla="*/ 1849169 w 2160000"/>
                <a:gd name="connsiteY1" fmla="*/ 408964 h 1855172"/>
                <a:gd name="connsiteX2" fmla="*/ 1911851 w 2160000"/>
                <a:gd name="connsiteY2" fmla="*/ 524447 h 1855172"/>
                <a:gd name="connsiteX3" fmla="*/ 2160000 w 2160000"/>
                <a:gd name="connsiteY3" fmla="*/ 524447 h 1855172"/>
                <a:gd name="connsiteX4" fmla="*/ 2160000 w 2160000"/>
                <a:gd name="connsiteY4" fmla="*/ 1330726 h 1855172"/>
                <a:gd name="connsiteX5" fmla="*/ 1911851 w 2160000"/>
                <a:gd name="connsiteY5" fmla="*/ 1330726 h 1855172"/>
                <a:gd name="connsiteX6" fmla="*/ 1849169 w 2160000"/>
                <a:gd name="connsiteY6" fmla="*/ 1446208 h 1855172"/>
                <a:gd name="connsiteX7" fmla="*/ 1080000 w 2160000"/>
                <a:gd name="connsiteY7" fmla="*/ 1855172 h 1855172"/>
                <a:gd name="connsiteX8" fmla="*/ 310831 w 2160000"/>
                <a:gd name="connsiteY8" fmla="*/ 1446208 h 1855172"/>
                <a:gd name="connsiteX9" fmla="*/ 248150 w 2160000"/>
                <a:gd name="connsiteY9" fmla="*/ 1330726 h 1855172"/>
                <a:gd name="connsiteX10" fmla="*/ 0 w 2160000"/>
                <a:gd name="connsiteY10" fmla="*/ 1330726 h 1855172"/>
                <a:gd name="connsiteX11" fmla="*/ 0 w 2160000"/>
                <a:gd name="connsiteY11" fmla="*/ 524447 h 1855172"/>
                <a:gd name="connsiteX12" fmla="*/ 248149 w 2160000"/>
                <a:gd name="connsiteY12" fmla="*/ 524447 h 1855172"/>
                <a:gd name="connsiteX13" fmla="*/ 310831 w 2160000"/>
                <a:gd name="connsiteY13" fmla="*/ 408964 h 1855172"/>
                <a:gd name="connsiteX14" fmla="*/ 1080000 w 2160000"/>
                <a:gd name="connsiteY14" fmla="*/ 0 h 185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0000" h="1855172">
                  <a:moveTo>
                    <a:pt x="1080000" y="0"/>
                  </a:moveTo>
                  <a:cubicBezTo>
                    <a:pt x="1400183" y="0"/>
                    <a:pt x="1682475" y="162224"/>
                    <a:pt x="1849169" y="408964"/>
                  </a:cubicBezTo>
                  <a:lnTo>
                    <a:pt x="1911851" y="524447"/>
                  </a:lnTo>
                  <a:lnTo>
                    <a:pt x="2160000" y="524447"/>
                  </a:lnTo>
                  <a:lnTo>
                    <a:pt x="2160000" y="1330726"/>
                  </a:lnTo>
                  <a:lnTo>
                    <a:pt x="1911851" y="1330726"/>
                  </a:lnTo>
                  <a:lnTo>
                    <a:pt x="1849169" y="1446208"/>
                  </a:lnTo>
                  <a:cubicBezTo>
                    <a:pt x="1682475" y="1692948"/>
                    <a:pt x="1400183" y="1855172"/>
                    <a:pt x="1080000" y="1855172"/>
                  </a:cubicBezTo>
                  <a:cubicBezTo>
                    <a:pt x="759818" y="1855172"/>
                    <a:pt x="477525" y="1692948"/>
                    <a:pt x="310831" y="1446208"/>
                  </a:cubicBezTo>
                  <a:lnTo>
                    <a:pt x="248150" y="1330726"/>
                  </a:lnTo>
                  <a:lnTo>
                    <a:pt x="0" y="1330726"/>
                  </a:lnTo>
                  <a:lnTo>
                    <a:pt x="0" y="524447"/>
                  </a:lnTo>
                  <a:lnTo>
                    <a:pt x="248149" y="524447"/>
                  </a:lnTo>
                  <a:lnTo>
                    <a:pt x="310831" y="408964"/>
                  </a:lnTo>
                  <a:cubicBezTo>
                    <a:pt x="477525" y="162224"/>
                    <a:pt x="759818" y="0"/>
                    <a:pt x="1080000" y="0"/>
                  </a:cubicBezTo>
                  <a:close/>
                </a:path>
              </a:pathLst>
            </a:custGeom>
            <a:ln w="7620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A2BC741-8E06-4484-BC43-A133D1968478}"/>
                </a:ext>
              </a:extLst>
            </p:cNvPr>
            <p:cNvSpPr/>
            <p:nvPr/>
          </p:nvSpPr>
          <p:spPr>
            <a:xfrm>
              <a:off x="5599462" y="1014729"/>
              <a:ext cx="2088000" cy="75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  <a:latin typeface="GT Walsheim Pro Light" panose="00000400000000000000" pitchFamily="50" charset="0"/>
                </a:rPr>
                <a:t>DXC UNIVERSITY</a:t>
              </a:r>
              <a:b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  <a:t>DXC DIGITAL EXPLORER</a:t>
              </a:r>
              <a:b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  <a:t>BLACK BELT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2248D8D4-98CD-4553-90E5-340D54A9825A}"/>
                </a:ext>
              </a:extLst>
            </p:cNvPr>
            <p:cNvGrpSpPr/>
            <p:nvPr/>
          </p:nvGrpSpPr>
          <p:grpSpPr>
            <a:xfrm>
              <a:off x="6435937" y="1852289"/>
              <a:ext cx="415051" cy="380031"/>
              <a:chOff x="1924721" y="3689142"/>
              <a:chExt cx="1790695" cy="1639608"/>
            </a:xfrm>
          </p:grpSpPr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F3EEA15F-8179-4102-8F28-E04B9356E768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435494" y="4309817"/>
                <a:ext cx="456558" cy="10549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17E2D966-C1D9-4855-893D-25FB32854EE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142529" y="4694342"/>
                <a:ext cx="465731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A5DF915-8BEC-4206-BF66-7616E83B3EFE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2703245" y="4414290"/>
                <a:ext cx="4966" cy="464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B885621C-493F-43CC-82B5-04D3DAA0BA38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506643" y="3791229"/>
                <a:ext cx="339155" cy="438917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8C4CC3AF-C04E-4A81-A7B5-09F04F30FE71}"/>
                  </a:ext>
                </a:extLst>
              </p:cNvPr>
              <p:cNvSpPr/>
              <p:nvPr/>
            </p:nvSpPr>
            <p:spPr>
              <a:xfrm rot="2248319">
                <a:off x="2366973" y="4643588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B140B671-6605-4879-A58E-B225CAD84CA1}"/>
                  </a:ext>
                </a:extLst>
              </p:cNvPr>
              <p:cNvSpPr/>
              <p:nvPr/>
            </p:nvSpPr>
            <p:spPr>
              <a:xfrm rot="2248319">
                <a:off x="3087089" y="412823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C733F106-7498-4F93-B5A3-F1571FDD64CE}"/>
                  </a:ext>
                </a:extLst>
              </p:cNvPr>
              <p:cNvSpPr/>
              <p:nvPr/>
            </p:nvSpPr>
            <p:spPr>
              <a:xfrm rot="2248319">
                <a:off x="2920898" y="4619505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EDBB6FF1-FA68-4E3E-A41A-BF121F486D0D}"/>
                  </a:ext>
                </a:extLst>
              </p:cNvPr>
              <p:cNvSpPr/>
              <p:nvPr/>
            </p:nvSpPr>
            <p:spPr>
              <a:xfrm rot="2248319">
                <a:off x="2408758" y="4371193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4007854F-9F91-4C42-BF9F-311880FF9F7A}"/>
                  </a:ext>
                </a:extLst>
              </p:cNvPr>
              <p:cNvSpPr/>
              <p:nvPr/>
            </p:nvSpPr>
            <p:spPr>
              <a:xfrm rot="2248319">
                <a:off x="2537357" y="3689142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0A3E1064-EB21-4767-B4BA-4F45556889BB}"/>
                  </a:ext>
                </a:extLst>
              </p:cNvPr>
              <p:cNvSpPr/>
              <p:nvPr/>
            </p:nvSpPr>
            <p:spPr>
              <a:xfrm rot="2248319">
                <a:off x="3247041" y="4892318"/>
                <a:ext cx="197379" cy="197380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7D53E49E-C794-410E-A831-B4765455C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257" y="4238698"/>
                <a:ext cx="172084" cy="780480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6B9F846-A18D-4B3B-A886-CAECEB132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733" y="4354031"/>
                <a:ext cx="172231" cy="632138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C1BD227D-7977-413C-B339-5E648A736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5465" y="4732266"/>
                <a:ext cx="61942" cy="40673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28779EF-913A-45AC-9957-B376AE46D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198" y="4493692"/>
                <a:ext cx="482475" cy="23161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2D63B5D-5B3F-482A-8EE9-62A0E9AD8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2975" y="4468423"/>
                <a:ext cx="393736" cy="8607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930B7DF5-7769-4189-8577-57C4FAF69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3273" y="3787834"/>
                <a:ext cx="240441" cy="343487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7650D2E-8D88-440C-BBD8-B5B2DDA37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57251" y="3913858"/>
                <a:ext cx="230126" cy="316354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BA3B89F4-5262-4791-977A-D67CE8391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553" y="4226924"/>
                <a:ext cx="357107" cy="121679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5E5070A6-309B-4BE2-9426-AE3CA251589B}"/>
                  </a:ext>
                </a:extLst>
              </p:cNvPr>
              <p:cNvSpPr/>
              <p:nvPr/>
            </p:nvSpPr>
            <p:spPr>
              <a:xfrm rot="2248319">
                <a:off x="2210848" y="3931314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B5FF1962-31C8-4089-8C7D-9A1FA57DB150}"/>
                  </a:ext>
                </a:extLst>
              </p:cNvPr>
              <p:cNvSpPr/>
              <p:nvPr/>
            </p:nvSpPr>
            <p:spPr>
              <a:xfrm rot="2248319">
                <a:off x="1924721" y="43045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BD4F290F-D934-4770-8C9C-50EA25950425}"/>
                  </a:ext>
                </a:extLst>
              </p:cNvPr>
              <p:cNvSpPr/>
              <p:nvPr/>
            </p:nvSpPr>
            <p:spPr>
              <a:xfrm rot="2248319">
                <a:off x="2652055" y="426951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886ED09A-7D28-4C8D-B7E6-C3C3A574BB27}"/>
                  </a:ext>
                </a:extLst>
              </p:cNvPr>
              <p:cNvSpPr/>
              <p:nvPr/>
            </p:nvSpPr>
            <p:spPr>
              <a:xfrm rot="2248319">
                <a:off x="3335913" y="416427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31B11288-9ADB-47CF-A50C-6F25E4C0B1FE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788036" y="3933385"/>
                <a:ext cx="240903" cy="531608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DE4DE824-3BDB-4320-AFC5-13E1C0372216}"/>
                  </a:ext>
                </a:extLst>
              </p:cNvPr>
              <p:cNvSpPr/>
              <p:nvPr/>
            </p:nvSpPr>
            <p:spPr>
              <a:xfrm rot="2248319">
                <a:off x="2785547" y="3742399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6ECEB9AF-2911-4A99-85E0-8CD5D2106F5A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2500503" y="4986169"/>
                <a:ext cx="511187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9FEEE093-F6F2-45F0-9954-26244ECE05FF}"/>
                  </a:ext>
                </a:extLst>
              </p:cNvPr>
              <p:cNvSpPr/>
              <p:nvPr/>
            </p:nvSpPr>
            <p:spPr>
              <a:xfrm rot="2248319">
                <a:off x="2765722" y="4949246"/>
                <a:ext cx="379503" cy="37950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D701C8B5-FD9B-4DC5-82A9-5EF710DB311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2958174" y="4174206"/>
                <a:ext cx="463578" cy="473541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983274DD-B226-4841-BFFD-B4F50C683F9D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70719" y="4397930"/>
                <a:ext cx="15877" cy="817580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pic>
          <p:nvPicPr>
            <p:cNvPr id="406" name="Picture 405">
              <a:extLst>
                <a:ext uri="{FF2B5EF4-FFF2-40B4-BE49-F238E27FC236}">
                  <a16:creationId xmlns:a16="http://schemas.microsoft.com/office/drawing/2014/main" id="{31302235-CB3F-4FF4-9AB1-B282ECE78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214"/>
            <a:stretch/>
          </p:blipFill>
          <p:spPr>
            <a:xfrm>
              <a:off x="6441424" y="616355"/>
              <a:ext cx="404076" cy="288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8CAC46-F546-494C-897A-113F77315253}"/>
              </a:ext>
            </a:extLst>
          </p:cNvPr>
          <p:cNvGrpSpPr/>
          <p:nvPr/>
        </p:nvGrpSpPr>
        <p:grpSpPr>
          <a:xfrm>
            <a:off x="12267640" y="2916473"/>
            <a:ext cx="2160000" cy="1855172"/>
            <a:chOff x="6285737" y="3695045"/>
            <a:chExt cx="2160000" cy="1855172"/>
          </a:xfrm>
        </p:grpSpPr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549900CC-0E61-4EE2-B5C2-DBFF1587E0E9}"/>
                </a:ext>
              </a:extLst>
            </p:cNvPr>
            <p:cNvSpPr/>
            <p:nvPr/>
          </p:nvSpPr>
          <p:spPr>
            <a:xfrm>
              <a:off x="6285737" y="3695045"/>
              <a:ext cx="2160000" cy="1855172"/>
            </a:xfrm>
            <a:custGeom>
              <a:avLst/>
              <a:gdLst>
                <a:gd name="connsiteX0" fmla="*/ 1080000 w 2160000"/>
                <a:gd name="connsiteY0" fmla="*/ 0 h 1855172"/>
                <a:gd name="connsiteX1" fmla="*/ 1849169 w 2160000"/>
                <a:gd name="connsiteY1" fmla="*/ 408964 h 1855172"/>
                <a:gd name="connsiteX2" fmla="*/ 1911851 w 2160000"/>
                <a:gd name="connsiteY2" fmla="*/ 524447 h 1855172"/>
                <a:gd name="connsiteX3" fmla="*/ 2160000 w 2160000"/>
                <a:gd name="connsiteY3" fmla="*/ 524447 h 1855172"/>
                <a:gd name="connsiteX4" fmla="*/ 2160000 w 2160000"/>
                <a:gd name="connsiteY4" fmla="*/ 1330726 h 1855172"/>
                <a:gd name="connsiteX5" fmla="*/ 1911851 w 2160000"/>
                <a:gd name="connsiteY5" fmla="*/ 1330726 h 1855172"/>
                <a:gd name="connsiteX6" fmla="*/ 1849169 w 2160000"/>
                <a:gd name="connsiteY6" fmla="*/ 1446208 h 1855172"/>
                <a:gd name="connsiteX7" fmla="*/ 1080000 w 2160000"/>
                <a:gd name="connsiteY7" fmla="*/ 1855172 h 1855172"/>
                <a:gd name="connsiteX8" fmla="*/ 310831 w 2160000"/>
                <a:gd name="connsiteY8" fmla="*/ 1446208 h 1855172"/>
                <a:gd name="connsiteX9" fmla="*/ 248150 w 2160000"/>
                <a:gd name="connsiteY9" fmla="*/ 1330726 h 1855172"/>
                <a:gd name="connsiteX10" fmla="*/ 0 w 2160000"/>
                <a:gd name="connsiteY10" fmla="*/ 1330726 h 1855172"/>
                <a:gd name="connsiteX11" fmla="*/ 0 w 2160000"/>
                <a:gd name="connsiteY11" fmla="*/ 524447 h 1855172"/>
                <a:gd name="connsiteX12" fmla="*/ 248149 w 2160000"/>
                <a:gd name="connsiteY12" fmla="*/ 524447 h 1855172"/>
                <a:gd name="connsiteX13" fmla="*/ 310831 w 2160000"/>
                <a:gd name="connsiteY13" fmla="*/ 408964 h 1855172"/>
                <a:gd name="connsiteX14" fmla="*/ 1080000 w 2160000"/>
                <a:gd name="connsiteY14" fmla="*/ 0 h 185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0000" h="1855172">
                  <a:moveTo>
                    <a:pt x="1080000" y="0"/>
                  </a:moveTo>
                  <a:cubicBezTo>
                    <a:pt x="1400183" y="0"/>
                    <a:pt x="1682475" y="162224"/>
                    <a:pt x="1849169" y="408964"/>
                  </a:cubicBezTo>
                  <a:lnTo>
                    <a:pt x="1911851" y="524447"/>
                  </a:lnTo>
                  <a:lnTo>
                    <a:pt x="2160000" y="524447"/>
                  </a:lnTo>
                  <a:lnTo>
                    <a:pt x="2160000" y="1330726"/>
                  </a:lnTo>
                  <a:lnTo>
                    <a:pt x="1911851" y="1330726"/>
                  </a:lnTo>
                  <a:lnTo>
                    <a:pt x="1849169" y="1446208"/>
                  </a:lnTo>
                  <a:cubicBezTo>
                    <a:pt x="1682475" y="1692948"/>
                    <a:pt x="1400183" y="1855172"/>
                    <a:pt x="1080000" y="1855172"/>
                  </a:cubicBezTo>
                  <a:cubicBezTo>
                    <a:pt x="759818" y="1855172"/>
                    <a:pt x="477525" y="1692948"/>
                    <a:pt x="310831" y="1446208"/>
                  </a:cubicBezTo>
                  <a:lnTo>
                    <a:pt x="248150" y="1330726"/>
                  </a:lnTo>
                  <a:lnTo>
                    <a:pt x="0" y="1330726"/>
                  </a:lnTo>
                  <a:lnTo>
                    <a:pt x="0" y="524447"/>
                  </a:lnTo>
                  <a:lnTo>
                    <a:pt x="248149" y="524447"/>
                  </a:lnTo>
                  <a:lnTo>
                    <a:pt x="310831" y="408964"/>
                  </a:lnTo>
                  <a:cubicBezTo>
                    <a:pt x="477525" y="162224"/>
                    <a:pt x="759818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A23C521E-D088-4B41-A734-66B811853CC1}"/>
                </a:ext>
              </a:extLst>
            </p:cNvPr>
            <p:cNvSpPr/>
            <p:nvPr/>
          </p:nvSpPr>
          <p:spPr>
            <a:xfrm>
              <a:off x="6321737" y="4242433"/>
              <a:ext cx="2088000" cy="75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  <a:latin typeface="GT Walsheim Pro Light" panose="00000400000000000000" pitchFamily="50" charset="0"/>
                </a:rPr>
                <a:t>DXC UNIVERSITY</a:t>
              </a:r>
              <a:b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  <a:t>DXC DIGITAL EXPLORER</a:t>
              </a:r>
              <a:b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GT Walsheim Pro Bold" panose="00000800000000000000" pitchFamily="50" charset="0"/>
                </a:rPr>
                <a:t>BLACK BELT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08B84D-98F8-4D60-BC26-939B1BC4B571}"/>
                </a:ext>
              </a:extLst>
            </p:cNvPr>
            <p:cNvGrpSpPr/>
            <p:nvPr/>
          </p:nvGrpSpPr>
          <p:grpSpPr>
            <a:xfrm>
              <a:off x="7158212" y="5079993"/>
              <a:ext cx="415051" cy="380031"/>
              <a:chOff x="7158212" y="5079993"/>
              <a:chExt cx="415051" cy="380031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036A058A-2843-4547-A038-ECAA21FBD79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7276600" y="5223854"/>
                <a:ext cx="105822" cy="2445"/>
              </a:xfrm>
              <a:prstGeom prst="line">
                <a:avLst/>
              </a:prstGeom>
              <a:noFill/>
              <a:ln w="28575" cap="sq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BECE2A9-60C8-4EE1-AE30-666818157A2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7208696" y="5312980"/>
                <a:ext cx="107948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840CF26-994B-4579-8142-11AD115E40ED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7338660" y="5248069"/>
                <a:ext cx="1151" cy="107681"/>
              </a:xfrm>
              <a:prstGeom prst="line">
                <a:avLst/>
              </a:prstGeom>
              <a:noFill/>
              <a:ln w="28575" cap="sq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1260DC95-7594-4302-B407-728CFCBC8DDF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7293091" y="5103655"/>
                <a:ext cx="78610" cy="101733"/>
              </a:xfrm>
              <a:prstGeom prst="line">
                <a:avLst/>
              </a:prstGeom>
              <a:noFill/>
              <a:ln w="28575" cap="sq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510FB6C1-6579-49A4-B8ED-39945515BB7B}"/>
                  </a:ext>
                </a:extLst>
              </p:cNvPr>
              <p:cNvSpPr/>
              <p:nvPr/>
            </p:nvSpPr>
            <p:spPr>
              <a:xfrm rot="2248319">
                <a:off x="7260718" y="5301216"/>
                <a:ext cx="87962" cy="879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13BD3195-24BB-457F-A91F-59BC5CFCEDB1}"/>
                  </a:ext>
                </a:extLst>
              </p:cNvPr>
              <p:cNvSpPr/>
              <p:nvPr/>
            </p:nvSpPr>
            <p:spPr>
              <a:xfrm rot="2248319">
                <a:off x="7427628" y="5181766"/>
                <a:ext cx="45749" cy="45749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E79526E-2A5C-484D-ACA0-F48691A7F765}"/>
                  </a:ext>
                </a:extLst>
              </p:cNvPr>
              <p:cNvSpPr/>
              <p:nvPr/>
            </p:nvSpPr>
            <p:spPr>
              <a:xfrm rot="2248319">
                <a:off x="7389108" y="5295634"/>
                <a:ext cx="45749" cy="45749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AFAD3B95-ED9D-4F88-998D-9AE65DAF6269}"/>
                  </a:ext>
                </a:extLst>
              </p:cNvPr>
              <p:cNvSpPr/>
              <p:nvPr/>
            </p:nvSpPr>
            <p:spPr>
              <a:xfrm rot="2248319">
                <a:off x="7270403" y="5238080"/>
                <a:ext cx="45749" cy="45749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CA43F893-22F9-4A66-8985-74F22C3B042E}"/>
                  </a:ext>
                </a:extLst>
              </p:cNvPr>
              <p:cNvSpPr/>
              <p:nvPr/>
            </p:nvSpPr>
            <p:spPr>
              <a:xfrm rot="2248319">
                <a:off x="7300210" y="5079993"/>
                <a:ext cx="45749" cy="45749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73BF6E55-E21F-42CF-9BDC-668E787B3062}"/>
                  </a:ext>
                </a:extLst>
              </p:cNvPr>
              <p:cNvSpPr/>
              <p:nvPr/>
            </p:nvSpPr>
            <p:spPr>
              <a:xfrm rot="2248319">
                <a:off x="7464702" y="5358867"/>
                <a:ext cx="45749" cy="45749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6CFC7066-1D52-40D9-89F8-7CFA8F203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918" y="5207370"/>
                <a:ext cx="39886" cy="180901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DF27A53F-CB5E-4DB4-AB54-20499CC96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87577" y="5234102"/>
                <a:ext cx="39920" cy="146518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71C2EF9-99A9-4556-8D0D-2FCF73873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7120" y="5321770"/>
                <a:ext cx="14357" cy="94273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07C0EBB1-F9C8-465B-BB36-D685F9498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9246" y="5266473"/>
                <a:ext cx="111829" cy="53685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5307CB1-4D0A-4F19-9FC7-B5C301FE7F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1846" y="5260616"/>
                <a:ext cx="91261" cy="1995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8107A614-FA82-42ED-B99B-E18B1DCE0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814" y="5102868"/>
                <a:ext cx="55730" cy="79614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6138E7AB-0333-4D07-81C7-7DBBA18258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534" y="5132078"/>
                <a:ext cx="53339" cy="73325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DA35AFE-37FD-43B9-A728-14ED1F42E2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46510" y="5204641"/>
                <a:ext cx="82771" cy="28203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06B73D33-246D-46E7-A275-E471A0A903F7}"/>
                  </a:ext>
                </a:extLst>
              </p:cNvPr>
              <p:cNvSpPr/>
              <p:nvPr/>
            </p:nvSpPr>
            <p:spPr>
              <a:xfrm rot="2248319">
                <a:off x="7224531" y="5136124"/>
                <a:ext cx="87962" cy="879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66AE73A-D7F3-420B-A52F-3EC650157978}"/>
                  </a:ext>
                </a:extLst>
              </p:cNvPr>
              <p:cNvSpPr/>
              <p:nvPr/>
            </p:nvSpPr>
            <p:spPr>
              <a:xfrm rot="2248319">
                <a:off x="7158212" y="5222640"/>
                <a:ext cx="87962" cy="879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AA2E5E2E-351D-483D-A46A-9A952202341D}"/>
                  </a:ext>
                </a:extLst>
              </p:cNvPr>
              <p:cNvSpPr/>
              <p:nvPr/>
            </p:nvSpPr>
            <p:spPr>
              <a:xfrm rot="2248319">
                <a:off x="7326795" y="5214513"/>
                <a:ext cx="87962" cy="879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E90B175D-3BF9-438B-84BD-2DB11F195D3D}"/>
                  </a:ext>
                </a:extLst>
              </p:cNvPr>
              <p:cNvSpPr/>
              <p:nvPr/>
            </p:nvSpPr>
            <p:spPr>
              <a:xfrm rot="2248319">
                <a:off x="7485301" y="5190121"/>
                <a:ext cx="87962" cy="87962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6992E97F-39AB-49E6-A00A-AAB2BCC9B7B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7358313" y="5136604"/>
                <a:ext cx="55837" cy="123217"/>
              </a:xfrm>
              <a:prstGeom prst="line">
                <a:avLst/>
              </a:prstGeom>
              <a:noFill/>
              <a:ln w="28575" cap="sq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E4B7E1A4-F406-4713-A9CA-8F1E0DF44BC7}"/>
                  </a:ext>
                </a:extLst>
              </p:cNvPr>
              <p:cNvSpPr/>
              <p:nvPr/>
            </p:nvSpPr>
            <p:spPr>
              <a:xfrm rot="2248319">
                <a:off x="7357736" y="5092337"/>
                <a:ext cx="87962" cy="87962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926CAC0-E8A3-49F5-A3CD-1AAE9C840C4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7291668" y="5380620"/>
                <a:ext cx="118484" cy="0"/>
              </a:xfrm>
              <a:prstGeom prst="line">
                <a:avLst/>
              </a:prstGeom>
              <a:noFill/>
              <a:ln w="28575" cap="sq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FD9BBC70-1521-458E-8ADA-346449B5229E}"/>
                  </a:ext>
                </a:extLst>
              </p:cNvPr>
              <p:cNvSpPr/>
              <p:nvPr/>
            </p:nvSpPr>
            <p:spPr>
              <a:xfrm rot="2248319">
                <a:off x="7353141" y="5372062"/>
                <a:ext cx="87962" cy="87962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77D30F37-FCB2-4E3E-B505-90A6D53F549E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7397748" y="5192422"/>
                <a:ext cx="107449" cy="109758"/>
              </a:xfrm>
              <a:prstGeom prst="line">
                <a:avLst/>
              </a:prstGeom>
              <a:noFill/>
              <a:ln w="28575" cap="sq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0E99B4FA-3631-42E0-9914-FA801BCF4E9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7447012" y="5244277"/>
                <a:ext cx="3680" cy="189500"/>
              </a:xfrm>
              <a:prstGeom prst="line">
                <a:avLst/>
              </a:prstGeom>
              <a:noFill/>
              <a:ln w="28575" cap="sq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3542D1E3-211A-4126-A55F-175AC42CA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214"/>
            <a:stretch/>
          </p:blipFill>
          <p:spPr>
            <a:xfrm>
              <a:off x="7163699" y="3844059"/>
              <a:ext cx="404076" cy="2880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4568DDA9-3B0B-40B9-B1AB-2B2F1740B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590"/>
            <a:stretch/>
          </p:blipFill>
          <p:spPr>
            <a:xfrm>
              <a:off x="7164137" y="3817930"/>
              <a:ext cx="403200" cy="297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9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91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GT Walsheim Pro Bold</vt:lpstr>
      <vt:lpstr>GT Walsheim Pro Light</vt:lpstr>
      <vt:lpstr>DXC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3</cp:revision>
  <cp:lastPrinted>2018-07-20T15:33:39Z</cp:lastPrinted>
  <dcterms:created xsi:type="dcterms:W3CDTF">2019-06-24T14:29:42Z</dcterms:created>
  <dcterms:modified xsi:type="dcterms:W3CDTF">2019-06-25T09:46:48Z</dcterms:modified>
  <cp:category/>
</cp:coreProperties>
</file>