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6C720-9C57-4E1E-B275-78274B6009E5}" v="202" dt="2018-07-09T08:54:06.901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92F79DC4-295C-419E-998B-5F1C8597ADC1}"/>
    <pc:docChg chg="custSel addSld modSld">
      <pc:chgData name="David Stevens" userId="b6815b1ecc207c78" providerId="LiveId" clId="{92F79DC4-295C-419E-998B-5F1C8597ADC1}" dt="2018-05-22T14:59:55.546" v="60" actId="108"/>
      <pc:docMkLst>
        <pc:docMk/>
      </pc:docMkLst>
      <pc:sldChg chg="modSp">
        <pc:chgData name="David Stevens" userId="b6815b1ecc207c78" providerId="LiveId" clId="{92F79DC4-295C-419E-998B-5F1C8597ADC1}" dt="2018-05-17T09:36:09.317" v="1" actId="1076"/>
        <pc:sldMkLst>
          <pc:docMk/>
          <pc:sldMk cId="1264948328" sldId="260"/>
        </pc:sldMkLst>
        <pc:picChg chg="mod">
          <ac:chgData name="David Stevens" userId="b6815b1ecc207c78" providerId="LiveId" clId="{92F79DC4-295C-419E-998B-5F1C8597ADC1}" dt="2018-05-17T09:36:09.317" v="1" actId="1076"/>
          <ac:picMkLst>
            <pc:docMk/>
            <pc:sldMk cId="1264948328" sldId="260"/>
            <ac:picMk id="9" creationId="{74D66916-5977-4A02-A7B9-317728A08DB3}"/>
          </ac:picMkLst>
        </pc:picChg>
      </pc:sldChg>
      <pc:sldChg chg="modSp">
        <pc:chgData name="David Stevens" userId="b6815b1ecc207c78" providerId="LiveId" clId="{92F79DC4-295C-419E-998B-5F1C8597ADC1}" dt="2018-05-17T09:38:48.310" v="2" actId="1076"/>
        <pc:sldMkLst>
          <pc:docMk/>
          <pc:sldMk cId="2935416838" sldId="320"/>
        </pc:sldMkLst>
        <pc:grpChg chg="mod">
          <ac:chgData name="David Stevens" userId="b6815b1ecc207c78" providerId="LiveId" clId="{92F79DC4-295C-419E-998B-5F1C8597ADC1}" dt="2018-05-17T09:38:48.310" v="2" actId="1076"/>
          <ac:grpSpMkLst>
            <pc:docMk/>
            <pc:sldMk cId="2935416838" sldId="320"/>
            <ac:grpSpMk id="45" creationId="{631ECF51-9BA7-4585-A80C-4CF7AF0FF284}"/>
          </ac:grpSpMkLst>
        </pc:grpChg>
      </pc:sldChg>
      <pc:sldChg chg="addSp delSp modSp add">
        <pc:chgData name="David Stevens" userId="b6815b1ecc207c78" providerId="LiveId" clId="{92F79DC4-295C-419E-998B-5F1C8597ADC1}" dt="2018-05-22T14:59:55.546" v="60" actId="108"/>
        <pc:sldMkLst>
          <pc:docMk/>
          <pc:sldMk cId="3131760488" sldId="326"/>
        </pc:sldMkLst>
        <pc:spChg chg="mod">
          <ac:chgData name="David Stevens" userId="b6815b1ecc207c78" providerId="LiveId" clId="{92F79DC4-295C-419E-998B-5F1C8597ADC1}" dt="2018-05-22T14:56:18" v="12" actId="20577"/>
          <ac:spMkLst>
            <pc:docMk/>
            <pc:sldMk cId="3131760488" sldId="326"/>
            <ac:spMk id="2" creationId="{D4B79463-B876-4540-962D-874E4F8EFC74}"/>
          </ac:spMkLst>
        </pc:spChg>
        <pc:spChg chg="add del">
          <ac:chgData name="David Stevens" userId="b6815b1ecc207c78" providerId="LiveId" clId="{92F79DC4-295C-419E-998B-5F1C8597ADC1}" dt="2018-05-22T14:59:45.275" v="54" actId="108"/>
          <ac:spMkLst>
            <pc:docMk/>
            <pc:sldMk cId="3131760488" sldId="326"/>
            <ac:spMk id="5" creationId="{06ED5559-6029-46C8-B642-78EFF76F5EEB}"/>
          </ac:spMkLst>
        </pc:spChg>
        <pc:spChg chg="del">
          <ac:chgData name="David Stevens" userId="b6815b1ecc207c78" providerId="LiveId" clId="{92F79DC4-295C-419E-998B-5F1C8597ADC1}" dt="2018-05-22T14:56:59.202" v="52" actId="478"/>
          <ac:spMkLst>
            <pc:docMk/>
            <pc:sldMk cId="3131760488" sldId="326"/>
            <ac:spMk id="29" creationId="{12648762-B3B1-4B14-A6EA-0606C8649845}"/>
          </ac:spMkLst>
        </pc:spChg>
        <pc:spChg chg="mod">
          <ac:chgData name="David Stevens" userId="b6815b1ecc207c78" providerId="LiveId" clId="{92F79DC4-295C-419E-998B-5F1C8597ADC1}" dt="2018-05-22T14:56:28.867" v="21" actId="20577"/>
          <ac:spMkLst>
            <pc:docMk/>
            <pc:sldMk cId="3131760488" sldId="326"/>
            <ac:spMk id="30" creationId="{4AC2557D-B9FE-4FE6-9109-8914290121CA}"/>
          </ac:spMkLst>
        </pc:s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3" creationId="{7CE0A3A5-9D42-475B-B2A1-08245D51F0EA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4" creationId="{02C690AF-0FF3-46BF-B393-67E1CEFA4768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25" creationId="{DF99DE16-4AC6-4F50-81E9-03E885DB9C24}"/>
          </ac:grpSpMkLst>
        </pc:grpChg>
        <pc:graphicFrameChg chg="mod modGraphic">
          <ac:chgData name="David Stevens" userId="b6815b1ecc207c78" providerId="LiveId" clId="{92F79DC4-295C-419E-998B-5F1C8597ADC1}" dt="2018-05-22T14:59:55.546" v="60" actId="108"/>
          <ac:graphicFrameMkLst>
            <pc:docMk/>
            <pc:sldMk cId="3131760488" sldId="326"/>
            <ac:graphicFrameMk id="14" creationId="{A7BC4D54-A17B-438E-A39A-7FA0A53C2E78}"/>
          </ac:graphicFrameMkLst>
        </pc:graphicFrameChg>
      </pc:sldChg>
    </pc:docChg>
  </pc:docChgLst>
  <pc:docChgLst>
    <pc:chgData name="Stevens, David" userId="73fe415a-d21a-4898-bfab-0e75d37181d7" providerId="ADAL" clId="{0D06C720-9C57-4E1E-B275-78274B6009E5}"/>
    <pc:docChg chg="undo custSel delSld modSld">
      <pc:chgData name="Stevens, David" userId="73fe415a-d21a-4898-bfab-0e75d37181d7" providerId="ADAL" clId="{0D06C720-9C57-4E1E-B275-78274B6009E5}" dt="2018-07-09T08:54:06.901" v="201" actId="2164"/>
      <pc:docMkLst>
        <pc:docMk/>
      </pc:docMkLst>
      <pc:sldChg chg="modSp">
        <pc:chgData name="Stevens, David" userId="73fe415a-d21a-4898-bfab-0e75d37181d7" providerId="ADAL" clId="{0D06C720-9C57-4E1E-B275-78274B6009E5}" dt="2018-07-09T08:54:06.901" v="201" actId="2164"/>
        <pc:sldMkLst>
          <pc:docMk/>
          <pc:sldMk cId="2848744142" sldId="259"/>
        </pc:sldMkLst>
        <pc:graphicFrameChg chg="modGraphic">
          <ac:chgData name="Stevens, David" userId="73fe415a-d21a-4898-bfab-0e75d37181d7" providerId="ADAL" clId="{0D06C720-9C57-4E1E-B275-78274B6009E5}" dt="2018-07-09T08:54:06.901" v="201" actId="2164"/>
          <ac:graphicFrameMkLst>
            <pc:docMk/>
            <pc:sldMk cId="2848744142" sldId="259"/>
            <ac:graphicFrameMk id="23" creationId="{8DC5217E-5120-4A77-8AAF-6CE9CCDEDCCC}"/>
          </ac:graphicFrameMkLst>
        </pc:graphicFrameChg>
      </pc:sldChg>
      <pc:sldChg chg="addSp delSp modSp">
        <pc:chgData name="Stevens, David" userId="73fe415a-d21a-4898-bfab-0e75d37181d7" providerId="ADAL" clId="{0D06C720-9C57-4E1E-B275-78274B6009E5}" dt="2018-07-09T08:54:01.065" v="200" actId="1076"/>
        <pc:sldMkLst>
          <pc:docMk/>
          <pc:sldMk cId="3942625781" sldId="261"/>
        </pc:sldMkLst>
        <pc:spChg chg="mod">
          <ac:chgData name="Stevens, David" userId="73fe415a-d21a-4898-bfab-0e75d37181d7" providerId="ADAL" clId="{0D06C720-9C57-4E1E-B275-78274B6009E5}" dt="2018-07-09T08:53:31.149" v="192" actId="1076"/>
          <ac:spMkLst>
            <pc:docMk/>
            <pc:sldMk cId="3942625781" sldId="261"/>
            <ac:spMk id="3" creationId="{8F09E122-47FB-49E4-9C1E-38878C6D529D}"/>
          </ac:spMkLst>
        </pc:spChg>
        <pc:spChg chg="add del mod">
          <ac:chgData name="Stevens, David" userId="73fe415a-d21a-4898-bfab-0e75d37181d7" providerId="ADAL" clId="{0D06C720-9C57-4E1E-B275-78274B6009E5}" dt="2018-07-09T08:16:47.344" v="128" actId="478"/>
          <ac:spMkLst>
            <pc:docMk/>
            <pc:sldMk cId="3942625781" sldId="261"/>
            <ac:spMk id="6" creationId="{6FDC515A-E5BE-4E00-8752-4312F9715AEC}"/>
          </ac:spMkLst>
        </pc:spChg>
        <pc:spChg chg="add del mod">
          <ac:chgData name="Stevens, David" userId="73fe415a-d21a-4898-bfab-0e75d37181d7" providerId="ADAL" clId="{0D06C720-9C57-4E1E-B275-78274B6009E5}" dt="2018-07-09T08:17:11.373" v="140" actId="478"/>
          <ac:spMkLst>
            <pc:docMk/>
            <pc:sldMk cId="3942625781" sldId="261"/>
            <ac:spMk id="7" creationId="{D108946D-8193-41EF-8AD8-1BA8E372565F}"/>
          </ac:spMkLst>
        </pc:spChg>
        <pc:spChg chg="add del mod ord">
          <ac:chgData name="Stevens, David" userId="73fe415a-d21a-4898-bfab-0e75d37181d7" providerId="ADAL" clId="{0D06C720-9C57-4E1E-B275-78274B6009E5}" dt="2018-07-09T08:16:47.997" v="129" actId="478"/>
          <ac:spMkLst>
            <pc:docMk/>
            <pc:sldMk cId="3942625781" sldId="261"/>
            <ac:spMk id="14" creationId="{B665053B-2AAB-403D-B42B-FEBF77D38BA7}"/>
          </ac:spMkLst>
        </pc:spChg>
        <pc:spChg chg="add del mod">
          <ac:chgData name="Stevens, David" userId="73fe415a-d21a-4898-bfab-0e75d37181d7" providerId="ADAL" clId="{0D06C720-9C57-4E1E-B275-78274B6009E5}" dt="2018-07-09T08:18:01.444" v="156" actId="478"/>
          <ac:spMkLst>
            <pc:docMk/>
            <pc:sldMk cId="3942625781" sldId="261"/>
            <ac:spMk id="15" creationId="{963373E2-1944-447E-AB4D-7CF5879E0086}"/>
          </ac:spMkLst>
        </pc:spChg>
        <pc:spChg chg="add del mod">
          <ac:chgData name="Stevens, David" userId="73fe415a-d21a-4898-bfab-0e75d37181d7" providerId="ADAL" clId="{0D06C720-9C57-4E1E-B275-78274B6009E5}" dt="2018-07-09T08:18:01.444" v="156" actId="478"/>
          <ac:spMkLst>
            <pc:docMk/>
            <pc:sldMk cId="3942625781" sldId="261"/>
            <ac:spMk id="16" creationId="{2792D243-4B9D-4660-B4A2-5B399FB2B101}"/>
          </ac:spMkLst>
        </pc:spChg>
        <pc:spChg chg="add del mod">
          <ac:chgData name="Stevens, David" userId="73fe415a-d21a-4898-bfab-0e75d37181d7" providerId="ADAL" clId="{0D06C720-9C57-4E1E-B275-78274B6009E5}" dt="2018-07-09T08:18:03.346" v="157"/>
          <ac:spMkLst>
            <pc:docMk/>
            <pc:sldMk cId="3942625781" sldId="261"/>
            <ac:spMk id="17" creationId="{2A421217-816E-4BC0-B84F-DB257D5AFD01}"/>
          </ac:spMkLst>
        </pc:spChg>
        <pc:spChg chg="add mod">
          <ac:chgData name="Stevens, David" userId="73fe415a-d21a-4898-bfab-0e75d37181d7" providerId="ADAL" clId="{0D06C720-9C57-4E1E-B275-78274B6009E5}" dt="2018-07-09T08:53:50.910" v="197" actId="14100"/>
          <ac:spMkLst>
            <pc:docMk/>
            <pc:sldMk cId="3942625781" sldId="261"/>
            <ac:spMk id="18" creationId="{1B3CC482-B442-4755-9B10-45781B85574D}"/>
          </ac:spMkLst>
        </pc:spChg>
        <pc:spChg chg="add del mod">
          <ac:chgData name="Stevens, David" userId="73fe415a-d21a-4898-bfab-0e75d37181d7" providerId="ADAL" clId="{0D06C720-9C57-4E1E-B275-78274B6009E5}" dt="2018-07-09T08:18:25.879" v="174" actId="478"/>
          <ac:spMkLst>
            <pc:docMk/>
            <pc:sldMk cId="3942625781" sldId="261"/>
            <ac:spMk id="19" creationId="{A940F32A-89AD-4BC6-8709-58F99DC7A14E}"/>
          </ac:spMkLst>
        </pc:spChg>
        <pc:spChg chg="add mod">
          <ac:chgData name="Stevens, David" userId="73fe415a-d21a-4898-bfab-0e75d37181d7" providerId="ADAL" clId="{0D06C720-9C57-4E1E-B275-78274B6009E5}" dt="2018-07-09T08:54:01.065" v="200" actId="1076"/>
          <ac:spMkLst>
            <pc:docMk/>
            <pc:sldMk cId="3942625781" sldId="261"/>
            <ac:spMk id="20" creationId="{810A3ED6-73F8-4F69-8557-8D022E2932D1}"/>
          </ac:spMkLst>
        </pc:spChg>
        <pc:cxnChg chg="add del mod">
          <ac:chgData name="Stevens, David" userId="73fe415a-d21a-4898-bfab-0e75d37181d7" providerId="ADAL" clId="{0D06C720-9C57-4E1E-B275-78274B6009E5}" dt="2018-07-09T08:53:54.249" v="199" actId="478"/>
          <ac:cxnSpMkLst>
            <pc:docMk/>
            <pc:sldMk cId="3942625781" sldId="261"/>
            <ac:cxnSpMk id="7" creationId="{0F4B4F80-43E4-4A5A-B4E5-6EE93537ADEF}"/>
          </ac:cxnSpMkLst>
        </pc:cxnChg>
        <pc:cxnChg chg="add del mod">
          <ac:chgData name="Stevens, David" userId="73fe415a-d21a-4898-bfab-0e75d37181d7" providerId="ADAL" clId="{0D06C720-9C57-4E1E-B275-78274B6009E5}" dt="2018-07-09T08:53:52.775" v="198" actId="478"/>
          <ac:cxnSpMkLst>
            <pc:docMk/>
            <pc:sldMk cId="3942625781" sldId="261"/>
            <ac:cxnSpMk id="15" creationId="{434B6B8D-F4BA-429E-B1F8-70BA421EC86E}"/>
          </ac:cxnSpMkLst>
        </pc:cxnChg>
      </pc:sldChg>
      <pc:sldChg chg="addSp delSp modSp">
        <pc:chgData name="Stevens, David" userId="73fe415a-d21a-4898-bfab-0e75d37181d7" providerId="ADAL" clId="{0D06C720-9C57-4E1E-B275-78274B6009E5}" dt="2018-07-09T08:08:07.604" v="104" actId="1076"/>
        <pc:sldMkLst>
          <pc:docMk/>
          <pc:sldMk cId="492255895" sldId="262"/>
        </pc:sldMkLst>
        <pc:spChg chg="mod topLvl">
          <ac:chgData name="Stevens, David" userId="73fe415a-d21a-4898-bfab-0e75d37181d7" providerId="ADAL" clId="{0D06C720-9C57-4E1E-B275-78274B6009E5}" dt="2018-07-09T07:56:11.135" v="98" actId="164"/>
          <ac:spMkLst>
            <pc:docMk/>
            <pc:sldMk cId="492255895" sldId="262"/>
            <ac:spMk id="13" creationId="{6FF5D2E2-8F68-4FFE-AEE7-0CF6B48AF69B}"/>
          </ac:spMkLst>
        </pc:spChg>
        <pc:spChg chg="mod topLvl">
          <ac:chgData name="Stevens, David" userId="73fe415a-d21a-4898-bfab-0e75d37181d7" providerId="ADAL" clId="{0D06C720-9C57-4E1E-B275-78274B6009E5}" dt="2018-07-09T07:56:11.135" v="98" actId="164"/>
          <ac:spMkLst>
            <pc:docMk/>
            <pc:sldMk cId="492255895" sldId="262"/>
            <ac:spMk id="16" creationId="{381FA272-7623-4EEC-BCD7-8145EA538B8A}"/>
          </ac:spMkLst>
        </pc:spChg>
        <pc:spChg chg="del">
          <ac:chgData name="Stevens, David" userId="73fe415a-d21a-4898-bfab-0e75d37181d7" providerId="ADAL" clId="{0D06C720-9C57-4E1E-B275-78274B6009E5}" dt="2018-07-09T07:55:37.609" v="91" actId="478"/>
          <ac:spMkLst>
            <pc:docMk/>
            <pc:sldMk cId="492255895" sldId="262"/>
            <ac:spMk id="17" creationId="{F26554C9-3A84-4C0C-B26D-42DFB2F0B82E}"/>
          </ac:spMkLst>
        </pc:spChg>
        <pc:spChg chg="mod topLvl">
          <ac:chgData name="Stevens, David" userId="73fe415a-d21a-4898-bfab-0e75d37181d7" providerId="ADAL" clId="{0D06C720-9C57-4E1E-B275-78274B6009E5}" dt="2018-07-09T07:56:12.769" v="99" actId="164"/>
          <ac:spMkLst>
            <pc:docMk/>
            <pc:sldMk cId="492255895" sldId="262"/>
            <ac:spMk id="19" creationId="{842DB165-E6C4-49AD-AA57-260BECD2EA67}"/>
          </ac:spMkLst>
        </pc:spChg>
        <pc:spChg chg="mod topLvl">
          <ac:chgData name="Stevens, David" userId="73fe415a-d21a-4898-bfab-0e75d37181d7" providerId="ADAL" clId="{0D06C720-9C57-4E1E-B275-78274B6009E5}" dt="2018-07-09T07:56:12.769" v="99" actId="164"/>
          <ac:spMkLst>
            <pc:docMk/>
            <pc:sldMk cId="492255895" sldId="262"/>
            <ac:spMk id="20" creationId="{D52F7C25-AA9B-4F57-9601-59FBDDC6CB9A}"/>
          </ac:spMkLst>
        </pc:spChg>
        <pc:spChg chg="del mod topLvl">
          <ac:chgData name="Stevens, David" userId="73fe415a-d21a-4898-bfab-0e75d37181d7" providerId="ADAL" clId="{0D06C720-9C57-4E1E-B275-78274B6009E5}" dt="2018-07-09T07:55:09.494" v="85" actId="478"/>
          <ac:spMkLst>
            <pc:docMk/>
            <pc:sldMk cId="492255895" sldId="262"/>
            <ac:spMk id="21" creationId="{CEFF42F1-900D-435F-8AF6-E098EE3A06BF}"/>
          </ac:spMkLst>
        </pc:spChg>
        <pc:grpChg chg="del">
          <ac:chgData name="Stevens, David" userId="73fe415a-d21a-4898-bfab-0e75d37181d7" providerId="ADAL" clId="{0D06C720-9C57-4E1E-B275-78274B6009E5}" dt="2018-07-02T09:39:35.924" v="1" actId="478"/>
          <ac:grpSpMkLst>
            <pc:docMk/>
            <pc:sldMk cId="492255895" sldId="262"/>
            <ac:grpSpMk id="3" creationId="{F2A8A224-B365-4AE6-87C7-37C34BCEFBBB}"/>
          </ac:grpSpMkLst>
        </pc:grpChg>
        <pc:grpChg chg="mod">
          <ac:chgData name="Stevens, David" userId="73fe415a-d21a-4898-bfab-0e75d37181d7" providerId="ADAL" clId="{0D06C720-9C57-4E1E-B275-78274B6009E5}" dt="2018-07-09T07:50:45.449" v="62" actId="1076"/>
          <ac:grpSpMkLst>
            <pc:docMk/>
            <pc:sldMk cId="492255895" sldId="262"/>
            <ac:grpSpMk id="6" creationId="{35913779-960F-428C-9986-06765E7BD496}"/>
          </ac:grpSpMkLst>
        </pc:grpChg>
        <pc:grpChg chg="add del mod">
          <ac:chgData name="Stevens, David" userId="73fe415a-d21a-4898-bfab-0e75d37181d7" providerId="ADAL" clId="{0D06C720-9C57-4E1E-B275-78274B6009E5}" dt="2018-07-09T08:07:49.791" v="101" actId="478"/>
          <ac:grpSpMkLst>
            <pc:docMk/>
            <pc:sldMk cId="492255895" sldId="262"/>
            <ac:grpSpMk id="8" creationId="{0981A5E8-6459-4C4E-9946-2C8006CC245F}"/>
          </ac:grpSpMkLst>
        </pc:grpChg>
        <pc:grpChg chg="add mod">
          <ac:chgData name="Stevens, David" userId="73fe415a-d21a-4898-bfab-0e75d37181d7" providerId="ADAL" clId="{0D06C720-9C57-4E1E-B275-78274B6009E5}" dt="2018-07-09T08:08:07.604" v="104" actId="1076"/>
          <ac:grpSpMkLst>
            <pc:docMk/>
            <pc:sldMk cId="492255895" sldId="262"/>
            <ac:grpSpMk id="9" creationId="{F05350B0-C9F2-4A47-AD21-F5BCA2B29686}"/>
          </ac:grpSpMkLst>
        </pc:grpChg>
        <pc:grpChg chg="add del mod">
          <ac:chgData name="Stevens, David" userId="73fe415a-d21a-4898-bfab-0e75d37181d7" providerId="ADAL" clId="{0D06C720-9C57-4E1E-B275-78274B6009E5}" dt="2018-07-09T07:56:03.486" v="95" actId="165"/>
          <ac:grpSpMkLst>
            <pc:docMk/>
            <pc:sldMk cId="492255895" sldId="262"/>
            <ac:grpSpMk id="12" creationId="{E3CCE7C9-977A-4AD2-ACDB-FF6AC297E4D0}"/>
          </ac:grpSpMkLst>
        </pc:grpChg>
        <pc:grpChg chg="add del mod">
          <ac:chgData name="Stevens, David" userId="73fe415a-d21a-4898-bfab-0e75d37181d7" providerId="ADAL" clId="{0D06C720-9C57-4E1E-B275-78274B6009E5}" dt="2018-07-09T07:54:46.480" v="82" actId="165"/>
          <ac:grpSpMkLst>
            <pc:docMk/>
            <pc:sldMk cId="492255895" sldId="262"/>
            <ac:grpSpMk id="18" creationId="{F0B29B92-B4CB-4295-86A8-661F892423C1}"/>
          </ac:grpSpMkLst>
        </pc:grpChg>
        <pc:graphicFrameChg chg="modGraphic">
          <ac:chgData name="Stevens, David" userId="73fe415a-d21a-4898-bfab-0e75d37181d7" providerId="ADAL" clId="{0D06C720-9C57-4E1E-B275-78274B6009E5}" dt="2018-07-09T08:08:00.470" v="103" actId="2164"/>
          <ac:graphicFrameMkLst>
            <pc:docMk/>
            <pc:sldMk cId="492255895" sldId="262"/>
            <ac:graphicFrameMk id="14" creationId="{A7BC4D54-A17B-438E-A39A-7FA0A53C2E78}"/>
          </ac:graphicFrameMkLst>
        </pc:graphicFrameChg>
        <pc:picChg chg="add mod">
          <ac:chgData name="Stevens, David" userId="73fe415a-d21a-4898-bfab-0e75d37181d7" providerId="ADAL" clId="{0D06C720-9C57-4E1E-B275-78274B6009E5}" dt="2018-07-09T07:56:12.769" v="99" actId="164"/>
          <ac:picMkLst>
            <pc:docMk/>
            <pc:sldMk cId="492255895" sldId="262"/>
            <ac:picMk id="4" creationId="{0AD5BE59-AE25-4079-A980-A437936E0CFD}"/>
          </ac:picMkLst>
        </pc:picChg>
        <pc:picChg chg="add mod">
          <ac:chgData name="Stevens, David" userId="73fe415a-d21a-4898-bfab-0e75d37181d7" providerId="ADAL" clId="{0D06C720-9C57-4E1E-B275-78274B6009E5}" dt="2018-07-09T07:56:11.135" v="98" actId="164"/>
          <ac:picMkLst>
            <pc:docMk/>
            <pc:sldMk cId="492255895" sldId="262"/>
            <ac:picMk id="7" creationId="{459E3743-7514-4F26-B0C9-B6F1578868F5}"/>
          </ac:picMkLst>
        </pc:picChg>
      </pc:sldChg>
      <pc:sldChg chg="delSp">
        <pc:chgData name="Stevens, David" userId="73fe415a-d21a-4898-bfab-0e75d37181d7" providerId="ADAL" clId="{0D06C720-9C57-4E1E-B275-78274B6009E5}" dt="2018-07-02T09:39:31.602" v="0" actId="478"/>
        <pc:sldMkLst>
          <pc:docMk/>
          <pc:sldMk cId="1816925610" sldId="324"/>
        </pc:sldMkLst>
        <pc:grpChg chg="del">
          <ac:chgData name="Stevens, David" userId="73fe415a-d21a-4898-bfab-0e75d37181d7" providerId="ADAL" clId="{0D06C720-9C57-4E1E-B275-78274B6009E5}" dt="2018-07-02T09:39:31.602" v="0" actId="478"/>
          <ac:grpSpMkLst>
            <pc:docMk/>
            <pc:sldMk cId="1816925610" sldId="324"/>
            <ac:grpSpMk id="4" creationId="{F6B3966D-4B1C-4AA6-9FFF-1339EB8DE467}"/>
          </ac:grpSpMkLst>
        </pc:grpChg>
      </pc:sldChg>
      <pc:sldChg chg="del">
        <pc:chgData name="Stevens, David" userId="73fe415a-d21a-4898-bfab-0e75d37181d7" providerId="ADAL" clId="{0D06C720-9C57-4E1E-B275-78274B6009E5}" dt="2018-07-09T08:13:35.223" v="105" actId="2696"/>
        <pc:sldMkLst>
          <pc:docMk/>
          <pc:sldMk cId="3892881487" sldId="325"/>
        </pc:sldMkLst>
      </pc:sldChg>
      <pc:sldChg chg="addSp modSp">
        <pc:chgData name="Stevens, David" userId="73fe415a-d21a-4898-bfab-0e75d37181d7" providerId="ADAL" clId="{0D06C720-9C57-4E1E-B275-78274B6009E5}" dt="2018-07-09T08:19:21.657" v="190" actId="12789"/>
        <pc:sldMkLst>
          <pc:docMk/>
          <pc:sldMk cId="3131760488" sldId="326"/>
        </pc:sldMkLst>
        <pc:spChg chg="add mod ord">
          <ac:chgData name="Stevens, David" userId="73fe415a-d21a-4898-bfab-0e75d37181d7" providerId="ADAL" clId="{0D06C720-9C57-4E1E-B275-78274B6009E5}" dt="2018-07-09T08:19:21.657" v="190" actId="12789"/>
          <ac:spMkLst>
            <pc:docMk/>
            <pc:sldMk cId="3131760488" sldId="326"/>
            <ac:spMk id="5" creationId="{63DEDB00-F3ED-499C-B70D-2B48F741B06D}"/>
          </ac:spMkLst>
        </pc:spChg>
        <pc:spChg chg="add mod">
          <ac:chgData name="Stevens, David" userId="73fe415a-d21a-4898-bfab-0e75d37181d7" providerId="ADAL" clId="{0D06C720-9C57-4E1E-B275-78274B6009E5}" dt="2018-07-09T08:19:21.657" v="190" actId="12789"/>
          <ac:spMkLst>
            <pc:docMk/>
            <pc:sldMk cId="3131760488" sldId="326"/>
            <ac:spMk id="6" creationId="{EB6AE692-005E-4E3D-BFCA-A9BE29E5F342}"/>
          </ac:spMkLst>
        </pc:spChg>
        <pc:spChg chg="add mod ord">
          <ac:chgData name="Stevens, David" userId="73fe415a-d21a-4898-bfab-0e75d37181d7" providerId="ADAL" clId="{0D06C720-9C57-4E1E-B275-78274B6009E5}" dt="2018-07-09T08:19:17.313" v="188" actId="12789"/>
          <ac:spMkLst>
            <pc:docMk/>
            <pc:sldMk cId="3131760488" sldId="326"/>
            <ac:spMk id="7" creationId="{28374A95-4DC9-469B-9BCC-050CB7C3BD6D}"/>
          </ac:spMkLst>
        </pc:spChg>
        <pc:spChg chg="add mod">
          <ac:chgData name="Stevens, David" userId="73fe415a-d21a-4898-bfab-0e75d37181d7" providerId="ADAL" clId="{0D06C720-9C57-4E1E-B275-78274B6009E5}" dt="2018-07-09T08:19:17.313" v="188" actId="12789"/>
          <ac:spMkLst>
            <pc:docMk/>
            <pc:sldMk cId="3131760488" sldId="326"/>
            <ac:spMk id="8" creationId="{459EE1CA-F1AF-4F4C-ADB6-AE7106702E1E}"/>
          </ac:spMkLst>
        </pc:spChg>
        <pc:graphicFrameChg chg="mod modGraphic">
          <ac:chgData name="Stevens, David" userId="73fe415a-d21a-4898-bfab-0e75d37181d7" providerId="ADAL" clId="{0D06C720-9C57-4E1E-B275-78274B6009E5}" dt="2018-07-09T08:15:12.920" v="110" actId="108"/>
          <ac:graphicFrameMkLst>
            <pc:docMk/>
            <pc:sldMk cId="3131760488" sldId="326"/>
            <ac:graphicFrameMk id="14" creationId="{A7BC4D54-A17B-438E-A39A-7FA0A53C2E78}"/>
          </ac:graphicFrameMkLst>
        </pc:graphicFrameChg>
      </pc:sldChg>
    </pc:docChg>
  </pc:docChgLst>
  <pc:docChgLst>
    <pc:chgData name="David Stevens" userId="b6815b1ecc207c78" providerId="LiveId" clId="{456B4E9D-26DD-4E28-9DE1-E3370A981174}"/>
    <pc:docChg chg="custSel modSld">
      <pc:chgData name="David Stevens" userId="b6815b1ecc207c78" providerId="LiveId" clId="{456B4E9D-26DD-4E28-9DE1-E3370A981174}" dt="2018-06-12T12:39:30.277" v="40" actId="20577"/>
      <pc:docMkLst>
        <pc:docMk/>
      </pc:docMkLst>
      <pc:sldChg chg="modSp">
        <pc:chgData name="David Stevens" userId="b6815b1ecc207c78" providerId="LiveId" clId="{456B4E9D-26DD-4E28-9DE1-E3370A981174}" dt="2018-06-12T12:39:30.277" v="40" actId="20577"/>
        <pc:sldMkLst>
          <pc:docMk/>
          <pc:sldMk cId="3942625781" sldId="261"/>
        </pc:sldMkLst>
        <pc:spChg chg="mod">
          <ac:chgData name="David Stevens" userId="b6815b1ecc207c78" providerId="LiveId" clId="{456B4E9D-26DD-4E28-9DE1-E3370A981174}" dt="2018-06-12T12:39:30.277" v="40" actId="20577"/>
          <ac:spMkLst>
            <pc:docMk/>
            <pc:sldMk cId="3942625781" sldId="261"/>
            <ac:spMk id="3" creationId="{8F09E122-47FB-49E4-9C1E-38878C6D52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7/9/2018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July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July 9,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9,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24395"/>
              </p:ext>
            </p:extLst>
          </p:nvPr>
        </p:nvGraphicFramePr>
        <p:xfrm>
          <a:off x="690464" y="2082517"/>
          <a:ext cx="13052286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Club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E692-005E-4E3D-BFCA-A9BE29E5F342}"/>
              </a:ext>
            </a:extLst>
          </p:cNvPr>
          <p:cNvSpPr/>
          <p:nvPr/>
        </p:nvSpPr>
        <p:spPr>
          <a:xfrm rot="2700000">
            <a:off x="1491273" y="4195529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DEDB00-F3ED-499C-B70D-2B48F741B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44842" y="4600891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EE1CA-F1AF-4F4C-ADB6-AE7106702E1E}"/>
              </a:ext>
            </a:extLst>
          </p:cNvPr>
          <p:cNvSpPr/>
          <p:nvPr/>
        </p:nvSpPr>
        <p:spPr>
          <a:xfrm rot="2700000">
            <a:off x="4334930" y="4249038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89">
            <a:extLst>
              <a:ext uri="{FF2B5EF4-FFF2-40B4-BE49-F238E27FC236}">
                <a16:creationId xmlns:a16="http://schemas.microsoft.com/office/drawing/2014/main" id="{28374A95-4DC9-469B-9BCC-050CB7C3BD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31836" y="4580699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3CC482-B442-4755-9B10-45781B85574D}"/>
              </a:ext>
            </a:extLst>
          </p:cNvPr>
          <p:cNvSpPr/>
          <p:nvPr/>
        </p:nvSpPr>
        <p:spPr>
          <a:xfrm rot="2700000">
            <a:off x="6948954" y="4492682"/>
            <a:ext cx="943680" cy="943680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A3ED6-73F8-4F69-8557-8D022E2932D1}"/>
              </a:ext>
            </a:extLst>
          </p:cNvPr>
          <p:cNvSpPr txBox="1"/>
          <p:nvPr/>
        </p:nvSpPr>
        <p:spPr>
          <a:xfrm>
            <a:off x="6411683" y="5869708"/>
            <a:ext cx="20230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1881"/>
              </p:ext>
            </p:extLst>
          </p:nvPr>
        </p:nvGraphicFramePr>
        <p:xfrm>
          <a:off x="754046" y="2121208"/>
          <a:ext cx="13059640" cy="25857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5666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Technologist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technology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9948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3210744" y="5186511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5350B0-C9F2-4A47-AD21-F5BCA2B29686}"/>
              </a:ext>
            </a:extLst>
          </p:cNvPr>
          <p:cNvGrpSpPr/>
          <p:nvPr/>
        </p:nvGrpSpPr>
        <p:grpSpPr>
          <a:xfrm>
            <a:off x="5483523" y="5194917"/>
            <a:ext cx="1502176" cy="1826067"/>
            <a:chOff x="7891439" y="5115033"/>
            <a:chExt cx="1502176" cy="1826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42DB165-E6C4-49AD-AA57-260BECD2EA67}"/>
                </a:ext>
              </a:extLst>
            </p:cNvPr>
            <p:cNvSpPr/>
            <p:nvPr/>
          </p:nvSpPr>
          <p:spPr>
            <a:xfrm>
              <a:off x="7891439" y="5115033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2F7C25-AA9B-4F57-9601-59FBDDC6CB9A}"/>
                </a:ext>
              </a:extLst>
            </p:cNvPr>
            <p:cNvSpPr txBox="1"/>
            <p:nvPr/>
          </p:nvSpPr>
          <p:spPr>
            <a:xfrm>
              <a:off x="7892610" y="668718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Technologist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D5BE59-AE25-4079-A980-A437936E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336" y="5409930"/>
              <a:ext cx="843056" cy="84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525</TotalTime>
  <Words>450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2018-07-09T08:54:10Z</dcterms:modified>
  <cp:category/>
</cp:coreProperties>
</file>