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90"/>
  </p:normalViewPr>
  <p:slideViewPr>
    <p:cSldViewPr snapToObjects="1" showGuides="1">
      <p:cViewPr varScale="1">
        <p:scale>
          <a:sx n="95" d="100"/>
          <a:sy n="95" d="100"/>
        </p:scale>
        <p:origin x="96" y="42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4/18/2018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18,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18,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18,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18,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18,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18,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18,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IDC Digital Trends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Stevens</a:t>
            </a:r>
            <a:br>
              <a:rPr lang="en-US" dirty="0"/>
            </a:br>
            <a:r>
              <a:rPr lang="en-US" dirty="0"/>
              <a:t>https://github.dxc.com/dstevens26/IDCTrends 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09F3BE1-B19E-463C-8884-999C7A221E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18038" b="-18038"/>
          <a:stretch/>
        </p:blipFill>
        <p:spPr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255DAB-CF01-4BBB-9FE9-4567407E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47E0D-8D64-4845-8F82-C1D6D390C75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Simple import from IDC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Reduced some content down to allow for grouping against common areas (e.g. Programs &amp; Use Cases)</a:t>
            </a:r>
          </a:p>
        </p:txBody>
      </p:sp>
    </p:spTree>
    <p:extLst>
      <p:ext uri="{BB962C8B-B14F-4D97-AF65-F5344CB8AC3E}">
        <p14:creationId xmlns:p14="http://schemas.microsoft.com/office/powerpoint/2010/main" val="35243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55DAB-CF01-4BBB-9FE9-4567407E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Industry &gt; Mission &gt; SP &gt;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47E0D-8D64-4845-8F82-C1D6D390C75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Arghh</a:t>
            </a:r>
            <a:r>
              <a:rPr lang="en-GB" dirty="0"/>
              <a:t>  noise!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See next slides for a refinement on this overall view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F079639-ABEC-435D-921A-CCFD7A7D31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63502" b="-6350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9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55DAB-CF01-4BBB-9FE9-4567407E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Industry &gt; Mission &gt; SP &gt;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47E0D-8D64-4845-8F82-C1D6D390C75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Showing top programs with the most technology connections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AFF446E-3668-4A68-BFD6-7B8E67C6A8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11015" b="-11015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1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BA7C17-5EBB-484C-9E47-290CA4B2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4358-5758-4D15-B47B-415D0D0904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Cases with the most connections to a Program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B4B163-E962-4C16-AE96-C3502A3DC6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16774" b="-16774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1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BA7C17-5EBB-484C-9E47-290CA4B2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Use Cases &amp; their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4358-5758-4D15-B47B-415D0D0904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Cases with the most connections to a Program and their enabling technologies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86117AE-3C26-485B-B0B3-A0E8B8D948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244" r="-1244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BA7C17-5EBB-484C-9E47-290CA4B2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Technologies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4358-5758-4D15-B47B-415D0D0904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Technologies with the most connected use cases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24EF01-2D75-4B30-94A8-85347DB443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5850" b="-585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BA7C17-5EBB-484C-9E47-290CA4B2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Most Common Technologies and their use cases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4358-5758-4D15-B47B-415D0D0904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Technologies with the most connected use cases and their use cases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6F5EE5A-8DC2-434E-9D0F-669010C74B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3720" b="-372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24</TotalTime>
  <Words>128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DXC</vt:lpstr>
      <vt:lpstr>IDC Digital Trends </vt:lpstr>
      <vt:lpstr>Schema</vt:lpstr>
      <vt:lpstr>Industry &gt; Mission &gt; SP &gt; Program</vt:lpstr>
      <vt:lpstr>Industry &gt; Mission &gt; SP &gt; Program</vt:lpstr>
      <vt:lpstr>Most Common Use Cases</vt:lpstr>
      <vt:lpstr>Most Common Use Cases &amp; their technologies</vt:lpstr>
      <vt:lpstr>Most Common Technologies  </vt:lpstr>
      <vt:lpstr>Most Common Technologies and their use cases  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IDC Digital Trends</dc:title>
  <dc:subject/>
  <dc:creator>Stevens, David</dc:creator>
  <cp:keywords/>
  <dc:description/>
  <cp:lastModifiedBy>Stevens, David</cp:lastModifiedBy>
  <cp:revision>5</cp:revision>
  <dcterms:created xsi:type="dcterms:W3CDTF">2018-04-18T13:04:29Z</dcterms:created>
  <dcterms:modified xsi:type="dcterms:W3CDTF">2018-04-18T13:29:14Z</dcterms:modified>
  <cp:category/>
</cp:coreProperties>
</file>