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07954-5D98-5BF2-1121-689E8FFB3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AD931-8AA6-C3C1-6A2A-55958995C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B8EBF-2840-65BE-4B58-C64149632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9750-CC87-4269-8C9E-27DB091DB1D3}" type="datetimeFigureOut">
              <a:rPr lang="en-US" smtClean="0"/>
              <a:t>2024-12-13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B6468-ED72-159F-BFED-45DD742BD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1AE3-1042-9308-705B-718A33A0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5430-578E-46A2-A464-A721B9C53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7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3074-0859-160A-5CBF-BA99CF250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5519F-B4DB-CB7A-0441-C6734314B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108A2-2A41-6422-9849-D4BF8F2D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9750-CC87-4269-8C9E-27DB091DB1D3}" type="datetimeFigureOut">
              <a:rPr lang="en-US" smtClean="0"/>
              <a:t>2024-12-13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66B14-4B26-7850-9B8D-C8BF7BA0C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F4992-1B16-A357-7785-57D50182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5430-578E-46A2-A464-A721B9C53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5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9EAC18-494E-45B3-F944-854A2829A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8A20F-AF31-8C34-DAFB-AF1A4F9ED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29A0B-5BD3-CA1C-37AD-B59C985C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9750-CC87-4269-8C9E-27DB091DB1D3}" type="datetimeFigureOut">
              <a:rPr lang="en-US" smtClean="0"/>
              <a:t>2024-12-13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1E7CD-5687-AF5D-9266-7A4D6974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CFB94-8494-428F-8F12-318289C5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5430-578E-46A2-A464-A721B9C53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0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3EAC-09DD-9CF5-512D-5B477EEC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C6A17-A4FC-E006-9774-A0F89FD39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19379-F7F4-5A47-3760-CBD91B2E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9750-CC87-4269-8C9E-27DB091DB1D3}" type="datetimeFigureOut">
              <a:rPr lang="en-US" smtClean="0"/>
              <a:t>2024-12-13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D7537-FCE0-7BF9-8514-1DA5CCA8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D7C2F-BF40-940D-F843-7EC86695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5430-578E-46A2-A464-A721B9C53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8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013F-2AED-86C9-8C06-D3FD580AC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05E6E-53F3-90E9-F318-D63BAFFE8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067CE-07BA-BD36-7F33-B938E20C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9750-CC87-4269-8C9E-27DB091DB1D3}" type="datetimeFigureOut">
              <a:rPr lang="en-US" smtClean="0"/>
              <a:t>2024-12-13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922DE-8B61-61ED-0BBF-0B763C6E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09AC3-97CB-F005-7279-BC77772E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5430-578E-46A2-A464-A721B9C53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B049-26DA-6765-F9DB-5E1406DF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5DE00-18C9-92FE-D92D-674661F1F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9F200-2417-6B5A-4118-5FDD51F1E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6E9C4-20A8-D4CF-D610-DB9A733B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9750-CC87-4269-8C9E-27DB091DB1D3}" type="datetimeFigureOut">
              <a:rPr lang="en-US" smtClean="0"/>
              <a:t>2024-12-13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0DBFD-78CF-0A8B-F7F2-D3DDC1A4E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92562-115C-0E5B-CF85-D3D6823C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5430-578E-46A2-A464-A721B9C53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5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6DE6B-F219-5DD3-4751-0E80F736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D80CA-8AE9-8F29-CD27-9C1BB1DB3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63711-7CE4-7DBD-A473-7E149CF76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91C9B-D6CF-B431-65DC-5DB66735D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1FA4F-DEE9-CD5C-DDB2-C84A59B0A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0B701-1CD6-45B4-464A-AB579586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9750-CC87-4269-8C9E-27DB091DB1D3}" type="datetimeFigureOut">
              <a:rPr lang="en-US" smtClean="0"/>
              <a:t>2024-12-13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A3C38A-4097-260F-F2E7-9A3B1ED85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D3DA6F-219A-5BAD-A3D3-04A0D815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5430-578E-46A2-A464-A721B9C53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6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339F-C82E-2E82-65C6-3366B033B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16B03-9DF4-253D-D88B-F8649F10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9750-CC87-4269-8C9E-27DB091DB1D3}" type="datetimeFigureOut">
              <a:rPr lang="en-US" smtClean="0"/>
              <a:t>2024-12-13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FC212-8404-E07A-21EF-E0D51FFD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0B7AF-E6D9-23B3-CACE-5B8BA11A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5430-578E-46A2-A464-A721B9C53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5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1E037-C099-CFD5-4053-7355C7E0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9750-CC87-4269-8C9E-27DB091DB1D3}" type="datetimeFigureOut">
              <a:rPr lang="en-US" smtClean="0"/>
              <a:t>2024-12-13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9AD1B6-576F-35DB-9481-A1905353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BAB35-1BC5-577A-C2A2-7BD0D847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5430-578E-46A2-A464-A721B9C53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6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5B6A-4669-DA6A-0E3D-1E82C9AA6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FEC1A-32A7-FCC6-0361-968975996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779B6-96F3-6285-DF54-30B614153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E43DE-A0C2-2778-8B46-9D0AF3A0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9750-CC87-4269-8C9E-27DB091DB1D3}" type="datetimeFigureOut">
              <a:rPr lang="en-US" smtClean="0"/>
              <a:t>2024-12-13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9C677-8387-CCEF-6195-EAFF2A5D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8E98A-9939-4EBF-0B89-9E2A2F67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5430-578E-46A2-A464-A721B9C53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1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F971A-9070-88F1-03A3-7A1A4421C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C6799-BE51-B3F3-C4F1-894ED9B66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308ED-A155-21AB-63AD-E71D0AB9A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95D3D-87BE-8991-51FF-341BDC2CE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9750-CC87-4269-8C9E-27DB091DB1D3}" type="datetimeFigureOut">
              <a:rPr lang="en-US" smtClean="0"/>
              <a:t>2024-12-13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B9AF5-2FD0-CDD2-2671-47C52BE4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64EC5-C981-20CC-10BE-E8AF57AF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5430-578E-46A2-A464-A721B9C53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5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7DBCF-1C1F-EE95-FDD5-6D39611F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D038A-BFC5-4108-8743-98CCCF8D4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7CBD0-95EB-7EFA-064B-065AEDEA2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89750-CC87-4269-8C9E-27DB091DB1D3}" type="datetimeFigureOut">
              <a:rPr lang="en-US" smtClean="0"/>
              <a:t>2024-12-13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0CB42-841E-A011-586B-EFC3DA879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B5DAF-BBA8-0713-CACA-296FBB3CF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45430-578E-46A2-A464-A721B9C53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0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2714-5FBB-A75B-8103-44C5F4823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723"/>
            <a:ext cx="8360228" cy="1300163"/>
          </a:xfrm>
        </p:spPr>
        <p:txBody>
          <a:bodyPr>
            <a:normAutofit fontScale="90000"/>
          </a:bodyPr>
          <a:lstStyle/>
          <a:p>
            <a:r>
              <a:rPr lang="en-US" sz="32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Cutubka</a:t>
            </a:r>
            <a:r>
              <a:rPr lang="en-US" sz="3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3aad: Aas-</a:t>
            </a:r>
            <a:r>
              <a:rPr lang="en-US" sz="32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aasiyaadka</a:t>
            </a:r>
            <a:r>
              <a:rPr lang="en-US" sz="3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MS Word 2010	</a:t>
            </a:r>
            <a:br>
              <a:rPr lang="en-US" sz="32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A4FD5-AF7F-2985-3390-4D5D001AE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" y="936171"/>
            <a:ext cx="10765971" cy="4942115"/>
          </a:xfrm>
        </p:spPr>
        <p:txBody>
          <a:bodyPr>
            <a:normAutofit/>
          </a:bodyPr>
          <a:lstStyle/>
          <a:p>
            <a:pPr marL="0" marR="0" algn="just">
              <a:lnSpc>
                <a:spcPct val="150000"/>
              </a:lnSpc>
              <a:spcAft>
                <a:spcPts val="800"/>
              </a:spcAft>
            </a:pPr>
            <a:r>
              <a:rPr lang="en-US" sz="2800" kern="100" dirty="0" err="1"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Ujee</a:t>
            </a:r>
            <a:r>
              <a:rPr lang="en-US" sz="2800" b="1" kern="100" dirty="0" err="1"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dooyinka</a:t>
            </a:r>
            <a:r>
              <a:rPr lang="en-US" sz="2800" b="1" kern="100" dirty="0"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kern="100" dirty="0" err="1"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casharka</a:t>
            </a:r>
            <a:r>
              <a:rPr lang="en-US" sz="2800" b="1" kern="100" dirty="0"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endParaRPr lang="en-US" sz="2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453D4-448D-A84D-C051-ACE848EE38BA}"/>
              </a:ext>
            </a:extLst>
          </p:cNvPr>
          <p:cNvSpPr txBox="1"/>
          <p:nvPr/>
        </p:nvSpPr>
        <p:spPr>
          <a:xfrm>
            <a:off x="609599" y="1654628"/>
            <a:ext cx="9677401" cy="4741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Aft>
                <a:spcPts val="800"/>
              </a:spcAft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Dhamaadka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casharkan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arday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kasta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awoodi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karo in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warceliyo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weydiimooyinkan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-</a:t>
            </a:r>
            <a:endParaRPr lang="en-US" sz="20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Waa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maxay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Microsoft </a:t>
            </a:r>
            <a:endParaRPr lang="en-US" sz="20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Goorma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ayaa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dhitibada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taagay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shirkadda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Microsoft,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yaana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dhitibada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taagay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Shaqooyinka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ugu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muhiimsan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ay u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taagan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shirkadda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Microsoft.</a:t>
            </a:r>
            <a:endParaRPr lang="en-US" sz="20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Waa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maxay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Microsoft office suit.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Noocyada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Microsoft Office suit-ka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ugu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caansan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082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310A3-BE54-4E61-7648-0FF54F3C5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2FD5-9D28-2BEB-1098-C3316CBAF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686" y="108856"/>
            <a:ext cx="8621486" cy="1088573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D45E6-0D74-613B-A873-BAB5BC02B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115" y="1306286"/>
            <a:ext cx="10863942" cy="4848644"/>
          </a:xfrm>
        </p:spPr>
        <p:txBody>
          <a:bodyPr>
            <a:normAutofit/>
          </a:bodyPr>
          <a:lstStyle/>
          <a:p>
            <a:pPr marL="742950" marR="0" lvl="1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endParaRPr lang="en-US" sz="2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lvl="1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Pages: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 cover pages, blank pages, or page breaks.</a:t>
            </a:r>
          </a:p>
          <a:p>
            <a:pPr marL="800100" marR="0" lvl="1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Insert and manage tables.</a:t>
            </a:r>
          </a:p>
          <a:p>
            <a:pPr marL="800100" marR="0" lvl="1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Illustrations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Add pictures, shapes, icons, and SmartArt.</a:t>
            </a:r>
          </a:p>
          <a:p>
            <a:pPr marL="800100" marR="0" lvl="1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Insert hyperlinks, bookmarks, and cross-references.</a:t>
            </a:r>
          </a:p>
          <a:p>
            <a:pPr marL="800100" marR="0" lvl="1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&amp; Footer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Insert headers, footers, and page numbers.</a:t>
            </a:r>
          </a:p>
          <a:p>
            <a:pPr marL="742950" marR="0" lvl="1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endParaRPr lang="en-US" sz="4800" b="1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723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B2ECB-F2D7-8603-D385-67992AB25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9902-2329-E81E-E982-73E26F5D5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686" y="108856"/>
            <a:ext cx="8621486" cy="1088573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2A0D6-E0AC-4F20-9E29-757897B17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771" y="1415142"/>
            <a:ext cx="10831286" cy="4739787"/>
          </a:xfrm>
        </p:spPr>
        <p:txBody>
          <a:bodyPr>
            <a:normAutofit/>
          </a:bodyPr>
          <a:lstStyle/>
          <a:p>
            <a:pPr marL="742950" marR="0" lvl="1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endParaRPr lang="en-US" sz="2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of Contents: Generate and customize a table of contents.</a:t>
            </a:r>
          </a:p>
          <a:p>
            <a:pPr marL="742950" marR="0" lvl="1" indent="-285750" algn="just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Citations &amp; Bibliography: Manage sources and insert citations.</a:t>
            </a:r>
          </a:p>
          <a:p>
            <a:pPr marL="742950" marR="0" lvl="1" indent="-285750" algn="just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Captions: Insert captions for figures and tables.</a:t>
            </a:r>
          </a:p>
          <a:p>
            <a:pPr marL="742950" marR="0" lvl="1" indent="-285750" algn="just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 and Table of Authorities: Create and update these elements.</a:t>
            </a:r>
          </a:p>
          <a:p>
            <a:pPr marL="742950" marR="0" lvl="1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endParaRPr lang="en-US" sz="4800" b="1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51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606B2-72DD-74F7-49D2-BCCBE1E13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046C-FD06-8029-DE53-4B0FCF484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428" y="234724"/>
            <a:ext cx="8305799" cy="70144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Waa </a:t>
            </a:r>
            <a:r>
              <a:rPr lang="en-US" dirty="0" err="1">
                <a:solidFill>
                  <a:srgbClr val="FF0000"/>
                </a:solidFill>
              </a:rPr>
              <a:t>maxay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6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A7D49-8876-BD40-B529-75E868939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085" y="1212815"/>
            <a:ext cx="10765971" cy="494211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32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</a:t>
            </a:r>
            <a:r>
              <a:rPr lang="en-US" sz="3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waa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shirkad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tiknoolajiyadeed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oo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caalami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ah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oo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caan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ah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softwares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-ka,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adeegyo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qalab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iyo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xalal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xariira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softwares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-ka.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Waxaa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aasaasay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Bill Gates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iyo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Paul Allen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sanadkii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1975,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waxa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ay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kaalmaha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hore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kaga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jirtaa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shirkadaha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tiknoolajiyada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ugu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waaweyn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uguna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saameynta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badan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dunida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Shrikadda</a:t>
            </a:r>
            <a:r>
              <a:rPr lang="en-US" sz="32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Microsoft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waxa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ay ka mid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tahay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shirkadaha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soo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saaro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nidaamka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howl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galka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kombuyuutarka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 System). </a:t>
            </a:r>
            <a:endParaRPr lang="en-US" sz="32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Aft>
                <a:spcPts val="800"/>
              </a:spcAft>
            </a:pPr>
            <a:endParaRPr lang="en-US" sz="2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45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B5E46-A86B-7ED6-F5E3-DBA56654D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8681-DC56-7DC6-E66F-B07C63AA6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73085"/>
            <a:ext cx="8817428" cy="85997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Waa </a:t>
            </a:r>
            <a:r>
              <a:rPr lang="en-US" sz="4800" dirty="0" err="1">
                <a:solidFill>
                  <a:srgbClr val="FF0000"/>
                </a:solidFill>
              </a:rPr>
              <a:t>maxay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 Office suit 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16DF1-EC2F-8B33-5C86-5359EEDEC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115" y="1306286"/>
            <a:ext cx="10863942" cy="4848644"/>
          </a:xfrm>
        </p:spPr>
        <p:txBody>
          <a:bodyPr>
            <a:normAutofit/>
          </a:bodyPr>
          <a:lstStyle/>
          <a:p>
            <a:pPr marL="0" marR="0" algn="just">
              <a:lnSpc>
                <a:spcPct val="150000"/>
              </a:lnSpc>
              <a:spcAft>
                <a:spcPts val="800"/>
              </a:spcAft>
            </a:pPr>
            <a:r>
              <a:rPr lang="en-US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 Office suit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waa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xirmo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Barnaamijyo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wada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ah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oo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ay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soo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saartay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ayna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horimariso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shirkadda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Microsoft,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xirmo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kastana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waxaa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isticmaalaa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baahi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gooniya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Xirmo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kasta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waxa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aynu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isticmaalnaa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baahideena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maalinlaha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ama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joogtada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ah</a:t>
            </a:r>
            <a:endParaRPr lang="en-US" sz="48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24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173F3-3362-107B-BC4C-99322609A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58D61-1CEF-2220-EAF2-6E6AAFB41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430" y="108856"/>
            <a:ext cx="8501742" cy="1197429"/>
          </a:xfrm>
        </p:spPr>
        <p:txBody>
          <a:bodyPr>
            <a:noAutofit/>
          </a:bodyPr>
          <a:lstStyle/>
          <a:p>
            <a:r>
              <a:rPr lang="en-US" sz="1800" kern="100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3200" b="1" kern="100" dirty="0" err="1">
                <a:solidFill>
                  <a:srgbClr val="FF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Xirmooyinkan</a:t>
            </a:r>
            <a:r>
              <a:rPr lang="en-US" sz="3200" b="1" kern="100" dirty="0">
                <a:solidFill>
                  <a:srgbClr val="FF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b="1" kern="100" dirty="0" err="1">
                <a:solidFill>
                  <a:srgbClr val="FF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wada</a:t>
            </a:r>
            <a:r>
              <a:rPr lang="en-US" sz="3200" b="1" kern="100" dirty="0">
                <a:solidFill>
                  <a:srgbClr val="FF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b="1" kern="100" dirty="0" err="1">
                <a:solidFill>
                  <a:srgbClr val="FF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jira</a:t>
            </a:r>
            <a:r>
              <a:rPr lang="en-US" sz="3200" b="1" kern="100" dirty="0">
                <a:solidFill>
                  <a:srgbClr val="FF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b="1" kern="100" dirty="0" err="1">
                <a:solidFill>
                  <a:srgbClr val="FF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waxaa</a:t>
            </a:r>
            <a:r>
              <a:rPr lang="en-US" sz="3200" b="1" kern="100" dirty="0">
                <a:solidFill>
                  <a:srgbClr val="FF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ka mid ah: - </a:t>
            </a:r>
            <a:br>
              <a:rPr lang="en-US" sz="32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1E8D1-9729-969B-1B57-89A2B5A7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115" y="1306286"/>
            <a:ext cx="10863942" cy="4848644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"/>
            </a:pP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 Word: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waa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Barnaamij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isticmaalo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habaynta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qoraalada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kala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jaadka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ah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iyo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abuurista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dukumiintiyada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sida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warqadaha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warbixinada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CV-yada,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iyo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ka badan.</a:t>
            </a:r>
            <a:endParaRPr lang="en-US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"/>
            </a:pP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 Excel: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Barnaamij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xaashiyo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xisaabeed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oo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isticmaalo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abuurista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iyo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maareynta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xaashiyaha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fulinta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xisaabaadka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iyo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falanqaynta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xogta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 PowerPoint: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Barnaamij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adeegsado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soo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bandhigista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iyo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abuurista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bandhigyo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slide-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salaysan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kulamada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ganacsiga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casharrada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tacliinta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iyo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ujeeddooyin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kale.</a:t>
            </a:r>
            <a:endParaRPr lang="en-US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Aft>
                <a:spcPts val="800"/>
              </a:spcAft>
            </a:pPr>
            <a:endParaRPr lang="en-US" sz="48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33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2F7B6-A680-F4F7-E625-5B75F3101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C7F5-A30D-A25F-B741-9FB86BE42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430" y="108856"/>
            <a:ext cx="8501742" cy="1197429"/>
          </a:xfrm>
        </p:spPr>
        <p:txBody>
          <a:bodyPr>
            <a:noAutofit/>
          </a:bodyPr>
          <a:lstStyle/>
          <a:p>
            <a:r>
              <a:rPr lang="en-US" sz="1800" kern="100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3200" b="1" kern="100" dirty="0" err="1">
                <a:solidFill>
                  <a:srgbClr val="FF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Xirmooyinkan</a:t>
            </a:r>
            <a:r>
              <a:rPr lang="en-US" sz="3200" b="1" kern="100" dirty="0">
                <a:solidFill>
                  <a:srgbClr val="FF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b="1" kern="100" dirty="0" err="1">
                <a:solidFill>
                  <a:srgbClr val="FF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wada</a:t>
            </a:r>
            <a:r>
              <a:rPr lang="en-US" sz="3200" b="1" kern="100" dirty="0">
                <a:solidFill>
                  <a:srgbClr val="FF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b="1" kern="100" dirty="0" err="1">
                <a:solidFill>
                  <a:srgbClr val="FF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jira</a:t>
            </a:r>
            <a:r>
              <a:rPr lang="en-US" sz="3200" b="1" kern="100" dirty="0">
                <a:solidFill>
                  <a:srgbClr val="FF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b="1" kern="100" dirty="0" err="1">
                <a:solidFill>
                  <a:srgbClr val="FF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waxaa</a:t>
            </a:r>
            <a:r>
              <a:rPr lang="en-US" sz="3200" b="1" kern="100" dirty="0">
                <a:solidFill>
                  <a:srgbClr val="FF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ka mid ah: - </a:t>
            </a:r>
            <a:br>
              <a:rPr lang="en-US" sz="32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4704A-721B-4A5C-2C3C-C9738CE75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115" y="1306286"/>
            <a:ext cx="10863942" cy="4848644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Microsoft Outlook: </a:t>
            </a:r>
            <a:r>
              <a:rPr lang="en-US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Macmiil</a:t>
            </a: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email </a:t>
            </a:r>
            <a:r>
              <a:rPr lang="en-US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iyo</a:t>
            </a: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maamulaha</a:t>
            </a: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macluumaadka</a:t>
            </a: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shaqsiga</a:t>
            </a: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oo</a:t>
            </a: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ay </a:t>
            </a:r>
            <a:r>
              <a:rPr lang="en-US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</a:t>
            </a: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jiraan</a:t>
            </a: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astaamo</a:t>
            </a: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sida</a:t>
            </a: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email, </a:t>
            </a:r>
            <a:r>
              <a:rPr lang="en-US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jadwalka</a:t>
            </a: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xiriirada</a:t>
            </a: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iyo</a:t>
            </a: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hawlaha</a:t>
            </a: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Microsoft Access: </a:t>
            </a:r>
            <a:r>
              <a:rPr lang="en-US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Nidaam</a:t>
            </a: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maaraynta</a:t>
            </a: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xogta</a:t>
            </a: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oo</a:t>
            </a: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loo </a:t>
            </a:r>
            <a:r>
              <a:rPr lang="en-US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isticmaalo</a:t>
            </a: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abuurista</a:t>
            </a: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iyo</a:t>
            </a: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maareynta</a:t>
            </a: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xog</a:t>
            </a: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uruurinta</a:t>
            </a: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Microsoft OneNote: </a:t>
            </a:r>
            <a:r>
              <a:rPr lang="en-US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Barnaamij</a:t>
            </a: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qoraallo</a:t>
            </a: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qaadis</a:t>
            </a: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ah </a:t>
            </a:r>
            <a:r>
              <a:rPr lang="en-US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oo</a:t>
            </a: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loo </a:t>
            </a:r>
            <a:r>
              <a:rPr lang="en-US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isticmaalo</a:t>
            </a: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ururinta</a:t>
            </a: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qoraallo</a:t>
            </a: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gacmeed</a:t>
            </a: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ama </a:t>
            </a:r>
            <a:r>
              <a:rPr lang="en-US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faraysan</a:t>
            </a: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sawirro</a:t>
            </a: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goosgooska</a:t>
            </a: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shaashada</a:t>
            </a: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iyo</a:t>
            </a: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faallooyin</a:t>
            </a: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cod ah.</a:t>
            </a:r>
            <a:endParaRPr lang="en-US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"/>
            </a:pPr>
            <a:endParaRPr lang="en-US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Aft>
                <a:spcPts val="800"/>
              </a:spcAft>
            </a:pPr>
            <a:endParaRPr lang="en-US" sz="48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33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9C4B0-FB52-630C-FEAA-5D0AA2A7E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1201-A86C-02C6-A952-27152E602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686" y="108856"/>
            <a:ext cx="8621486" cy="1088573"/>
          </a:xfrm>
        </p:spPr>
        <p:txBody>
          <a:bodyPr>
            <a:noAutofit/>
          </a:bodyPr>
          <a:lstStyle/>
          <a:p>
            <a:r>
              <a:rPr lang="en-US" sz="1800" kern="100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3200" b="1" kern="100" dirty="0" err="1">
                <a:solidFill>
                  <a:srgbClr val="FF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Xirmooyinkan</a:t>
            </a:r>
            <a:r>
              <a:rPr lang="en-US" sz="3200" b="1" kern="100" dirty="0">
                <a:solidFill>
                  <a:srgbClr val="FF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b="1" kern="100" dirty="0" err="1">
                <a:solidFill>
                  <a:srgbClr val="FF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wada</a:t>
            </a:r>
            <a:r>
              <a:rPr lang="en-US" sz="3200" b="1" kern="100" dirty="0">
                <a:solidFill>
                  <a:srgbClr val="FF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b="1" kern="100" dirty="0" err="1">
                <a:solidFill>
                  <a:srgbClr val="FF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jira</a:t>
            </a:r>
            <a:r>
              <a:rPr lang="en-US" sz="3200" b="1" kern="100" dirty="0">
                <a:solidFill>
                  <a:srgbClr val="FF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b="1" kern="100" dirty="0" err="1">
                <a:solidFill>
                  <a:srgbClr val="FF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waxaa</a:t>
            </a:r>
            <a:r>
              <a:rPr lang="en-US" sz="3200" b="1" kern="100" dirty="0">
                <a:solidFill>
                  <a:srgbClr val="FF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ka mid ah: - </a:t>
            </a:r>
            <a:br>
              <a:rPr lang="en-US" sz="32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C4FD8-1E28-72D7-8EAB-DD6022007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115" y="1306286"/>
            <a:ext cx="10863942" cy="4848644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18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8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5ED02-16B1-59A5-523C-EC0A958A8CDC}"/>
              </a:ext>
            </a:extLst>
          </p:cNvPr>
          <p:cNvSpPr txBox="1"/>
          <p:nvPr/>
        </p:nvSpPr>
        <p:spPr>
          <a:xfrm>
            <a:off x="370115" y="1306285"/>
            <a:ext cx="8773885" cy="3892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"/>
            </a:pP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 Publisher: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Codsi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daabacaadda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desktop-ka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oo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isticmaalo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abuurista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daabacaadaha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sida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boorarka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wargeysyada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iyo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waraaqaha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 Teams: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Madal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wada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shaqeyn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oo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isku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dhafka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sheekaysiga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goobta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shaqada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shirarka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muuqaalka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kaydinta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faylasha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iyo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isdhexgalka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codsiyada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80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4C717-3544-E94B-B4FC-77662689D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66CF-7E6F-AACB-E6BF-9C47970AB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686" y="108856"/>
            <a:ext cx="8621486" cy="1088573"/>
          </a:xfrm>
        </p:spPr>
        <p:txBody>
          <a:bodyPr>
            <a:noAutofit/>
          </a:bodyPr>
          <a:lstStyle/>
          <a:p>
            <a:r>
              <a:rPr lang="en-US" sz="1800" kern="100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3200" b="1" kern="100" dirty="0" err="1">
                <a:solidFill>
                  <a:srgbClr val="FF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Xirmooyinkan</a:t>
            </a:r>
            <a:r>
              <a:rPr lang="en-US" sz="3200" b="1" kern="100" dirty="0">
                <a:solidFill>
                  <a:srgbClr val="FF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b="1" kern="100" dirty="0" err="1">
                <a:solidFill>
                  <a:srgbClr val="FF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wada</a:t>
            </a:r>
            <a:r>
              <a:rPr lang="en-US" sz="3200" b="1" kern="100" dirty="0">
                <a:solidFill>
                  <a:srgbClr val="FF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b="1" kern="100" dirty="0" err="1">
                <a:solidFill>
                  <a:srgbClr val="FF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jira</a:t>
            </a:r>
            <a:r>
              <a:rPr lang="en-US" sz="3200" b="1" kern="100" dirty="0">
                <a:solidFill>
                  <a:srgbClr val="FF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b="1" kern="100" dirty="0" err="1">
                <a:solidFill>
                  <a:srgbClr val="FF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waxaa</a:t>
            </a:r>
            <a:r>
              <a:rPr lang="en-US" sz="3200" b="1" kern="100" dirty="0">
                <a:solidFill>
                  <a:srgbClr val="FF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ka mid ah: - </a:t>
            </a:r>
            <a:br>
              <a:rPr lang="en-US" sz="32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5A0E3-70C1-E063-A6F2-8BB015B59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115" y="1306286"/>
            <a:ext cx="10863942" cy="4848644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18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 Word 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Waa </a:t>
            </a:r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Barnaamij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aysan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 </a:t>
            </a:r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maarmin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ruux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kasta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oo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dukumiinti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diyaariya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waa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barnaamijka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loogu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isticmaal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badan </a:t>
            </a:r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yahay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xagga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dukumiinti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diyaarinta</a:t>
            </a:r>
            <a:endParaRPr lang="en-US" sz="4800" b="1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12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17D81-E41D-33A0-7984-7E408BC55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9D0E-074F-2894-7FEC-52E81836D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686" y="108856"/>
            <a:ext cx="8621486" cy="1088573"/>
          </a:xfrm>
        </p:spPr>
        <p:txBody>
          <a:bodyPr>
            <a:noAutofit/>
          </a:bodyPr>
          <a:lstStyle/>
          <a:p>
            <a:r>
              <a:rPr lang="en-US" sz="1800" kern="100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3200" b="1" kern="100" dirty="0" err="1">
                <a:solidFill>
                  <a:srgbClr val="FF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Xirmooyinkan</a:t>
            </a:r>
            <a:r>
              <a:rPr lang="en-US" sz="3200" b="1" kern="100" dirty="0">
                <a:solidFill>
                  <a:srgbClr val="FF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b="1" kern="100" dirty="0" err="1">
                <a:solidFill>
                  <a:srgbClr val="FF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wada</a:t>
            </a:r>
            <a:r>
              <a:rPr lang="en-US" sz="3200" b="1" kern="100" dirty="0">
                <a:solidFill>
                  <a:srgbClr val="FF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b="1" kern="100" dirty="0" err="1">
                <a:solidFill>
                  <a:srgbClr val="FF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jira</a:t>
            </a:r>
            <a:r>
              <a:rPr lang="en-US" sz="3200" b="1" kern="100" dirty="0">
                <a:solidFill>
                  <a:srgbClr val="FF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b="1" kern="100" dirty="0" err="1">
                <a:solidFill>
                  <a:srgbClr val="FF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waxaa</a:t>
            </a:r>
            <a:r>
              <a:rPr lang="en-US" sz="3200" b="1" kern="100" dirty="0">
                <a:solidFill>
                  <a:srgbClr val="FF0000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ka mid ah: - </a:t>
            </a:r>
            <a:br>
              <a:rPr lang="en-US" sz="32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785B1-B774-2F0F-C6B4-A16DFBAAC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115" y="1306286"/>
            <a:ext cx="10863942" cy="4848644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b="1" kern="100" dirty="0" err="1"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Shaqooyinka</a:t>
            </a:r>
            <a:r>
              <a:rPr lang="en-US" b="1" kern="100" dirty="0"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00" dirty="0" err="1"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sida</a:t>
            </a:r>
            <a:r>
              <a:rPr lang="en-US" b="1" kern="100" dirty="0"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00" dirty="0" err="1"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joogtada</a:t>
            </a:r>
            <a:r>
              <a:rPr lang="en-US" b="1" kern="100" dirty="0"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00" dirty="0" err="1"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aan</a:t>
            </a:r>
            <a:r>
              <a:rPr lang="en-US" b="1" kern="100" dirty="0"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00" dirty="0" err="1"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looga</a:t>
            </a:r>
            <a:r>
              <a:rPr lang="en-US" b="1" kern="100" dirty="0"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00" dirty="0" err="1"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maarmin</a:t>
            </a:r>
            <a:r>
              <a:rPr lang="en-US" b="1" kern="100" dirty="0"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MS word </a:t>
            </a:r>
            <a:r>
              <a:rPr lang="en-US" b="1" kern="100" dirty="0" err="1"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waxaa</a:t>
            </a:r>
            <a:r>
              <a:rPr lang="en-US" b="1" kern="100" dirty="0"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ka mid: -</a:t>
            </a:r>
            <a:endParaRPr lang="en-US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Qoraallada</a:t>
            </a:r>
            <a:r>
              <a:rPr lang="en-US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kasoo</a:t>
            </a:r>
            <a:r>
              <a:rPr lang="en-US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baxo</a:t>
            </a:r>
            <a:r>
              <a:rPr lang="en-US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xafiisyada</a:t>
            </a:r>
            <a:r>
              <a:rPr lang="en-US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kala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duwan</a:t>
            </a:r>
            <a:r>
              <a:rPr lang="en-US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Warqadaha</a:t>
            </a:r>
            <a:r>
              <a:rPr lang="en-US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codsiga</a:t>
            </a:r>
            <a:r>
              <a:rPr lang="en-US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kala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duwan</a:t>
            </a:r>
            <a:r>
              <a:rPr lang="en-US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Qorista</a:t>
            </a:r>
            <a:r>
              <a:rPr lang="en-US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buugaagta</a:t>
            </a:r>
            <a:endParaRPr lang="en-US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Imtixaanaadka</a:t>
            </a:r>
            <a:r>
              <a:rPr lang="en-US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endParaRPr lang="en-US" sz="4800" b="1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93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68543-1641-1AB1-9557-2BC4A0398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9648B-D41D-D69B-6D1F-BCDF6742E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686" y="108856"/>
            <a:ext cx="8621486" cy="1088573"/>
          </a:xfrm>
        </p:spPr>
        <p:txBody>
          <a:bodyPr>
            <a:noAutofit/>
          </a:bodyPr>
          <a:lstStyle/>
          <a:p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 </a:t>
            </a:r>
            <a:endParaRPr lang="en-US" sz="4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3A5EA-22D7-E34D-A81A-A6A638030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115" y="1306286"/>
            <a:ext cx="10863942" cy="4848644"/>
          </a:xfrm>
        </p:spPr>
        <p:txBody>
          <a:bodyPr>
            <a:normAutofit/>
          </a:bodyPr>
          <a:lstStyle/>
          <a:p>
            <a:pPr marL="742950" marR="0" lvl="1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endParaRPr lang="en-US" sz="2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1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Clipboard: Cut, copy, paste.</a:t>
            </a:r>
          </a:p>
          <a:p>
            <a:pPr marL="914400" marR="0" lvl="1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Font: Text formatting options like bold, italic, font size, and color.</a:t>
            </a:r>
          </a:p>
          <a:p>
            <a:pPr marL="914400" marR="0" lvl="1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Paragraph: Alignment, line spacing, and indentation.</a:t>
            </a:r>
          </a:p>
          <a:p>
            <a:pPr marL="914400" marR="0" lvl="1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Styles: Apply pre-set styles to text for consistent formatting.</a:t>
            </a:r>
          </a:p>
          <a:p>
            <a:pPr marL="914400" marR="0" lvl="1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endParaRPr lang="en-US" sz="4800" b="1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04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609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Microsoft Sans Serif</vt:lpstr>
      <vt:lpstr>Times New Roman</vt:lpstr>
      <vt:lpstr>Wingdings</vt:lpstr>
      <vt:lpstr>Office Theme</vt:lpstr>
      <vt:lpstr>Cutubka 3aad: Aas-aasiyaadka MS Word 2010  </vt:lpstr>
      <vt:lpstr>Waa maxay Microsoft</vt:lpstr>
      <vt:lpstr>Waa maxay Microsoft Office suit </vt:lpstr>
      <vt:lpstr>. Xirmooyinkan wada jira waxaa ka mid ah: -  </vt:lpstr>
      <vt:lpstr>. Xirmooyinkan wada jira waxaa ka mid ah: -  </vt:lpstr>
      <vt:lpstr>. Xirmooyinkan wada jira waxaa ka mid ah: -  </vt:lpstr>
      <vt:lpstr>. Xirmooyinkan wada jira waxaa ka mid ah: -  </vt:lpstr>
      <vt:lpstr>. Xirmooyinkan wada jira waxaa ka mid ah: -  </vt:lpstr>
      <vt:lpstr>. Home </vt:lpstr>
      <vt:lpstr>Insert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zamzam farxaan</dc:creator>
  <cp:lastModifiedBy>zamzam farxaan</cp:lastModifiedBy>
  <cp:revision>2</cp:revision>
  <dcterms:created xsi:type="dcterms:W3CDTF">2024-12-13T16:34:34Z</dcterms:created>
  <dcterms:modified xsi:type="dcterms:W3CDTF">2024-12-13T17:12:11Z</dcterms:modified>
</cp:coreProperties>
</file>