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4"/>
  </p:notesMasterIdLst>
  <p:sldIdLst>
    <p:sldId id="286" r:id="rId2"/>
    <p:sldId id="273" r:id="rId3"/>
    <p:sldId id="256" r:id="rId4"/>
    <p:sldId id="257" r:id="rId5"/>
    <p:sldId id="270" r:id="rId6"/>
    <p:sldId id="274" r:id="rId7"/>
    <p:sldId id="261" r:id="rId8"/>
    <p:sldId id="279" r:id="rId9"/>
    <p:sldId id="262" r:id="rId10"/>
    <p:sldId id="263" r:id="rId11"/>
    <p:sldId id="271" r:id="rId12"/>
    <p:sldId id="283" r:id="rId13"/>
    <p:sldId id="278" r:id="rId14"/>
    <p:sldId id="264" r:id="rId15"/>
    <p:sldId id="280" r:id="rId16"/>
    <p:sldId id="281" r:id="rId17"/>
    <p:sldId id="282" r:id="rId18"/>
    <p:sldId id="285" r:id="rId19"/>
    <p:sldId id="267" r:id="rId20"/>
    <p:sldId id="268" r:id="rId21"/>
    <p:sldId id="26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3B87-4526-486B-9ABA-7374006B5CE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CC5F6-465B-4978-9D12-81CC8383C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5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CC5F6-465B-4978-9D12-81CC8383CC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B31F-ECB0-4D21-9AB1-906E8C6A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5A175-4F39-4AFC-89A6-66C8955B9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7F58-658C-414D-A29F-31190988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6A57-052D-4A7E-900E-D08D874B807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D1A8-B157-4C49-B3CE-EC53893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B7F5-287E-4D80-A5FC-5473640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E079-DD73-4D9D-8668-BA9DA18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AED1-6FA5-402F-83E9-9BEA3A63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310C-A230-420B-BF8D-5EA9184B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B54-7C76-40CC-8BC4-BF036D616133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EE08-999E-4BB8-B838-8C1E3C18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E7E4-C29A-408D-8C9C-8BAA7EDD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96FE-1AD5-4823-B5FF-26795E32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E9F7-944E-4422-A1C2-9C2D80D5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1941-FA10-4917-9628-6E4CAD5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9BDF-9D45-4286-8F5F-4D92AAA16E9C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0F54-EC93-41C3-B932-AEB7AA4F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E86E-E4E6-48B3-A4CD-2801B1E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3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CED7-5B27-4787-A445-82524E66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08E0-F4DC-473D-8EFA-680B9408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07F7-28C4-40CE-98E6-35B75302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81D9-BED0-46F8-B7AA-70540AAAF9C3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C082-ABE4-4796-B6ED-0DFE151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0B18-B0DA-4C01-AC52-A9FDDF73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8397-2FC2-4937-BC35-93380006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C827-28FB-4CBE-B034-01846849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C910-DEC9-40AB-A148-891BDA26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CDC3-3F3B-432B-8957-7CE24A19FCF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DA4-5B34-40CC-BFA8-D15E153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06CF-2369-4D3B-980A-5A27E58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266B-9DD9-42BE-BC77-9D836070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063C-BD7F-40EE-BDDA-0AA60F60E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562D-C71F-42C2-84D8-F95EDC74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0345-BC58-46D7-AA14-078AD092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4FEA-7F10-4F7A-B8BF-5D034C50B54C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9B42-0D12-4D69-86EF-DFDF0E40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68DC-DB07-4EF5-8245-4A8B3270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3752-AB03-4F58-8850-7F6C6AF8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B005-19A0-4A08-8364-F67277F1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998FE-FEF6-4A6B-A419-95C5D204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2861-4CEF-40D9-ADC4-F29AE9250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272CF-BDA8-41D7-A415-8A30EAAA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81CDA-693F-4EEB-AF78-049FE131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8F0-B506-4A9E-8EED-E9D454E5349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B526A-86D9-4E95-9683-55D156DA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5A84A-B192-4590-9FE1-3A70BDD4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8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87E-6668-43C4-9725-292EE7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D9C01-6B75-4269-979C-FC7E107D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DE22-FE9A-4C71-A245-789160BA4459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6E7D3-08A5-4246-A0D8-F424A016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B1D6-330D-4622-9C3B-99E9F5C0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5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9AFF3-3305-4D08-9D47-FF63551F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28B-F6FB-45EA-A2CC-395188C3BCF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0573E-F0F3-4FDE-A883-ACDCA466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07BF-B4FE-46CB-AA2F-62DF7A66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8914-FBC2-4861-8C4A-5F74A291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7F1-A184-45D4-A4FA-BB70868D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9FF2-8932-42A9-9B78-33D7CD0D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0069-4BA6-46FF-BBDE-B1B80D3E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E39-6A5A-426E-BE84-B7B5675AF39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72EA-5C32-41B5-A2BD-4BE413A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89B6-A242-45FC-AE51-9FC195B7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DC95-7262-400B-902F-4AB0507E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0F1FB-2D02-4E95-A3FC-78C9887A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8DEE-56C3-4604-9028-9DDDD8291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1772-73E6-4D04-8B6B-5F72A7C3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4F9C-2C69-48BF-9D7C-B7D121E789A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A402-041E-4047-A895-F38DDC1B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CCEAE-8CBC-4E01-ACCD-15CC75D7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4BA4-6E11-4305-887D-0FBFA9D8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8698-AE61-4F66-AA4D-1F6777EE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8135-A424-44CA-9C37-317A0B4CA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4894-113D-457C-B16A-A32171A7C2DB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AC24-28A9-448E-BFF1-CE16E3195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C495-C4D6-44C9-834E-814807A30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DAD9-176C-42AE-B6DD-F78A62B457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Divyang_Vyas/publication/315684007_System_for_Remote_Monitoring_and_Control_of_Baby_Incubator_and_Warmer/links/58db4bb8aca272d801128759/System-for-Remote-Monitoring-and-Control-of-Baby-Incubator-and-Warmer.pdf" TargetMode="External"/><Relationship Id="rId2" Type="http://schemas.openxmlformats.org/officeDocument/2006/relationships/hyperlink" Target="https://www.researchgate.net/profile/Ali_AlAskery/publication/337186781_Remote_monitoring_of_a_premature_infants_incubator/links/5dca99cd45851514350413ee/Remote-monitoring-of-a-premature-infants-incubator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dfs.semanticscholar.org/7678/9281bb16086208feadd5ed0bf43366d22b9a.pdf" TargetMode="External"/><Relationship Id="rId4" Type="http://schemas.openxmlformats.org/officeDocument/2006/relationships/hyperlink" Target="https://www.researchgate.net/profile/Fazle_Elahi/publication/269763840_Low_Cost_Neonatal_Incubator_with_Smart_Control_System/links/5495dc8f0cf20f487d2f585d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74763" TargetMode="External"/><Relationship Id="rId2" Type="http://schemas.openxmlformats.org/officeDocument/2006/relationships/hyperlink" Target="https://sci-hub.tw/https:/ieeexplore.ieee.org/abstract/document/8474763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AA85F-CDAB-446D-B675-FE78B8C9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Bismillah in the Clouds – IslamiCity Bazar">
            <a:extLst>
              <a:ext uri="{FF2B5EF4-FFF2-40B4-BE49-F238E27FC236}">
                <a16:creationId xmlns:a16="http://schemas.microsoft.com/office/drawing/2014/main" id="{212DCE58-5833-4DBF-9721-45761C84B3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60" y="749030"/>
            <a:ext cx="9805480" cy="50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7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5543-0160-47D1-8183-33C421DF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BE7A-7511-4BB5-A134-2075C54D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074" y="483108"/>
            <a:ext cx="5846769" cy="108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Main Process:</a:t>
            </a:r>
            <a:endParaRPr lang="en-US" sz="3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9ADB-9A51-4DED-9C15-92C2AC4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FD1295-941C-4B59-884B-C113E8001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369" y="1212980"/>
            <a:ext cx="10582431" cy="52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F6B-0AE6-4255-AC54-595C6972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4845-BD45-4178-8832-A846AF331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714" y="501650"/>
            <a:ext cx="5181600" cy="73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28B0DA-E08A-4847-8E3D-B190CDC2B0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196" y="1418132"/>
            <a:ext cx="10770432" cy="49382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62FC4-B9F4-4C5C-AC50-0DEC54CA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C873-2EFC-4AB7-A364-FCF3E006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091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8F4F-8DE1-4C43-87F8-20E82AF6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33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Six main processes in their flow chat to achieve these requirements are Given bellow: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baud for serial data transmission rate and com port.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connection.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measured reading send to Arduino board.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read the data sent by sensors.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reading the Sensors data and Processing these values. Arduino displays the output on the LCD Display Screen.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Arduino Board Actuates the Actuators accordingly.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is also connected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Sends Data Online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BF08-F375-4DAD-9B5E-728D57D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16A1-9E05-44AD-9F11-B5DA4BE4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1" y="338622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Implementation: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0E52-70D9-4C8B-A813-4FB019A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19" y="1486646"/>
            <a:ext cx="10622280" cy="5029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NodeMCU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and humidity sensor (DHT22)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Heartbeat sensor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Flame sensor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 Intensity sensor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display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CCBF-542F-4196-8494-22AF3913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7B98C-0615-4D0F-A940-75F13AA9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8407" y="1194320"/>
            <a:ext cx="11188264" cy="484625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Proteus Design Suite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9ED8-EBCF-4961-BAF4-265FD6C7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21039F-9946-45EB-9C96-C7F6304B1346}"/>
              </a:ext>
            </a:extLst>
          </p:cNvPr>
          <p:cNvSpPr txBox="1">
            <a:spLocks/>
          </p:cNvSpPr>
          <p:nvPr/>
        </p:nvSpPr>
        <p:spPr>
          <a:xfrm>
            <a:off x="1049159" y="737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7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C534-F1FE-4FA5-87A0-1EF670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865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DEC3-CA89-44E3-A09B-A16D733E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 with Arduino: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2C965-4EB2-48CF-BE27-CD287CD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3955D-7CDD-4022-8970-7576C8735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9902" y="1831618"/>
            <a:ext cx="8472196" cy="46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9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C29B-3DAA-4B04-8927-1B6EA825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452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 sensor with Arduino: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FCA6-71C0-4B99-B9C5-9571F5AD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7431E-AB1C-4AAF-A5CB-B6D9A099AB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9672" y="1344871"/>
            <a:ext cx="10049071" cy="49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01A9-8F03-4C3E-8CE5-CA53A33B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sensor with Arduino: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2F9E6-F16F-4E57-B03A-EA6920A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D8B2E-5221-4E26-A565-A28C68F77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4906" y="1455577"/>
            <a:ext cx="9358603" cy="4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ADB5-A249-4A73-92FC-35AFE4F7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Circuit with Output:</a:t>
            </a:r>
            <a:endParaRPr lang="en-P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948A-EE07-40AF-9234-D4FC211A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39B3D-0A6D-4E7C-B85E-F7F5D14BD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310" y="1399592"/>
            <a:ext cx="9815804" cy="47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7EE4-31F2-4B13-A2CF-E6E4973A3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93" y="517898"/>
            <a:ext cx="5106004" cy="132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Budget:</a:t>
            </a:r>
            <a:endParaRPr lang="en-US" sz="3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3A2C-80DF-4A6B-85BD-198911DD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19</a:t>
            </a:fld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E99326-112F-4E47-8F17-9E77C45CB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75" r="-425"/>
          <a:stretch/>
        </p:blipFill>
        <p:spPr>
          <a:xfrm>
            <a:off x="1179341" y="1181058"/>
            <a:ext cx="9833317" cy="49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582-F0F2-40AD-96CF-3E25ABF2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0" y="365125"/>
            <a:ext cx="198120" cy="8504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8656-4FE9-4C01-AB03-44490636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70" y="2582020"/>
            <a:ext cx="7638757" cy="36693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Project-I</a:t>
            </a:r>
          </a:p>
          <a:p>
            <a:pPr marL="0" indent="0" algn="ctr"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(Final Evaluation)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9CD6A-C905-498C-A12A-B2CC8964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0" y="2761738"/>
            <a:ext cx="886550" cy="3190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A9E50-6599-4AD1-89A5-F4F88D5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7" name="Picture 6" descr="Image result for FAST nuces logo">
            <a:extLst>
              <a:ext uri="{FF2B5EF4-FFF2-40B4-BE49-F238E27FC236}">
                <a16:creationId xmlns:a16="http://schemas.microsoft.com/office/drawing/2014/main" id="{D9375F61-A65C-4BEA-BBF8-8F97CED0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020" y="492115"/>
            <a:ext cx="1681660" cy="168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0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E442-C171-4A7B-9157-F1E465D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C46F-1160-410E-964A-240BCC596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228" y="497730"/>
            <a:ext cx="10718572" cy="5679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https://www.researchgate.net/profile/Ali_AlAskery/publication/337186781_Remote_monitoring_of_a_premature_infants_incubator/links/5dca99cd45851514350413ee/Remote-monitoring-of-a-premature-infants-incubator.pdf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https://www.researchgate.net/profile/Divyang_Vyas/publication/315684007_System_for_Remote_Monitoring_and_Control_of_Baby_Incubator_and_Warmer/links/58db4bb8aca272d801128759/System-for-Remote-Monitoring-and-Control-of-Baby-Incubator-and-Warmer.pdf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https://www.researchgate.net/profile/Fazle_Elahi/publication/269763840_Low_Cost_Neonatal_Incubator_with_Smart_Control_System/links/5495dc8f0cf20f487d2f585d.pdf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https://pdfs.semanticscholar.org/7678/9281bb16086208feadd5ed0bf43366d22b9a.pdf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99DB-A794-42BF-8E47-1257F2E061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8CB2-9456-4E47-B957-2931A2E3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0981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D599-12A8-4548-B1F9-FB40304C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6EEA-B976-43B8-851E-D182F4931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759" y="539487"/>
            <a:ext cx="5106004" cy="579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2A71-9B76-4D27-9150-9CD4B643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953" y="1293778"/>
            <a:ext cx="11183267" cy="48566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https://ieeexplore.ieee.org/abstract/document/8474763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7ABB9-DC84-4DE1-83C4-C639F31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616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F0-3CF5-4602-A8F1-BB40BF7B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56" y="243307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A1F72-86E3-468C-9CD0-00300FB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1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97C5-FFB0-49F3-8456-F329DCC0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68" y="227910"/>
            <a:ext cx="10353761" cy="141050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Baby Incubator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89D5-0B2A-4804-99B6-FB5F992B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468" y="1325228"/>
            <a:ext cx="4569448" cy="93380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Members: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7A7F-D831-4EBB-87B9-9CE3C39A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444" y="1973630"/>
            <a:ext cx="4865554" cy="2379296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Wadood Bin Habib         16F-8363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. Usama Atta              16F-8390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Mansoor             </a:t>
            </a:r>
            <a:r>
              <a:rPr lang="en-US" sz="2400" dirty="0"/>
              <a:t>16F-8399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6F6F-3862-4639-883D-C47B5DF5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           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21E1C-9ECF-4C8B-8778-CED5A7EAA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1827" y="3852044"/>
            <a:ext cx="5095357" cy="2878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marL="0" indent="0">
              <a:buNone/>
            </a:pPr>
            <a:r>
              <a:rPr lang="en-US" sz="2600" dirty="0"/>
              <a:t>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. Syed Ali Mohsin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Co-Supervisor: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Engr . Umar Farooq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9082E2-82D9-42DE-B911-1D57B3F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9" name="Picture 8" descr="Image result for FAST nuces logo">
            <a:extLst>
              <a:ext uri="{FF2B5EF4-FFF2-40B4-BE49-F238E27FC236}">
                <a16:creationId xmlns:a16="http://schemas.microsoft.com/office/drawing/2014/main" id="{4C4F911B-A7FC-4CCB-8E4B-66B17772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57" y="218786"/>
            <a:ext cx="1681660" cy="168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49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7869-11F5-4B74-B1B4-91F03143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                 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27AD-E5CC-4343-A475-2648CCE9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18" y="488963"/>
            <a:ext cx="4879199" cy="82391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881F-ED39-422E-BF79-1DDD5518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077" y="1436713"/>
            <a:ext cx="6726115" cy="510219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DD3C8-7923-454A-809A-759310D9D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6719C-F9A0-4554-B8DB-5F82458AA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18877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CBA47-9FBC-4F7A-BBB8-97166BBB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19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663-427C-444C-BFC7-9579CADD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267556" y="609600"/>
            <a:ext cx="45719" cy="45719"/>
          </a:xfrm>
        </p:spPr>
        <p:txBody>
          <a:bodyPr>
            <a:normAutofit fontScale="90000"/>
          </a:bodyPr>
          <a:lstStyle/>
          <a:p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D518-F5CF-48B0-B68E-EADAA160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396" y="876267"/>
            <a:ext cx="5106004" cy="792229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A53E0-266E-4F4D-B8C5-FB9DC32B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8372" y="1532214"/>
            <a:ext cx="10686232" cy="5101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current technologies in order to automate the temperate, humidity and light intensity on moderate levels for premature babies. Can it protect incubator from fire and continuously monitor baby’s heartbeat?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EDE0-80CD-4953-9A42-0CC42AA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370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3BD6-6704-4AD2-9237-41962F9C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099408" y="589596"/>
            <a:ext cx="141849" cy="18288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B675-8A48-41C7-B8A9-ED5D5B31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347" y="589595"/>
            <a:ext cx="10369061" cy="5857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terminology from the Past Research Papers.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Monitoring of a Premature Infants Incubator (2020)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ThingSpeak, humidity control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baby incubator (2018)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ESP8266, IoT modules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for remote monitoring and control of baby incubator and warmer (2016)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system for infants incubator using Arduino (2015)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controlling and Monitoring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95CAD-C2C3-4FD2-803C-B7E7EEC5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934" y="1825625"/>
            <a:ext cx="4924865" cy="365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A59A5-AA4C-47F5-9B4F-0F5185B1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CF95-9EE2-49FA-A360-C77F0E63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192" y="456944"/>
            <a:ext cx="10409004" cy="114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Block Diagram’s of Proposed Work :</a:t>
            </a:r>
            <a:endParaRPr lang="en-US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ED31-ED20-4C95-82EA-8C4EB3C8B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842" y="974361"/>
            <a:ext cx="10952166" cy="5441429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3E59-CDFB-41E5-8C54-B1CA658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B65D3-070A-46B8-92DF-64656262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47" y="1337407"/>
            <a:ext cx="5306511" cy="4557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A558C-F686-476C-968F-9233815A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3" y="1337407"/>
            <a:ext cx="5306511" cy="45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AC32-4791-454B-AEBC-87998632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66" y="406854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9451-71EC-4CB2-AE32-B8D14EA8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C6AE2-398C-42E1-802C-39DDC60B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F8510-DFED-4FD4-B1E6-87598E08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1308893"/>
            <a:ext cx="5046216" cy="4961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4ED30-F740-4C6B-9DE6-11DAA666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305379"/>
            <a:ext cx="5162550" cy="49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9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9D3A-0ECF-4D0D-ACED-6582122B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100" y="184568"/>
            <a:ext cx="6836120" cy="132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Main Modules:</a:t>
            </a:r>
            <a:endParaRPr lang="en-US" sz="3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02DD-EE25-4CFD-8D29-DE25BFE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DAD9-176C-42AE-B6DD-F78A62B457F1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77828A-1D2E-4540-B16F-FCDC3D69C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030290"/>
            <a:ext cx="10972800" cy="55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560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                                             </vt:lpstr>
      <vt:lpstr>Smart Baby Incubator</vt:lpstr>
      <vt:lpstr>                                   </vt:lpstr>
      <vt:lpstr> </vt:lpstr>
      <vt:lpstr>                                     </vt:lpstr>
      <vt:lpstr>PowerPoint Presentation</vt:lpstr>
      <vt:lpstr>Continue…. </vt:lpstr>
      <vt:lpstr>PowerPoint Presentation</vt:lpstr>
      <vt:lpstr>                      </vt:lpstr>
      <vt:lpstr>                      </vt:lpstr>
      <vt:lpstr>Methodology:</vt:lpstr>
      <vt:lpstr>Software and Hardware Implementation:</vt:lpstr>
      <vt:lpstr>PowerPoint Presentation</vt:lpstr>
      <vt:lpstr>Results:</vt:lpstr>
      <vt:lpstr>PowerPoint Presentation</vt:lpstr>
      <vt:lpstr>PowerPoint Presentation</vt:lpstr>
      <vt:lpstr>PowerPoint Presentation</vt:lpstr>
      <vt:lpstr>PowerPoint Presentation</vt:lpstr>
      <vt:lpstr>                  </vt:lpstr>
      <vt:lpstr>              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Baby Incubator</dc:title>
  <dc:creator>Hassan Mansoor</dc:creator>
  <cp:lastModifiedBy>Wadood Bin Habib Khan</cp:lastModifiedBy>
  <cp:revision>82</cp:revision>
  <dcterms:created xsi:type="dcterms:W3CDTF">2020-02-11T17:59:36Z</dcterms:created>
  <dcterms:modified xsi:type="dcterms:W3CDTF">2024-11-28T08:23:34Z</dcterms:modified>
</cp:coreProperties>
</file>