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67" r:id="rId2"/>
    <p:sldId id="269" r:id="rId3"/>
    <p:sldId id="270" r:id="rId4"/>
    <p:sldId id="272" r:id="rId5"/>
    <p:sldId id="271" r:id="rId6"/>
    <p:sldId id="273" r:id="rId7"/>
    <p:sldId id="274"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71" d="100"/>
          <a:sy n="71" d="100"/>
        </p:scale>
        <p:origin x="-120" y="-15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11FBB3-D7EB-41B9-A83D-24362BF3A57E}" type="datetimeFigureOut">
              <a:rPr lang="en-US" smtClean="0"/>
              <a:pPr/>
              <a:t>4/11/2018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565C82-7B3D-42AF-A80B-15F8D620D67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262AAAC-CCFE-428E-B3AF-DFF59192C558}" type="datetime1">
              <a:rPr lang="en-GB" smtClean="0"/>
              <a:pPr/>
              <a:t>11/04/2018</a:t>
            </a:fld>
            <a:endParaRPr lang="en-GB"/>
          </a:p>
        </p:txBody>
      </p:sp>
      <p:sp>
        <p:nvSpPr>
          <p:cNvPr id="5" name="Footer Placeholder 4"/>
          <p:cNvSpPr>
            <a:spLocks noGrp="1"/>
          </p:cNvSpPr>
          <p:nvPr>
            <p:ph type="ftr" sz="quarter" idx="11"/>
          </p:nvPr>
        </p:nvSpPr>
        <p:spPr/>
        <p:txBody>
          <a:bodyPr/>
          <a:lstStyle/>
          <a:p>
            <a:r>
              <a:rPr lang="en-GB" smtClean="0"/>
              <a:t>Deogratiusjoetwesige@gmail.com</a:t>
            </a:r>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6989007-A0B5-4F1B-9F1E-13163F35616D}" type="slidenum">
              <a:rPr lang="en-GB" smtClean="0"/>
              <a:pPr/>
              <a:t>‹#›</a:t>
            </a:fld>
            <a:endParaRPr lang="en-GB"/>
          </a:p>
        </p:txBody>
      </p:sp>
    </p:spTree>
    <p:extLst>
      <p:ext uri="{BB962C8B-B14F-4D97-AF65-F5344CB8AC3E}">
        <p14:creationId xmlns="" xmlns:p14="http://schemas.microsoft.com/office/powerpoint/2010/main" val="2185666479"/>
      </p:ext>
    </p:extLst>
  </p:cSld>
  <p:clrMapOvr>
    <a:masterClrMapping/>
  </p:clrMapOvr>
  <p:transition spd="slow">
    <p:circl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24476C-FDE0-4A6A-9F31-B0B8B53638EA}" type="datetime1">
              <a:rPr lang="en-GB" smtClean="0"/>
              <a:pPr/>
              <a:t>11/04/2018</a:t>
            </a:fld>
            <a:endParaRPr lang="en-GB"/>
          </a:p>
        </p:txBody>
      </p:sp>
      <p:sp>
        <p:nvSpPr>
          <p:cNvPr id="5" name="Footer Placeholder 4"/>
          <p:cNvSpPr>
            <a:spLocks noGrp="1"/>
          </p:cNvSpPr>
          <p:nvPr>
            <p:ph type="ftr" sz="quarter" idx="11"/>
          </p:nvPr>
        </p:nvSpPr>
        <p:spPr/>
        <p:txBody>
          <a:bodyPr/>
          <a:lstStyle/>
          <a:p>
            <a:r>
              <a:rPr lang="en-GB" smtClean="0"/>
              <a:t>Deogratiusjoetwesige@gmail.com</a:t>
            </a:r>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6989007-A0B5-4F1B-9F1E-13163F35616D}" type="slidenum">
              <a:rPr lang="en-GB" smtClean="0"/>
              <a:pPr/>
              <a:t>‹#›</a:t>
            </a:fld>
            <a:endParaRPr lang="en-GB"/>
          </a:p>
        </p:txBody>
      </p:sp>
    </p:spTree>
    <p:extLst>
      <p:ext uri="{BB962C8B-B14F-4D97-AF65-F5344CB8AC3E}">
        <p14:creationId xmlns="" xmlns:p14="http://schemas.microsoft.com/office/powerpoint/2010/main" val="4266833236"/>
      </p:ext>
    </p:extLst>
  </p:cSld>
  <p:clrMapOvr>
    <a:masterClrMapping/>
  </p:clrMapOvr>
  <p:transition spd="slow">
    <p:circl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801AC2-28D5-4FBA-BD00-3D47A550F4FD}" type="datetime1">
              <a:rPr lang="en-GB" smtClean="0"/>
              <a:pPr/>
              <a:t>11/04/2018</a:t>
            </a:fld>
            <a:endParaRPr lang="en-GB"/>
          </a:p>
        </p:txBody>
      </p:sp>
      <p:sp>
        <p:nvSpPr>
          <p:cNvPr id="5" name="Footer Placeholder 4"/>
          <p:cNvSpPr>
            <a:spLocks noGrp="1"/>
          </p:cNvSpPr>
          <p:nvPr>
            <p:ph type="ftr" sz="quarter" idx="11"/>
          </p:nvPr>
        </p:nvSpPr>
        <p:spPr/>
        <p:txBody>
          <a:bodyPr/>
          <a:lstStyle/>
          <a:p>
            <a:r>
              <a:rPr lang="en-GB" smtClean="0"/>
              <a:t>Deogratiusjoetwesige@gmail.com</a:t>
            </a:r>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6989007-A0B5-4F1B-9F1E-13163F35616D}" type="slidenum">
              <a:rPr lang="en-GB" smtClean="0"/>
              <a:pPr/>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2820473652"/>
      </p:ext>
    </p:extLst>
  </p:cSld>
  <p:clrMapOvr>
    <a:masterClrMapping/>
  </p:clrMapOvr>
  <p:transition spd="slow">
    <p:circl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4F351AA-DED4-4431-AB77-2CB298990350}" type="datetime1">
              <a:rPr lang="en-GB" smtClean="0"/>
              <a:pPr/>
              <a:t>11/04/2018</a:t>
            </a:fld>
            <a:endParaRPr lang="en-GB"/>
          </a:p>
        </p:txBody>
      </p:sp>
      <p:sp>
        <p:nvSpPr>
          <p:cNvPr id="6" name="Footer Placeholder 5"/>
          <p:cNvSpPr>
            <a:spLocks noGrp="1"/>
          </p:cNvSpPr>
          <p:nvPr>
            <p:ph type="ftr" sz="quarter" idx="11"/>
          </p:nvPr>
        </p:nvSpPr>
        <p:spPr/>
        <p:txBody>
          <a:bodyPr/>
          <a:lstStyle/>
          <a:p>
            <a:r>
              <a:rPr lang="en-GB" smtClean="0"/>
              <a:t>Deogratiusjoetwesige@gmail.com</a:t>
            </a:r>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6989007-A0B5-4F1B-9F1E-13163F35616D}" type="slidenum">
              <a:rPr lang="en-GB" smtClean="0"/>
              <a:pPr/>
              <a:t>‹#›</a:t>
            </a:fld>
            <a:endParaRPr lang="en-GB"/>
          </a:p>
        </p:txBody>
      </p:sp>
    </p:spTree>
    <p:extLst>
      <p:ext uri="{BB962C8B-B14F-4D97-AF65-F5344CB8AC3E}">
        <p14:creationId xmlns="" xmlns:p14="http://schemas.microsoft.com/office/powerpoint/2010/main" val="1109353868"/>
      </p:ext>
    </p:extLst>
  </p:cSld>
  <p:clrMapOvr>
    <a:masterClrMapping/>
  </p:clrMapOvr>
  <p:transition spd="slow">
    <p:circl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DB9FB29-52AE-42A4-870B-5F2144141ACE}" type="datetime1">
              <a:rPr lang="en-GB" smtClean="0"/>
              <a:pPr/>
              <a:t>11/04/2018</a:t>
            </a:fld>
            <a:endParaRPr lang="en-GB"/>
          </a:p>
        </p:txBody>
      </p:sp>
      <p:sp>
        <p:nvSpPr>
          <p:cNvPr id="6" name="Footer Placeholder 5"/>
          <p:cNvSpPr>
            <a:spLocks noGrp="1"/>
          </p:cNvSpPr>
          <p:nvPr>
            <p:ph type="ftr" sz="quarter" idx="11"/>
          </p:nvPr>
        </p:nvSpPr>
        <p:spPr/>
        <p:txBody>
          <a:bodyPr/>
          <a:lstStyle/>
          <a:p>
            <a:r>
              <a:rPr lang="en-GB" smtClean="0"/>
              <a:t>Deogratiusjoetwesige@gmail.com</a:t>
            </a:r>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6989007-A0B5-4F1B-9F1E-13163F35616D}" type="slidenum">
              <a:rPr lang="en-GB" smtClean="0"/>
              <a:pPr/>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3954420430"/>
      </p:ext>
    </p:extLst>
  </p:cSld>
  <p:clrMapOvr>
    <a:masterClrMapping/>
  </p:clrMapOvr>
  <p:transition spd="slow">
    <p:circl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F164B1F-128F-43A2-944F-9154ED6EB0F8}" type="datetime1">
              <a:rPr lang="en-GB" smtClean="0"/>
              <a:pPr/>
              <a:t>11/04/2018</a:t>
            </a:fld>
            <a:endParaRPr lang="en-GB"/>
          </a:p>
        </p:txBody>
      </p:sp>
      <p:sp>
        <p:nvSpPr>
          <p:cNvPr id="6" name="Footer Placeholder 5"/>
          <p:cNvSpPr>
            <a:spLocks noGrp="1"/>
          </p:cNvSpPr>
          <p:nvPr>
            <p:ph type="ftr" sz="quarter" idx="11"/>
          </p:nvPr>
        </p:nvSpPr>
        <p:spPr/>
        <p:txBody>
          <a:bodyPr/>
          <a:lstStyle/>
          <a:p>
            <a:r>
              <a:rPr lang="en-GB" smtClean="0"/>
              <a:t>Deogratiusjoetwesige@gmail.com</a:t>
            </a:r>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6989007-A0B5-4F1B-9F1E-13163F35616D}" type="slidenum">
              <a:rPr lang="en-GB" smtClean="0"/>
              <a:pPr/>
              <a:t>‹#›</a:t>
            </a:fld>
            <a:endParaRPr lang="en-GB"/>
          </a:p>
        </p:txBody>
      </p:sp>
    </p:spTree>
    <p:extLst>
      <p:ext uri="{BB962C8B-B14F-4D97-AF65-F5344CB8AC3E}">
        <p14:creationId xmlns="" xmlns:p14="http://schemas.microsoft.com/office/powerpoint/2010/main" val="3035664468"/>
      </p:ext>
    </p:extLst>
  </p:cSld>
  <p:clrMapOvr>
    <a:masterClrMapping/>
  </p:clrMapOvr>
  <p:transition spd="slow">
    <p:circl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E9CA07-4EA1-4FDB-8C92-CDD1B78C3BD3}" type="datetime1">
              <a:rPr lang="en-GB" smtClean="0"/>
              <a:pPr/>
              <a:t>11/04/2018</a:t>
            </a:fld>
            <a:endParaRPr lang="en-GB"/>
          </a:p>
        </p:txBody>
      </p:sp>
      <p:sp>
        <p:nvSpPr>
          <p:cNvPr id="5" name="Footer Placeholder 4"/>
          <p:cNvSpPr>
            <a:spLocks noGrp="1"/>
          </p:cNvSpPr>
          <p:nvPr>
            <p:ph type="ftr" sz="quarter" idx="11"/>
          </p:nvPr>
        </p:nvSpPr>
        <p:spPr/>
        <p:txBody>
          <a:bodyPr/>
          <a:lstStyle/>
          <a:p>
            <a:r>
              <a:rPr lang="en-GB" smtClean="0"/>
              <a:t>Deogratiusjoetwesige@gmail.com</a:t>
            </a:r>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6989007-A0B5-4F1B-9F1E-13163F35616D}" type="slidenum">
              <a:rPr lang="en-GB" smtClean="0"/>
              <a:pPr/>
              <a:t>‹#›</a:t>
            </a:fld>
            <a:endParaRPr lang="en-GB"/>
          </a:p>
        </p:txBody>
      </p:sp>
    </p:spTree>
    <p:extLst>
      <p:ext uri="{BB962C8B-B14F-4D97-AF65-F5344CB8AC3E}">
        <p14:creationId xmlns="" xmlns:p14="http://schemas.microsoft.com/office/powerpoint/2010/main" val="1718254767"/>
      </p:ext>
    </p:extLst>
  </p:cSld>
  <p:clrMapOvr>
    <a:masterClrMapping/>
  </p:clrMapOvr>
  <p:transition spd="slow">
    <p:circl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72EE5A-974D-444C-BFF6-AE9234D979CA}" type="datetime1">
              <a:rPr lang="en-GB" smtClean="0"/>
              <a:pPr/>
              <a:t>11/04/2018</a:t>
            </a:fld>
            <a:endParaRPr lang="en-GB"/>
          </a:p>
        </p:txBody>
      </p:sp>
      <p:sp>
        <p:nvSpPr>
          <p:cNvPr id="5" name="Footer Placeholder 4"/>
          <p:cNvSpPr>
            <a:spLocks noGrp="1"/>
          </p:cNvSpPr>
          <p:nvPr>
            <p:ph type="ftr" sz="quarter" idx="11"/>
          </p:nvPr>
        </p:nvSpPr>
        <p:spPr/>
        <p:txBody>
          <a:bodyPr/>
          <a:lstStyle/>
          <a:p>
            <a:r>
              <a:rPr lang="en-GB" smtClean="0"/>
              <a:t>Deogratiusjoetwesige@gmail.com</a:t>
            </a:r>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6989007-A0B5-4F1B-9F1E-13163F35616D}" type="slidenum">
              <a:rPr lang="en-GB" smtClean="0"/>
              <a:pPr/>
              <a:t>‹#›</a:t>
            </a:fld>
            <a:endParaRPr lang="en-GB"/>
          </a:p>
        </p:txBody>
      </p:sp>
    </p:spTree>
    <p:extLst>
      <p:ext uri="{BB962C8B-B14F-4D97-AF65-F5344CB8AC3E}">
        <p14:creationId xmlns="" xmlns:p14="http://schemas.microsoft.com/office/powerpoint/2010/main" val="1851073516"/>
      </p:ext>
    </p:extLst>
  </p:cSld>
  <p:clrMapOvr>
    <a:masterClrMapping/>
  </p:clrMapOvr>
  <p:transition spd="slow">
    <p:circl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7EA3D6-2650-4F3D-B98D-02A24BCE3018}" type="datetime1">
              <a:rPr lang="en-GB" smtClean="0"/>
              <a:pPr/>
              <a:t>11/04/2018</a:t>
            </a:fld>
            <a:endParaRPr lang="en-GB"/>
          </a:p>
        </p:txBody>
      </p:sp>
      <p:sp>
        <p:nvSpPr>
          <p:cNvPr id="5" name="Footer Placeholder 4"/>
          <p:cNvSpPr>
            <a:spLocks noGrp="1"/>
          </p:cNvSpPr>
          <p:nvPr>
            <p:ph type="ftr" sz="quarter" idx="11"/>
          </p:nvPr>
        </p:nvSpPr>
        <p:spPr/>
        <p:txBody>
          <a:bodyPr/>
          <a:lstStyle/>
          <a:p>
            <a:r>
              <a:rPr lang="en-GB" smtClean="0"/>
              <a:t>Deogratiusjoetwesige@gmail.com</a:t>
            </a:r>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6989007-A0B5-4F1B-9F1E-13163F35616D}" type="slidenum">
              <a:rPr lang="en-GB" smtClean="0"/>
              <a:pPr/>
              <a:t>‹#›</a:t>
            </a:fld>
            <a:endParaRPr lang="en-GB"/>
          </a:p>
        </p:txBody>
      </p:sp>
    </p:spTree>
    <p:extLst>
      <p:ext uri="{BB962C8B-B14F-4D97-AF65-F5344CB8AC3E}">
        <p14:creationId xmlns="" xmlns:p14="http://schemas.microsoft.com/office/powerpoint/2010/main" val="3424096959"/>
      </p:ext>
    </p:extLst>
  </p:cSld>
  <p:clrMapOvr>
    <a:masterClrMapping/>
  </p:clrMapOvr>
  <p:transition spd="slow">
    <p:circl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69209B-2EE7-4522-99DC-0423FA17C096}" type="datetime1">
              <a:rPr lang="en-GB" smtClean="0"/>
              <a:pPr/>
              <a:t>11/04/2018</a:t>
            </a:fld>
            <a:endParaRPr lang="en-GB"/>
          </a:p>
        </p:txBody>
      </p:sp>
      <p:sp>
        <p:nvSpPr>
          <p:cNvPr id="5" name="Footer Placeholder 4"/>
          <p:cNvSpPr>
            <a:spLocks noGrp="1"/>
          </p:cNvSpPr>
          <p:nvPr>
            <p:ph type="ftr" sz="quarter" idx="11"/>
          </p:nvPr>
        </p:nvSpPr>
        <p:spPr/>
        <p:txBody>
          <a:bodyPr/>
          <a:lstStyle/>
          <a:p>
            <a:r>
              <a:rPr lang="en-GB" smtClean="0"/>
              <a:t>Deogratiusjoetwesige@gmail.com</a:t>
            </a:r>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6989007-A0B5-4F1B-9F1E-13163F35616D}" type="slidenum">
              <a:rPr lang="en-GB" smtClean="0"/>
              <a:pPr/>
              <a:t>‹#›</a:t>
            </a:fld>
            <a:endParaRPr lang="en-GB"/>
          </a:p>
        </p:txBody>
      </p:sp>
    </p:spTree>
    <p:extLst>
      <p:ext uri="{BB962C8B-B14F-4D97-AF65-F5344CB8AC3E}">
        <p14:creationId xmlns="" xmlns:p14="http://schemas.microsoft.com/office/powerpoint/2010/main" val="3663799311"/>
      </p:ext>
    </p:extLst>
  </p:cSld>
  <p:clrMapOvr>
    <a:masterClrMapping/>
  </p:clrMapOvr>
  <p:transition spd="slow">
    <p:circl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192052F-3559-4A2E-A9CD-0B0B531205D1}" type="datetime1">
              <a:rPr lang="en-GB" smtClean="0"/>
              <a:pPr/>
              <a:t>11/04/2018</a:t>
            </a:fld>
            <a:endParaRPr lang="en-GB"/>
          </a:p>
        </p:txBody>
      </p:sp>
      <p:sp>
        <p:nvSpPr>
          <p:cNvPr id="6" name="Footer Placeholder 5"/>
          <p:cNvSpPr>
            <a:spLocks noGrp="1"/>
          </p:cNvSpPr>
          <p:nvPr>
            <p:ph type="ftr" sz="quarter" idx="11"/>
          </p:nvPr>
        </p:nvSpPr>
        <p:spPr/>
        <p:txBody>
          <a:bodyPr/>
          <a:lstStyle/>
          <a:p>
            <a:r>
              <a:rPr lang="en-GB" smtClean="0"/>
              <a:t>Deogratiusjoetwesige@gmail.com</a:t>
            </a:r>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6989007-A0B5-4F1B-9F1E-13163F35616D}" type="slidenum">
              <a:rPr lang="en-GB" smtClean="0"/>
              <a:pPr/>
              <a:t>‹#›</a:t>
            </a:fld>
            <a:endParaRPr lang="en-GB"/>
          </a:p>
        </p:txBody>
      </p:sp>
    </p:spTree>
    <p:extLst>
      <p:ext uri="{BB962C8B-B14F-4D97-AF65-F5344CB8AC3E}">
        <p14:creationId xmlns="" xmlns:p14="http://schemas.microsoft.com/office/powerpoint/2010/main" val="2460641529"/>
      </p:ext>
    </p:extLst>
  </p:cSld>
  <p:clrMapOvr>
    <a:masterClrMapping/>
  </p:clrMapOvr>
  <p:transition spd="slow">
    <p:circl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80A81B9-2447-4380-B44E-05EB983A5548}" type="datetime1">
              <a:rPr lang="en-GB" smtClean="0"/>
              <a:pPr/>
              <a:t>11/04/2018</a:t>
            </a:fld>
            <a:endParaRPr lang="en-GB"/>
          </a:p>
        </p:txBody>
      </p:sp>
      <p:sp>
        <p:nvSpPr>
          <p:cNvPr id="8" name="Footer Placeholder 7"/>
          <p:cNvSpPr>
            <a:spLocks noGrp="1"/>
          </p:cNvSpPr>
          <p:nvPr>
            <p:ph type="ftr" sz="quarter" idx="11"/>
          </p:nvPr>
        </p:nvSpPr>
        <p:spPr/>
        <p:txBody>
          <a:bodyPr/>
          <a:lstStyle/>
          <a:p>
            <a:r>
              <a:rPr lang="en-GB" smtClean="0"/>
              <a:t>Deogratiusjoetwesige@gmail.com</a:t>
            </a:r>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6989007-A0B5-4F1B-9F1E-13163F35616D}" type="slidenum">
              <a:rPr lang="en-GB" smtClean="0"/>
              <a:pPr/>
              <a:t>‹#›</a:t>
            </a:fld>
            <a:endParaRPr lang="en-GB"/>
          </a:p>
        </p:txBody>
      </p:sp>
    </p:spTree>
    <p:extLst>
      <p:ext uri="{BB962C8B-B14F-4D97-AF65-F5344CB8AC3E}">
        <p14:creationId xmlns="" xmlns:p14="http://schemas.microsoft.com/office/powerpoint/2010/main" val="2520414319"/>
      </p:ext>
    </p:extLst>
  </p:cSld>
  <p:clrMapOvr>
    <a:masterClrMapping/>
  </p:clrMapOvr>
  <p:transition spd="slow">
    <p:circl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67CC8D2-FD98-4CCE-A96A-2A9A82B06B4F}" type="datetime1">
              <a:rPr lang="en-GB" smtClean="0"/>
              <a:pPr/>
              <a:t>11/04/2018</a:t>
            </a:fld>
            <a:endParaRPr lang="en-GB"/>
          </a:p>
        </p:txBody>
      </p:sp>
      <p:sp>
        <p:nvSpPr>
          <p:cNvPr id="4" name="Footer Placeholder 3"/>
          <p:cNvSpPr>
            <a:spLocks noGrp="1"/>
          </p:cNvSpPr>
          <p:nvPr>
            <p:ph type="ftr" sz="quarter" idx="11"/>
          </p:nvPr>
        </p:nvSpPr>
        <p:spPr/>
        <p:txBody>
          <a:bodyPr/>
          <a:lstStyle/>
          <a:p>
            <a:r>
              <a:rPr lang="en-GB" smtClean="0"/>
              <a:t>Deogratiusjoetwesige@gmail.com</a:t>
            </a:r>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6989007-A0B5-4F1B-9F1E-13163F35616D}" type="slidenum">
              <a:rPr lang="en-GB" smtClean="0"/>
              <a:pPr/>
              <a:t>‹#›</a:t>
            </a:fld>
            <a:endParaRPr lang="en-GB"/>
          </a:p>
        </p:txBody>
      </p:sp>
    </p:spTree>
    <p:extLst>
      <p:ext uri="{BB962C8B-B14F-4D97-AF65-F5344CB8AC3E}">
        <p14:creationId xmlns="" xmlns:p14="http://schemas.microsoft.com/office/powerpoint/2010/main" val="1205963204"/>
      </p:ext>
    </p:extLst>
  </p:cSld>
  <p:clrMapOvr>
    <a:masterClrMapping/>
  </p:clrMapOvr>
  <p:transition spd="slow">
    <p:circl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204284-A398-4A53-85C4-039B10FBDB18}" type="datetime1">
              <a:rPr lang="en-GB" smtClean="0"/>
              <a:pPr/>
              <a:t>11/04/2018</a:t>
            </a:fld>
            <a:endParaRPr lang="en-GB"/>
          </a:p>
        </p:txBody>
      </p:sp>
      <p:sp>
        <p:nvSpPr>
          <p:cNvPr id="3" name="Footer Placeholder 2"/>
          <p:cNvSpPr>
            <a:spLocks noGrp="1"/>
          </p:cNvSpPr>
          <p:nvPr>
            <p:ph type="ftr" sz="quarter" idx="11"/>
          </p:nvPr>
        </p:nvSpPr>
        <p:spPr/>
        <p:txBody>
          <a:bodyPr/>
          <a:lstStyle/>
          <a:p>
            <a:r>
              <a:rPr lang="en-GB" smtClean="0"/>
              <a:t>Deogratiusjoetwesige@gmail.com</a:t>
            </a:r>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6989007-A0B5-4F1B-9F1E-13163F35616D}" type="slidenum">
              <a:rPr lang="en-GB" smtClean="0"/>
              <a:pPr/>
              <a:t>‹#›</a:t>
            </a:fld>
            <a:endParaRPr lang="en-GB"/>
          </a:p>
        </p:txBody>
      </p:sp>
    </p:spTree>
    <p:extLst>
      <p:ext uri="{BB962C8B-B14F-4D97-AF65-F5344CB8AC3E}">
        <p14:creationId xmlns="" xmlns:p14="http://schemas.microsoft.com/office/powerpoint/2010/main" val="2738756216"/>
      </p:ext>
    </p:extLst>
  </p:cSld>
  <p:clrMapOvr>
    <a:masterClrMapping/>
  </p:clrMapOvr>
  <p:transition spd="slow">
    <p:circl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9D55F9-DABF-40A6-9ECA-2F568A7CD290}" type="datetime1">
              <a:rPr lang="en-GB" smtClean="0"/>
              <a:pPr/>
              <a:t>11/04/2018</a:t>
            </a:fld>
            <a:endParaRPr lang="en-GB"/>
          </a:p>
        </p:txBody>
      </p:sp>
      <p:sp>
        <p:nvSpPr>
          <p:cNvPr id="6" name="Footer Placeholder 5"/>
          <p:cNvSpPr>
            <a:spLocks noGrp="1"/>
          </p:cNvSpPr>
          <p:nvPr>
            <p:ph type="ftr" sz="quarter" idx="11"/>
          </p:nvPr>
        </p:nvSpPr>
        <p:spPr/>
        <p:txBody>
          <a:bodyPr/>
          <a:lstStyle/>
          <a:p>
            <a:r>
              <a:rPr lang="en-GB" smtClean="0"/>
              <a:t>Deogratiusjoetwesige@gmail.com</a:t>
            </a:r>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6989007-A0B5-4F1B-9F1E-13163F35616D}" type="slidenum">
              <a:rPr lang="en-GB" smtClean="0"/>
              <a:pPr/>
              <a:t>‹#›</a:t>
            </a:fld>
            <a:endParaRPr lang="en-GB"/>
          </a:p>
        </p:txBody>
      </p:sp>
    </p:spTree>
    <p:extLst>
      <p:ext uri="{BB962C8B-B14F-4D97-AF65-F5344CB8AC3E}">
        <p14:creationId xmlns="" xmlns:p14="http://schemas.microsoft.com/office/powerpoint/2010/main" val="2686858775"/>
      </p:ext>
    </p:extLst>
  </p:cSld>
  <p:clrMapOvr>
    <a:masterClrMapping/>
  </p:clrMapOvr>
  <p:transition spd="slow">
    <p:circl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7BF645-CE02-4EAF-85E5-3A0F18650271}" type="datetime1">
              <a:rPr lang="en-GB" smtClean="0"/>
              <a:pPr/>
              <a:t>11/04/2018</a:t>
            </a:fld>
            <a:endParaRPr lang="en-GB"/>
          </a:p>
        </p:txBody>
      </p:sp>
      <p:sp>
        <p:nvSpPr>
          <p:cNvPr id="6" name="Footer Placeholder 5"/>
          <p:cNvSpPr>
            <a:spLocks noGrp="1"/>
          </p:cNvSpPr>
          <p:nvPr>
            <p:ph type="ftr" sz="quarter" idx="11"/>
          </p:nvPr>
        </p:nvSpPr>
        <p:spPr/>
        <p:txBody>
          <a:bodyPr/>
          <a:lstStyle/>
          <a:p>
            <a:r>
              <a:rPr lang="en-GB" smtClean="0"/>
              <a:t>Deogratiusjoetwesige@gmail.com</a:t>
            </a:r>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6989007-A0B5-4F1B-9F1E-13163F35616D}" type="slidenum">
              <a:rPr lang="en-GB" smtClean="0"/>
              <a:pPr/>
              <a:t>‹#›</a:t>
            </a:fld>
            <a:endParaRPr lang="en-GB"/>
          </a:p>
        </p:txBody>
      </p:sp>
    </p:spTree>
    <p:extLst>
      <p:ext uri="{BB962C8B-B14F-4D97-AF65-F5344CB8AC3E}">
        <p14:creationId xmlns="" xmlns:p14="http://schemas.microsoft.com/office/powerpoint/2010/main" val="3209222737"/>
      </p:ext>
    </p:extLst>
  </p:cSld>
  <p:clrMapOvr>
    <a:masterClrMapping/>
  </p:clrMapOvr>
  <p:transition spd="slow">
    <p:circl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3A85132-E196-415A-B15C-4E20DE9289FF}" type="datetime1">
              <a:rPr lang="en-GB" smtClean="0"/>
              <a:pPr/>
              <a:t>11/04/2018</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GB" smtClean="0"/>
              <a:t>Deogratiusjoetwesige@gmail.com</a:t>
            </a:r>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6989007-A0B5-4F1B-9F1E-13163F35616D}" type="slidenum">
              <a:rPr lang="en-GB" smtClean="0"/>
              <a:pPr/>
              <a:t>‹#›</a:t>
            </a:fld>
            <a:endParaRPr lang="en-GB"/>
          </a:p>
        </p:txBody>
      </p:sp>
    </p:spTree>
    <p:extLst>
      <p:ext uri="{BB962C8B-B14F-4D97-AF65-F5344CB8AC3E}">
        <p14:creationId xmlns="" xmlns:p14="http://schemas.microsoft.com/office/powerpoint/2010/main" val="20844718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ransition spd="slow">
    <p:circle/>
  </p:transition>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10911" y="2273329"/>
            <a:ext cx="8915399" cy="3719507"/>
          </a:xfrm>
        </p:spPr>
        <p:txBody>
          <a:bodyPr>
            <a:normAutofit fontScale="25000" lnSpcReduction="20000"/>
          </a:bodyPr>
          <a:lstStyle/>
          <a:p>
            <a:pPr algn="ctr"/>
            <a:endParaRPr lang="en-US" sz="12800" b="1" i="1" dirty="0" smtClean="0">
              <a:solidFill>
                <a:schemeClr val="tx1"/>
              </a:solidFill>
              <a:latin typeface="Times New Roman" pitchFamily="18" charset="0"/>
              <a:cs typeface="Times New Roman" pitchFamily="18" charset="0"/>
            </a:endParaRPr>
          </a:p>
          <a:p>
            <a:pPr algn="ctr"/>
            <a:r>
              <a:rPr lang="en-US" sz="14400" b="1" i="1" dirty="0" smtClean="0">
                <a:solidFill>
                  <a:schemeClr val="tx1"/>
                </a:solidFill>
                <a:latin typeface="Times New Roman" pitchFamily="18" charset="0"/>
                <a:cs typeface="Times New Roman" pitchFamily="18" charset="0"/>
              </a:rPr>
              <a:t>MOBILE TECHNOLOGIES</a:t>
            </a:r>
          </a:p>
          <a:p>
            <a:pPr algn="ctr"/>
            <a:endParaRPr lang="en-US" sz="12800" b="1" i="1" dirty="0" smtClean="0">
              <a:solidFill>
                <a:schemeClr val="tx1"/>
              </a:solidFill>
              <a:latin typeface="Times New Roman" pitchFamily="18" charset="0"/>
              <a:cs typeface="Times New Roman" pitchFamily="18" charset="0"/>
            </a:endParaRPr>
          </a:p>
          <a:p>
            <a:pPr algn="ctr"/>
            <a:r>
              <a:rPr lang="en-US" sz="12800" b="1" i="1" dirty="0" smtClean="0">
                <a:solidFill>
                  <a:schemeClr val="tx1"/>
                </a:solidFill>
                <a:latin typeface="Times New Roman" pitchFamily="18" charset="0"/>
                <a:cs typeface="Times New Roman" pitchFamily="18" charset="0"/>
              </a:rPr>
              <a:t>PRESENTERS</a:t>
            </a:r>
          </a:p>
          <a:p>
            <a:pPr marL="914400" indent="-914400">
              <a:buFont typeface="+mj-lt"/>
              <a:buAutoNum type="arabicPeriod"/>
            </a:pPr>
            <a:r>
              <a:rPr lang="en-US" sz="7200" b="1" i="1" dirty="0" smtClean="0">
                <a:solidFill>
                  <a:schemeClr val="tx1"/>
                </a:solidFill>
                <a:latin typeface="Times New Roman" pitchFamily="18" charset="0"/>
                <a:cs typeface="Times New Roman" pitchFamily="18" charset="0"/>
              </a:rPr>
              <a:t>TWESIGE DEOGRATIUS</a:t>
            </a:r>
          </a:p>
          <a:p>
            <a:pPr marL="914400" indent="-914400">
              <a:buFont typeface="+mj-lt"/>
              <a:buAutoNum type="arabicPeriod"/>
            </a:pPr>
            <a:r>
              <a:rPr lang="en-US" sz="7200" b="1" i="1" dirty="0" smtClean="0">
                <a:solidFill>
                  <a:schemeClr val="tx1"/>
                </a:solidFill>
                <a:latin typeface="Times New Roman" pitchFamily="18" charset="0"/>
                <a:cs typeface="Times New Roman" pitchFamily="18" charset="0"/>
              </a:rPr>
              <a:t>KAKURORA PETER</a:t>
            </a:r>
          </a:p>
          <a:p>
            <a:pPr marL="914400" indent="-914400">
              <a:buFont typeface="+mj-lt"/>
              <a:buAutoNum type="arabicPeriod"/>
            </a:pPr>
            <a:r>
              <a:rPr lang="en-US" sz="7200" b="1" i="1" dirty="0" smtClean="0">
                <a:solidFill>
                  <a:schemeClr val="tx1"/>
                </a:solidFill>
                <a:latin typeface="Times New Roman" pitchFamily="18" charset="0"/>
                <a:cs typeface="Times New Roman" pitchFamily="18" charset="0"/>
              </a:rPr>
              <a:t>KAHUNDE SHIRAH</a:t>
            </a:r>
          </a:p>
          <a:p>
            <a:pPr marL="914400" indent="-914400">
              <a:buFont typeface="+mj-lt"/>
              <a:buAutoNum type="arabicPeriod"/>
            </a:pPr>
            <a:r>
              <a:rPr lang="en-US" sz="7200" b="1" i="1" dirty="0" smtClean="0">
                <a:solidFill>
                  <a:schemeClr val="tx1"/>
                </a:solidFill>
                <a:latin typeface="Times New Roman" pitchFamily="18" charset="0"/>
                <a:cs typeface="Times New Roman" pitchFamily="18" charset="0"/>
              </a:rPr>
              <a:t>MUHUMUZA REAGAN</a:t>
            </a:r>
          </a:p>
        </p:txBody>
      </p:sp>
      <p:sp>
        <p:nvSpPr>
          <p:cNvPr id="4" name="Footer Placeholder 3"/>
          <p:cNvSpPr>
            <a:spLocks noGrp="1"/>
          </p:cNvSpPr>
          <p:nvPr>
            <p:ph type="ftr" sz="quarter" idx="11"/>
          </p:nvPr>
        </p:nvSpPr>
        <p:spPr>
          <a:xfrm>
            <a:off x="4613956" y="6492875"/>
            <a:ext cx="2322422" cy="365125"/>
          </a:xfrm>
        </p:spPr>
        <p:txBody>
          <a:bodyPr/>
          <a:lstStyle/>
          <a:p>
            <a:r>
              <a:rPr lang="en-GB" dirty="0" smtClean="0"/>
              <a:t>Deogratiusjoetwesige@gmail.com</a:t>
            </a:r>
            <a:endParaRPr lang="en-GB" dirty="0"/>
          </a:p>
        </p:txBody>
      </p:sp>
      <p:sp>
        <p:nvSpPr>
          <p:cNvPr id="5" name="Slide Number Placeholder 4"/>
          <p:cNvSpPr>
            <a:spLocks noGrp="1"/>
          </p:cNvSpPr>
          <p:nvPr>
            <p:ph type="sldNum" sz="quarter" idx="12"/>
          </p:nvPr>
        </p:nvSpPr>
        <p:spPr/>
        <p:txBody>
          <a:bodyPr/>
          <a:lstStyle/>
          <a:p>
            <a:fld id="{96989007-A0B5-4F1B-9F1E-13163F35616D}" type="slidenum">
              <a:rPr lang="en-GB" smtClean="0"/>
              <a:pPr/>
              <a:t>1</a:t>
            </a:fld>
            <a:endParaRPr lang="en-GB"/>
          </a:p>
        </p:txBody>
      </p:sp>
      <p:sp>
        <p:nvSpPr>
          <p:cNvPr id="6" name="Title 5"/>
          <p:cNvSpPr txBox="1">
            <a:spLocks noGrp="1"/>
          </p:cNvSpPr>
          <p:nvPr>
            <p:ph type="ctrTitle"/>
          </p:nvPr>
        </p:nvSpPr>
        <p:spPr bwMode="auto">
          <a:xfrm>
            <a:off x="2717074" y="211015"/>
            <a:ext cx="7747236" cy="2062103"/>
          </a:xfrm>
          <a:prstGeom prst="rect">
            <a:avLst/>
          </a:prstGeom>
          <a:solidFill>
            <a:schemeClr val="bg1">
              <a:lumMod val="95000"/>
            </a:schemeClr>
          </a:solidFill>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defPPr>
              <a:defRPr lang="en-US"/>
            </a:defPPr>
            <a:lvl1pPr algn="l" rtl="0" fontAlgn="base">
              <a:spcBef>
                <a:spcPct val="0"/>
              </a:spcBef>
              <a:spcAft>
                <a:spcPct val="0"/>
              </a:spcAft>
              <a:defRPr sz="2400" kern="1200">
                <a:solidFill>
                  <a:schemeClr val="dk1"/>
                </a:solidFill>
                <a:latin typeface="+mn-lt"/>
                <a:ea typeface="+mn-ea"/>
                <a:cs typeface="+mn-cs"/>
              </a:defRPr>
            </a:lvl1pPr>
            <a:lvl2pPr marL="457200" algn="l" rtl="0" fontAlgn="base">
              <a:spcBef>
                <a:spcPct val="0"/>
              </a:spcBef>
              <a:spcAft>
                <a:spcPct val="0"/>
              </a:spcAft>
              <a:defRPr sz="2400" kern="1200">
                <a:solidFill>
                  <a:schemeClr val="dk1"/>
                </a:solidFill>
                <a:latin typeface="+mn-lt"/>
                <a:ea typeface="+mn-ea"/>
                <a:cs typeface="+mn-cs"/>
              </a:defRPr>
            </a:lvl2pPr>
            <a:lvl3pPr marL="914400" algn="l" rtl="0" fontAlgn="base">
              <a:spcBef>
                <a:spcPct val="0"/>
              </a:spcBef>
              <a:spcAft>
                <a:spcPct val="0"/>
              </a:spcAft>
              <a:defRPr sz="2400" kern="1200">
                <a:solidFill>
                  <a:schemeClr val="dk1"/>
                </a:solidFill>
                <a:latin typeface="+mn-lt"/>
                <a:ea typeface="+mn-ea"/>
                <a:cs typeface="+mn-cs"/>
              </a:defRPr>
            </a:lvl3pPr>
            <a:lvl4pPr marL="1371600" algn="l" rtl="0" fontAlgn="base">
              <a:spcBef>
                <a:spcPct val="0"/>
              </a:spcBef>
              <a:spcAft>
                <a:spcPct val="0"/>
              </a:spcAft>
              <a:defRPr sz="2400" kern="1200">
                <a:solidFill>
                  <a:schemeClr val="dk1"/>
                </a:solidFill>
                <a:latin typeface="+mn-lt"/>
                <a:ea typeface="+mn-ea"/>
                <a:cs typeface="+mn-cs"/>
              </a:defRPr>
            </a:lvl4pPr>
            <a:lvl5pPr marL="1828800" algn="l" rtl="0" fontAlgn="base">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algn="ctr">
              <a:defRPr/>
            </a:pPr>
            <a:r>
              <a:rPr lang="en-US" sz="3200" b="1" i="1" dirty="0" smtClean="0">
                <a:ln w="12700">
                  <a:solidFill>
                    <a:schemeClr val="tx2">
                      <a:satMod val="155000"/>
                    </a:schemeClr>
                  </a:solidFill>
                  <a:prstDash val="solid"/>
                </a:ln>
                <a:solidFill>
                  <a:schemeClr val="tx1"/>
                </a:solidFill>
                <a:latin typeface="Times New Roman" panose="02020603050405020304" pitchFamily="18" charset="0"/>
                <a:cs typeface="Times New Roman" panose="02020603050405020304" pitchFamily="18" charset="0"/>
              </a:rPr>
              <a:t/>
            </a:r>
            <a:br>
              <a:rPr lang="en-US" sz="3200" b="1" i="1" dirty="0" smtClean="0">
                <a:ln w="12700">
                  <a:solidFill>
                    <a:schemeClr val="tx2">
                      <a:satMod val="155000"/>
                    </a:schemeClr>
                  </a:solidFill>
                  <a:prstDash val="solid"/>
                </a:ln>
                <a:solidFill>
                  <a:schemeClr val="tx1"/>
                </a:solidFill>
                <a:latin typeface="Times New Roman" panose="02020603050405020304" pitchFamily="18" charset="0"/>
                <a:cs typeface="Times New Roman" panose="02020603050405020304" pitchFamily="18" charset="0"/>
              </a:rPr>
            </a:br>
            <a:r>
              <a:rPr lang="en-US" sz="3200" b="1" i="1" dirty="0" smtClean="0">
                <a:ln w="12700">
                  <a:solidFill>
                    <a:schemeClr val="tx2">
                      <a:satMod val="155000"/>
                    </a:schemeClr>
                  </a:solidFill>
                  <a:prstDash val="solid"/>
                </a:ln>
                <a:solidFill>
                  <a:schemeClr val="tx1"/>
                </a:solidFill>
                <a:latin typeface="Times New Roman" panose="02020603050405020304" pitchFamily="18" charset="0"/>
                <a:cs typeface="Times New Roman" panose="02020603050405020304" pitchFamily="18" charset="0"/>
              </a:rPr>
              <a:t>    MOUNTAINS </a:t>
            </a:r>
            <a:r>
              <a:rPr lang="en-US" sz="3200" b="1" i="1" dirty="0">
                <a:ln w="12700">
                  <a:solidFill>
                    <a:schemeClr val="tx2">
                      <a:satMod val="155000"/>
                    </a:schemeClr>
                  </a:solidFill>
                  <a:prstDash val="solid"/>
                </a:ln>
                <a:solidFill>
                  <a:schemeClr val="tx1"/>
                </a:solidFill>
                <a:latin typeface="Times New Roman" panose="02020603050405020304" pitchFamily="18" charset="0"/>
                <a:cs typeface="Times New Roman" panose="02020603050405020304" pitchFamily="18" charset="0"/>
              </a:rPr>
              <a:t>OF THE MOON UNIVERSITY</a:t>
            </a:r>
            <a:endParaRPr lang="en-US" sz="3200" b="1" i="1" dirty="0">
              <a:ln w="18415" cmpd="sng">
                <a:solidFill>
                  <a:srgbClr val="FFFFFF"/>
                </a:solidFill>
                <a:prstDash val="solid"/>
              </a:ln>
              <a:solidFill>
                <a:schemeClr val="tx1"/>
              </a:solidFill>
              <a:latin typeface="Times New Roman" panose="02020603050405020304" pitchFamily="18" charset="0"/>
              <a:cs typeface="Times New Roman" panose="02020603050405020304" pitchFamily="18" charset="0"/>
            </a:endParaRPr>
          </a:p>
          <a:p>
            <a:pPr>
              <a:defRPr/>
            </a:pPr>
            <a:endParaRPr lang="en-US" sz="3200" dirty="0">
              <a:ln w="18415" cmpd="sng">
                <a:solidFill>
                  <a:srgbClr val="FFFFFF"/>
                </a:solidFill>
                <a:prstDash val="solid"/>
              </a:ln>
              <a:solidFill>
                <a:schemeClr val="tx1"/>
              </a:solidFill>
              <a:effectLst>
                <a:outerShdw blurRad="63500" dir="3600000" algn="tl" rotWithShape="0">
                  <a:srgbClr val="000000">
                    <a:alpha val="70000"/>
                  </a:srgbClr>
                </a:outerShdw>
              </a:effectLst>
            </a:endParaRPr>
          </a:p>
        </p:txBody>
      </p:sp>
      <p:pic>
        <p:nvPicPr>
          <p:cNvPr id="7" name="Picture 6" descr="logo.png"/>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bwMode="auto">
          <a:xfrm>
            <a:off x="698695" y="226414"/>
            <a:ext cx="2002301" cy="206662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pic>
    </p:spTree>
  </p:cSld>
  <p:clrMapOvr>
    <a:masterClrMapping/>
  </p:clrMapOvr>
  <p:transition spd="slow">
    <p:circl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68592"/>
          </a:xfrm>
        </p:spPr>
        <p:txBody>
          <a:bodyPr/>
          <a:lstStyle/>
          <a:p>
            <a:pPr algn="ctr"/>
            <a:r>
              <a:rPr lang="en-US" b="1" dirty="0" smtClean="0">
                <a:latin typeface="Times New Roman" pitchFamily="18" charset="0"/>
                <a:cs typeface="Times New Roman" pitchFamily="18" charset="0"/>
              </a:rPr>
              <a:t>Guiding questions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2011680" y="1711569"/>
            <a:ext cx="9535135" cy="4168726"/>
          </a:xfrm>
        </p:spPr>
        <p:txBody>
          <a:bodyPr>
            <a:noAutofit/>
          </a:bodyPr>
          <a:lstStyle/>
          <a:p>
            <a:pPr lvl="0">
              <a:buNone/>
            </a:pPr>
            <a:r>
              <a:rPr lang="en-US" b="1" dirty="0" smtClean="0">
                <a:solidFill>
                  <a:schemeClr val="tx1"/>
                </a:solidFill>
                <a:latin typeface="Times New Roman" pitchFamily="18" charset="0"/>
                <a:cs typeface="Times New Roman" pitchFamily="18" charset="0"/>
              </a:rPr>
              <a:t>1. State another name of the following cellular networks:</a:t>
            </a:r>
            <a:endParaRPr lang="en-US" dirty="0" smtClean="0">
              <a:solidFill>
                <a:schemeClr val="tx1"/>
              </a:solidFill>
              <a:latin typeface="Times New Roman" pitchFamily="18" charset="0"/>
              <a:cs typeface="Times New Roman" pitchFamily="18" charset="0"/>
            </a:endParaRPr>
          </a:p>
          <a:p>
            <a:pPr marL="400050" lvl="0" indent="-400050">
              <a:buFont typeface="+mj-lt"/>
              <a:buAutoNum type="romanLcPeriod"/>
            </a:pPr>
            <a:r>
              <a:rPr lang="en-US" b="1" dirty="0" smtClean="0">
                <a:solidFill>
                  <a:schemeClr val="tx1"/>
                </a:solidFill>
                <a:latin typeface="Times New Roman" pitchFamily="18" charset="0"/>
                <a:cs typeface="Times New Roman" pitchFamily="18" charset="0"/>
              </a:rPr>
              <a:t>2G</a:t>
            </a:r>
            <a:endParaRPr lang="en-US" dirty="0" smtClean="0">
              <a:solidFill>
                <a:schemeClr val="tx1"/>
              </a:solidFill>
              <a:latin typeface="Times New Roman" pitchFamily="18" charset="0"/>
              <a:cs typeface="Times New Roman" pitchFamily="18" charset="0"/>
            </a:endParaRPr>
          </a:p>
          <a:p>
            <a:pPr marL="400050" lvl="0" indent="-400050">
              <a:buFont typeface="+mj-lt"/>
              <a:buAutoNum type="romanLcPeriod"/>
            </a:pPr>
            <a:r>
              <a:rPr lang="en-US" b="1" dirty="0" smtClean="0">
                <a:solidFill>
                  <a:schemeClr val="tx1"/>
                </a:solidFill>
                <a:latin typeface="Times New Roman" pitchFamily="18" charset="0"/>
                <a:cs typeface="Times New Roman" pitchFamily="18" charset="0"/>
              </a:rPr>
              <a:t>3G</a:t>
            </a:r>
            <a:endParaRPr lang="en-US" dirty="0" smtClean="0">
              <a:solidFill>
                <a:schemeClr val="tx1"/>
              </a:solidFill>
              <a:latin typeface="Times New Roman" pitchFamily="18" charset="0"/>
              <a:cs typeface="Times New Roman" pitchFamily="18" charset="0"/>
            </a:endParaRPr>
          </a:p>
          <a:p>
            <a:pPr marL="400050" lvl="0" indent="-400050">
              <a:buFont typeface="+mj-lt"/>
              <a:buAutoNum type="romanLcPeriod"/>
            </a:pPr>
            <a:r>
              <a:rPr lang="en-US" b="1" dirty="0" smtClean="0">
                <a:solidFill>
                  <a:schemeClr val="tx1"/>
                </a:solidFill>
                <a:latin typeface="Times New Roman" pitchFamily="18" charset="0"/>
                <a:cs typeface="Times New Roman" pitchFamily="18" charset="0"/>
              </a:rPr>
              <a:t>4G</a:t>
            </a:r>
            <a:endParaRPr lang="en-US" dirty="0" smtClean="0">
              <a:solidFill>
                <a:schemeClr val="tx1"/>
              </a:solidFill>
              <a:latin typeface="Times New Roman" pitchFamily="18" charset="0"/>
              <a:cs typeface="Times New Roman" pitchFamily="18" charset="0"/>
            </a:endParaRPr>
          </a:p>
          <a:p>
            <a:pPr>
              <a:buNone/>
            </a:pPr>
            <a:r>
              <a:rPr lang="en-US" b="1" dirty="0" smtClean="0">
                <a:solidFill>
                  <a:schemeClr val="tx1"/>
                </a:solidFill>
                <a:latin typeface="Times New Roman" pitchFamily="18" charset="0"/>
                <a:cs typeface="Times New Roman" pitchFamily="18" charset="0"/>
              </a:rPr>
              <a:t>(b) Outline the Characteristics of:</a:t>
            </a:r>
            <a:endParaRPr lang="en-US" dirty="0" smtClean="0">
              <a:solidFill>
                <a:schemeClr val="tx1"/>
              </a:solidFill>
              <a:latin typeface="Times New Roman" pitchFamily="18" charset="0"/>
              <a:cs typeface="Times New Roman" pitchFamily="18" charset="0"/>
            </a:endParaRPr>
          </a:p>
          <a:p>
            <a:pPr marL="400050" lvl="0" indent="-400050">
              <a:buFont typeface="+mj-lt"/>
              <a:buAutoNum type="romanLcPeriod"/>
            </a:pPr>
            <a:r>
              <a:rPr lang="en-US" b="1" dirty="0" smtClean="0">
                <a:solidFill>
                  <a:schemeClr val="tx1"/>
                </a:solidFill>
                <a:latin typeface="Times New Roman" pitchFamily="18" charset="0"/>
                <a:cs typeface="Times New Roman" pitchFamily="18" charset="0"/>
              </a:rPr>
              <a:t>2G</a:t>
            </a:r>
            <a:endParaRPr lang="en-US" dirty="0" smtClean="0">
              <a:solidFill>
                <a:schemeClr val="tx1"/>
              </a:solidFill>
              <a:latin typeface="Times New Roman" pitchFamily="18" charset="0"/>
              <a:cs typeface="Times New Roman" pitchFamily="18" charset="0"/>
            </a:endParaRPr>
          </a:p>
          <a:p>
            <a:pPr marL="400050" lvl="0" indent="-400050">
              <a:buFont typeface="+mj-lt"/>
              <a:buAutoNum type="romanLcPeriod"/>
            </a:pPr>
            <a:r>
              <a:rPr lang="en-US" b="1" dirty="0" smtClean="0">
                <a:solidFill>
                  <a:schemeClr val="tx1"/>
                </a:solidFill>
                <a:latin typeface="Times New Roman" pitchFamily="18" charset="0"/>
                <a:cs typeface="Times New Roman" pitchFamily="18" charset="0"/>
              </a:rPr>
              <a:t>3G</a:t>
            </a:r>
            <a:endParaRPr lang="en-US" dirty="0" smtClean="0">
              <a:solidFill>
                <a:schemeClr val="tx1"/>
              </a:solidFill>
              <a:latin typeface="Times New Roman" pitchFamily="18" charset="0"/>
              <a:cs typeface="Times New Roman" pitchFamily="18" charset="0"/>
            </a:endParaRPr>
          </a:p>
          <a:p>
            <a:pPr marL="400050" lvl="0" indent="-400050">
              <a:buFont typeface="+mj-lt"/>
              <a:buAutoNum type="romanLcPeriod"/>
            </a:pPr>
            <a:r>
              <a:rPr lang="en-US" b="1" dirty="0" smtClean="0">
                <a:solidFill>
                  <a:schemeClr val="tx1"/>
                </a:solidFill>
                <a:latin typeface="Times New Roman" pitchFamily="18" charset="0"/>
                <a:cs typeface="Times New Roman" pitchFamily="18" charset="0"/>
              </a:rPr>
              <a:t>4G</a:t>
            </a:r>
            <a:endParaRPr lang="en-US" dirty="0" smtClean="0">
              <a:solidFill>
                <a:schemeClr val="tx1"/>
              </a:solidFill>
              <a:latin typeface="Times New Roman" pitchFamily="18" charset="0"/>
              <a:cs typeface="Times New Roman" pitchFamily="18" charset="0"/>
            </a:endParaRPr>
          </a:p>
          <a:p>
            <a:pPr lvl="0">
              <a:buNone/>
            </a:pPr>
            <a:r>
              <a:rPr lang="en-US" b="1" dirty="0" smtClean="0">
                <a:solidFill>
                  <a:schemeClr val="tx1"/>
                </a:solidFill>
                <a:latin typeface="Times New Roman" pitchFamily="18" charset="0"/>
                <a:cs typeface="Times New Roman" pitchFamily="18" charset="0"/>
              </a:rPr>
              <a:t>2. Briefly describe the scientific comparison of IEEE 802.16 with IEEE 802.11 and 3G.</a:t>
            </a:r>
            <a:endParaRPr lang="en-US" dirty="0" smtClean="0">
              <a:solidFill>
                <a:schemeClr val="tx1"/>
              </a:solidFill>
              <a:latin typeface="Times New Roman" pitchFamily="18" charset="0"/>
              <a:cs typeface="Times New Roman" pitchFamily="18" charset="0"/>
            </a:endParaRPr>
          </a:p>
          <a:p>
            <a:pPr lvl="0">
              <a:buNone/>
            </a:pPr>
            <a:r>
              <a:rPr lang="en-US" b="1" dirty="0" smtClean="0">
                <a:solidFill>
                  <a:schemeClr val="tx1"/>
                </a:solidFill>
                <a:latin typeface="Times New Roman" pitchFamily="18" charset="0"/>
                <a:cs typeface="Times New Roman" pitchFamily="18" charset="0"/>
              </a:rPr>
              <a:t>3. State the Bluetooth applications (uses).</a:t>
            </a:r>
            <a:endParaRPr lang="en-US" dirty="0" smtClean="0">
              <a:solidFill>
                <a:schemeClr val="tx1"/>
              </a:solidFill>
              <a:latin typeface="Times New Roman" pitchFamily="18" charset="0"/>
              <a:cs typeface="Times New Roman" pitchFamily="18" charset="0"/>
            </a:endParaRPr>
          </a:p>
          <a:p>
            <a:pPr>
              <a:buNone/>
            </a:pPr>
            <a:endParaRPr lang="en-US" dirty="0">
              <a:solidFill>
                <a:schemeClr val="tx1"/>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5110344" y="6492875"/>
            <a:ext cx="2400798" cy="365125"/>
          </a:xfrm>
        </p:spPr>
        <p:txBody>
          <a:bodyPr/>
          <a:lstStyle/>
          <a:p>
            <a:r>
              <a:rPr lang="en-GB" dirty="0" smtClean="0"/>
              <a:t>Deogratiusjoetwesige@gmail.com</a:t>
            </a:r>
            <a:endParaRPr lang="en-GB" dirty="0"/>
          </a:p>
        </p:txBody>
      </p:sp>
      <p:sp>
        <p:nvSpPr>
          <p:cNvPr id="5" name="Slide Number Placeholder 4"/>
          <p:cNvSpPr>
            <a:spLocks noGrp="1"/>
          </p:cNvSpPr>
          <p:nvPr>
            <p:ph type="sldNum" sz="quarter" idx="12"/>
          </p:nvPr>
        </p:nvSpPr>
        <p:spPr/>
        <p:txBody>
          <a:bodyPr/>
          <a:lstStyle/>
          <a:p>
            <a:fld id="{96989007-A0B5-4F1B-9F1E-13163F35616D}" type="slidenum">
              <a:rPr lang="en-GB" smtClean="0"/>
              <a:pPr/>
              <a:t>2</a:t>
            </a:fld>
            <a:endParaRPr lang="en-GB"/>
          </a:p>
        </p:txBody>
      </p:sp>
    </p:spTree>
  </p:cSld>
  <p:clrMapOvr>
    <a:masterClrMapping/>
  </p:clrMapOvr>
  <p:transition spd="slow">
    <p:circl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93702"/>
          </a:xfrm>
        </p:spPr>
        <p:txBody>
          <a:bodyPr/>
          <a:lstStyle/>
          <a:p>
            <a:pPr algn="ctr"/>
            <a:r>
              <a:rPr lang="en-US" dirty="0" smtClean="0">
                <a:latin typeface="Times New Roman" pitchFamily="18" charset="0"/>
                <a:cs typeface="Times New Roman" pitchFamily="18" charset="0"/>
              </a:rPr>
              <a:t>NO. 1</a:t>
            </a:r>
            <a:endParaRPr lang="en-US" dirty="0">
              <a:latin typeface="Times New Roman" pitchFamily="18" charset="0"/>
              <a:cs typeface="Times New Roman" pitchFamily="18" charset="0"/>
            </a:endParaRPr>
          </a:p>
        </p:txBody>
      </p:sp>
      <p:graphicFrame>
        <p:nvGraphicFramePr>
          <p:cNvPr id="6" name="Content Placeholder 5"/>
          <p:cNvGraphicFramePr>
            <a:graphicFrameLocks noGrp="1"/>
          </p:cNvGraphicFramePr>
          <p:nvPr>
            <p:ph idx="1"/>
          </p:nvPr>
        </p:nvGraphicFramePr>
        <p:xfrm>
          <a:off x="979714" y="1441268"/>
          <a:ext cx="10681653" cy="4763589"/>
        </p:xfrm>
        <a:graphic>
          <a:graphicData uri="http://schemas.openxmlformats.org/drawingml/2006/table">
            <a:tbl>
              <a:tblPr firstRow="1" bandRow="1">
                <a:tableStyleId>{5C22544A-7EE6-4342-B048-85BDC9FD1C3A}</a:tableStyleId>
              </a:tblPr>
              <a:tblGrid>
                <a:gridCol w="3560551"/>
                <a:gridCol w="3560551"/>
                <a:gridCol w="3560551"/>
              </a:tblGrid>
              <a:tr h="877503">
                <a:tc>
                  <a:txBody>
                    <a:bodyPr/>
                    <a:lstStyle/>
                    <a:p>
                      <a:pPr marL="400050" lvl="0" indent="-400050" algn="ctr">
                        <a:buFont typeface="+mj-lt"/>
                        <a:buNone/>
                      </a:pPr>
                      <a:r>
                        <a:rPr lang="en-US" b="1" dirty="0" smtClean="0">
                          <a:latin typeface="Times New Roman" pitchFamily="18" charset="0"/>
                          <a:cs typeface="Times New Roman" pitchFamily="18" charset="0"/>
                        </a:rPr>
                        <a:t>2G</a:t>
                      </a:r>
                      <a:endParaRPr lang="en-US" dirty="0" smtClean="0">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a:txBody>
                  <a:tcPr>
                    <a:lnB w="38100" cmpd="sng">
                      <a:noFill/>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smtClean="0">
                          <a:latin typeface="Times New Roman" pitchFamily="18" charset="0"/>
                          <a:cs typeface="Times New Roman" pitchFamily="18" charset="0"/>
                        </a:rPr>
                        <a:t>3G</a:t>
                      </a:r>
                      <a:endParaRPr lang="en-US" dirty="0" smtClean="0">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a:txBody>
                  <a:tcPr>
                    <a:lnB w="38100" cmpd="sng">
                      <a:noFill/>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smtClean="0">
                          <a:latin typeface="Times New Roman" pitchFamily="18" charset="0"/>
                          <a:cs typeface="Times New Roman" pitchFamily="18" charset="0"/>
                        </a:rPr>
                        <a:t>4G</a:t>
                      </a:r>
                      <a:endParaRPr lang="en-US" dirty="0" smtClean="0">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a:txBody>
                  <a:tcPr>
                    <a:lnB w="38100" cmpd="sng">
                      <a:noFill/>
                    </a:lnB>
                  </a:tcPr>
                </a:tc>
              </a:tr>
              <a:tr h="3886086">
                <a:tc>
                  <a:txBody>
                    <a:bodyPr/>
                    <a:lstStyle/>
                    <a:p>
                      <a:r>
                        <a:rPr lang="en-US" sz="1800" b="1" i="0" kern="1200" dirty="0" smtClean="0">
                          <a:solidFill>
                            <a:schemeClr val="dk1"/>
                          </a:solidFill>
                          <a:latin typeface="Times New Roman" pitchFamily="18" charset="0"/>
                          <a:ea typeface="+mn-ea"/>
                          <a:cs typeface="Times New Roman" pitchFamily="18" charset="0"/>
                        </a:rPr>
                        <a:t>2G</a:t>
                      </a:r>
                      <a:r>
                        <a:rPr lang="en-US" sz="1800" b="0" i="0" kern="1200" dirty="0" smtClean="0">
                          <a:solidFill>
                            <a:schemeClr val="dk1"/>
                          </a:solidFill>
                          <a:latin typeface="Times New Roman" pitchFamily="18" charset="0"/>
                          <a:ea typeface="+mn-ea"/>
                          <a:cs typeface="Times New Roman" pitchFamily="18" charset="0"/>
                        </a:rPr>
                        <a:t> technology means second</a:t>
                      </a:r>
                      <a:r>
                        <a:rPr lang="en-US" sz="1800" b="0" i="0" kern="1200" baseline="0" dirty="0" smtClean="0">
                          <a:solidFill>
                            <a:schemeClr val="dk1"/>
                          </a:solidFill>
                          <a:latin typeface="Times New Roman" pitchFamily="18" charset="0"/>
                          <a:ea typeface="+mn-ea"/>
                          <a:cs typeface="Times New Roman" pitchFamily="18" charset="0"/>
                        </a:rPr>
                        <a:t> </a:t>
                      </a:r>
                      <a:r>
                        <a:rPr lang="en-US" sz="1800" b="0" i="0" kern="1200" dirty="0" smtClean="0">
                          <a:solidFill>
                            <a:schemeClr val="dk1"/>
                          </a:solidFill>
                          <a:latin typeface="Times New Roman" pitchFamily="18" charset="0"/>
                          <a:ea typeface="+mn-ea"/>
                          <a:cs typeface="Times New Roman" pitchFamily="18" charset="0"/>
                        </a:rPr>
                        <a:t>generation wireless telephone technology . It is based on the technology known as the global system for the mobile communication.</a:t>
                      </a:r>
                      <a:endParaRPr lang="en-US" dirty="0">
                        <a:latin typeface="Times New Roman" pitchFamily="18" charset="0"/>
                        <a:cs typeface="Times New Roman"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latin typeface="Times New Roman" pitchFamily="18" charset="0"/>
                          <a:ea typeface="+mn-ea"/>
                          <a:cs typeface="Times New Roman" pitchFamily="18" charset="0"/>
                        </a:rPr>
                        <a:t>3G</a:t>
                      </a:r>
                      <a:r>
                        <a:rPr lang="en-US" sz="1800" b="0" i="0" kern="1200" dirty="0" smtClean="0">
                          <a:solidFill>
                            <a:schemeClr val="dk1"/>
                          </a:solidFill>
                          <a:latin typeface="Times New Roman" pitchFamily="18" charset="0"/>
                          <a:ea typeface="+mn-ea"/>
                          <a:cs typeface="Times New Roman" pitchFamily="18" charset="0"/>
                        </a:rPr>
                        <a:t> Technology is the advanced wireless technology  known as third generation technology for </a:t>
                      </a:r>
                      <a:r>
                        <a:rPr lang="en-US" dirty="0" smtClean="0">
                          <a:latin typeface="Times New Roman" pitchFamily="18" charset="0"/>
                          <a:cs typeface="Times New Roman" pitchFamily="18" charset="0"/>
                        </a:rPr>
                        <a:t>Universal Mobile Telecommunication System</a:t>
                      </a:r>
                    </a:p>
                    <a:p>
                      <a:r>
                        <a:rPr lang="en-US" sz="1800" b="0" i="0" kern="1200" dirty="0" smtClean="0">
                          <a:solidFill>
                            <a:schemeClr val="dk1"/>
                          </a:solidFill>
                          <a:latin typeface="Times New Roman" pitchFamily="18" charset="0"/>
                          <a:ea typeface="+mn-ea"/>
                          <a:cs typeface="Times New Roman" pitchFamily="18" charset="0"/>
                        </a:rPr>
                        <a:t>(UMTS), It enhances the </a:t>
                      </a:r>
                      <a:r>
                        <a:rPr lang="en-US" sz="1800" b="1" i="0" kern="1200" dirty="0" smtClean="0">
                          <a:solidFill>
                            <a:schemeClr val="dk1"/>
                          </a:solidFill>
                          <a:latin typeface="Times New Roman" pitchFamily="18" charset="0"/>
                          <a:ea typeface="+mn-ea"/>
                          <a:cs typeface="Times New Roman" pitchFamily="18" charset="0"/>
                        </a:rPr>
                        <a:t>features</a:t>
                      </a:r>
                      <a:r>
                        <a:rPr lang="en-US" sz="1800" b="0" i="0" kern="1200" dirty="0" smtClean="0">
                          <a:solidFill>
                            <a:schemeClr val="dk1"/>
                          </a:solidFill>
                          <a:latin typeface="Times New Roman" pitchFamily="18" charset="0"/>
                          <a:ea typeface="+mn-ea"/>
                          <a:cs typeface="Times New Roman" pitchFamily="18" charset="0"/>
                        </a:rPr>
                        <a:t> that were available in second generation. </a:t>
                      </a:r>
                    </a:p>
                    <a:p>
                      <a:r>
                        <a:rPr lang="en-US" dirty="0" smtClean="0">
                          <a:latin typeface="Times New Roman" pitchFamily="18" charset="0"/>
                          <a:cs typeface="Times New Roman" pitchFamily="18" charset="0"/>
                        </a:rPr>
                        <a:t>Universal Mobile Telecommunication System</a:t>
                      </a:r>
                      <a:endParaRPr lang="en-US" dirty="0">
                        <a:latin typeface="Times New Roman" pitchFamily="18" charset="0"/>
                        <a:cs typeface="Times New Roman"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dirty="0" smtClean="0">
                          <a:latin typeface="Times New Roman" pitchFamily="18" charset="0"/>
                          <a:cs typeface="Times New Roman" pitchFamily="18" charset="0"/>
                        </a:rPr>
                        <a:t>4G is a fourth generation technology also known</a:t>
                      </a:r>
                      <a:r>
                        <a:rPr lang="en-US" baseline="0" dirty="0" smtClean="0">
                          <a:latin typeface="Times New Roman" pitchFamily="18" charset="0"/>
                          <a:cs typeface="Times New Roman" pitchFamily="18" charset="0"/>
                        </a:rPr>
                        <a:t> as the long term evolution</a:t>
                      </a:r>
                      <a:endParaRPr lang="en-US" dirty="0">
                        <a:latin typeface="Times New Roman" pitchFamily="18" charset="0"/>
                        <a:cs typeface="Times New Roman"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2"/>
                    </a:solidFill>
                  </a:tcPr>
                </a:tc>
              </a:tr>
            </a:tbl>
          </a:graphicData>
        </a:graphic>
      </p:graphicFrame>
      <p:sp>
        <p:nvSpPr>
          <p:cNvPr id="4" name="Footer Placeholder 3"/>
          <p:cNvSpPr>
            <a:spLocks noGrp="1"/>
          </p:cNvSpPr>
          <p:nvPr>
            <p:ph type="ftr" sz="quarter" idx="11"/>
          </p:nvPr>
        </p:nvSpPr>
        <p:spPr>
          <a:xfrm>
            <a:off x="5071155" y="6331751"/>
            <a:ext cx="2335485" cy="365125"/>
          </a:xfrm>
        </p:spPr>
        <p:txBody>
          <a:bodyPr/>
          <a:lstStyle/>
          <a:p>
            <a:r>
              <a:rPr lang="en-GB" dirty="0" smtClean="0"/>
              <a:t>Deogratiusjoetwesige@gmail.com</a:t>
            </a:r>
            <a:endParaRPr lang="en-GB" dirty="0"/>
          </a:p>
        </p:txBody>
      </p:sp>
      <p:sp>
        <p:nvSpPr>
          <p:cNvPr id="5" name="Slide Number Placeholder 4"/>
          <p:cNvSpPr>
            <a:spLocks noGrp="1"/>
          </p:cNvSpPr>
          <p:nvPr>
            <p:ph type="sldNum" sz="quarter" idx="12"/>
          </p:nvPr>
        </p:nvSpPr>
        <p:spPr/>
        <p:txBody>
          <a:bodyPr/>
          <a:lstStyle/>
          <a:p>
            <a:fld id="{96989007-A0B5-4F1B-9F1E-13163F35616D}" type="slidenum">
              <a:rPr lang="en-GB" smtClean="0"/>
              <a:pPr/>
              <a:t>3</a:t>
            </a:fld>
            <a:endParaRPr lang="en-GB"/>
          </a:p>
        </p:txBody>
      </p:sp>
    </p:spTree>
  </p:cSld>
  <p:clrMapOvr>
    <a:masterClrMapping/>
  </p:clrMapOvr>
  <p:transition spd="slow">
    <p:circl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5544" y="323664"/>
            <a:ext cx="6786206" cy="564610"/>
          </a:xfrm>
        </p:spPr>
        <p:txBody>
          <a:bodyPr>
            <a:normAutofit fontScale="90000"/>
          </a:bodyPr>
          <a:lstStyle/>
          <a:p>
            <a:pPr algn="ctr"/>
            <a:r>
              <a:rPr lang="en-US" dirty="0" smtClean="0">
                <a:latin typeface="Times New Roman" pitchFamily="18" charset="0"/>
                <a:cs typeface="Times New Roman" pitchFamily="18" charset="0"/>
              </a:rPr>
              <a:t>(b)</a:t>
            </a:r>
            <a:endParaRPr lang="en-US" dirty="0">
              <a:latin typeface="Times New Roman" pitchFamily="18" charset="0"/>
              <a:cs typeface="Times New Roman" pitchFamily="18" charset="0"/>
            </a:endParaRPr>
          </a:p>
        </p:txBody>
      </p:sp>
      <p:graphicFrame>
        <p:nvGraphicFramePr>
          <p:cNvPr id="6" name="Content Placeholder 5"/>
          <p:cNvGraphicFramePr>
            <a:graphicFrameLocks noGrp="1"/>
          </p:cNvGraphicFramePr>
          <p:nvPr>
            <p:ph idx="1"/>
          </p:nvPr>
        </p:nvGraphicFramePr>
        <p:xfrm>
          <a:off x="444138" y="1410788"/>
          <a:ext cx="11390811" cy="4990012"/>
        </p:xfrm>
        <a:graphic>
          <a:graphicData uri="http://schemas.openxmlformats.org/drawingml/2006/table">
            <a:tbl>
              <a:tblPr firstRow="1" bandRow="1">
                <a:tableStyleId>{5C22544A-7EE6-4342-B048-85BDC9FD1C3A}</a:tableStyleId>
              </a:tblPr>
              <a:tblGrid>
                <a:gridCol w="3796937"/>
                <a:gridCol w="3796937"/>
                <a:gridCol w="3796937"/>
              </a:tblGrid>
              <a:tr h="645851">
                <a:tc>
                  <a:txBody>
                    <a:bodyPr/>
                    <a:lstStyle/>
                    <a:p>
                      <a:pPr algn="ctr"/>
                      <a:r>
                        <a:rPr lang="en-US" dirty="0" smtClean="0">
                          <a:latin typeface="Times New Roman" pitchFamily="18" charset="0"/>
                          <a:cs typeface="Times New Roman" pitchFamily="18" charset="0"/>
                        </a:rPr>
                        <a:t>2G</a:t>
                      </a:r>
                      <a:endParaRPr lang="en-US" dirty="0">
                        <a:latin typeface="Times New Roman" pitchFamily="18" charset="0"/>
                        <a:cs typeface="Times New Roman" pitchFamily="18" charset="0"/>
                      </a:endParaRPr>
                    </a:p>
                  </a:txBody>
                  <a:tcPr>
                    <a:lnB w="38100" cmpd="sng">
                      <a:noFill/>
                    </a:lnB>
                  </a:tcPr>
                </a:tc>
                <a:tc>
                  <a:txBody>
                    <a:bodyPr/>
                    <a:lstStyle/>
                    <a:p>
                      <a:pPr algn="ctr"/>
                      <a:r>
                        <a:rPr lang="en-US" dirty="0" smtClean="0">
                          <a:latin typeface="Times New Roman" pitchFamily="18" charset="0"/>
                          <a:cs typeface="Times New Roman" pitchFamily="18" charset="0"/>
                        </a:rPr>
                        <a:t>3G</a:t>
                      </a:r>
                      <a:endParaRPr lang="en-US" dirty="0">
                        <a:latin typeface="Times New Roman" pitchFamily="18" charset="0"/>
                        <a:cs typeface="Times New Roman" pitchFamily="18" charset="0"/>
                      </a:endParaRPr>
                    </a:p>
                  </a:txBody>
                  <a:tcPr>
                    <a:lnB w="38100" cmpd="sng">
                      <a:noFill/>
                    </a:lnB>
                  </a:tcPr>
                </a:tc>
                <a:tc>
                  <a:txBody>
                    <a:bodyPr/>
                    <a:lstStyle/>
                    <a:p>
                      <a:pPr algn="ctr"/>
                      <a:r>
                        <a:rPr lang="en-US" dirty="0" smtClean="0">
                          <a:latin typeface="Times New Roman" pitchFamily="18" charset="0"/>
                          <a:cs typeface="Times New Roman" pitchFamily="18" charset="0"/>
                        </a:rPr>
                        <a:t>4G</a:t>
                      </a:r>
                      <a:endParaRPr lang="en-US" dirty="0">
                        <a:latin typeface="Times New Roman" pitchFamily="18" charset="0"/>
                        <a:cs typeface="Times New Roman" pitchFamily="18" charset="0"/>
                      </a:endParaRPr>
                    </a:p>
                  </a:txBody>
                  <a:tcPr>
                    <a:lnB w="38100" cmpd="sng">
                      <a:noFill/>
                    </a:lnB>
                  </a:tcPr>
                </a:tc>
              </a:tr>
              <a:tr h="4344161">
                <a:tc>
                  <a:txBody>
                    <a:bodyPr/>
                    <a:lstStyle/>
                    <a:p>
                      <a:pPr>
                        <a:buFont typeface="Wingdings" pitchFamily="2" charset="2"/>
                        <a:buChar char="§"/>
                      </a:pPr>
                      <a:r>
                        <a:rPr lang="en-US" sz="1800" b="0" i="0" kern="1200" dirty="0" smtClean="0">
                          <a:solidFill>
                            <a:schemeClr val="dk1"/>
                          </a:solidFill>
                          <a:latin typeface="Times New Roman" pitchFamily="18" charset="0"/>
                          <a:ea typeface="+mn-ea"/>
                          <a:cs typeface="Times New Roman" pitchFamily="18" charset="0"/>
                        </a:rPr>
                        <a:t>2G technology makes transmission of information via voice signals.</a:t>
                      </a:r>
                    </a:p>
                    <a:p>
                      <a:pPr>
                        <a:buFont typeface="Wingdings" pitchFamily="2" charset="2"/>
                        <a:buChar char="§"/>
                      </a:pPr>
                      <a:r>
                        <a:rPr lang="en-US" sz="1800" b="0" i="0" kern="1200" dirty="0" smtClean="0">
                          <a:solidFill>
                            <a:schemeClr val="dk1"/>
                          </a:solidFill>
                          <a:latin typeface="Times New Roman" pitchFamily="18" charset="0"/>
                          <a:ea typeface="+mn-ea"/>
                          <a:cs typeface="Times New Roman" pitchFamily="18" charset="0"/>
                        </a:rPr>
                        <a:t>It also uses a broad range of frequencies in both upper and lower bands</a:t>
                      </a:r>
                      <a:r>
                        <a:rPr lang="en-US" sz="1800" b="0" i="0" kern="1200" baseline="0" dirty="0" smtClean="0">
                          <a:solidFill>
                            <a:schemeClr val="dk1"/>
                          </a:solidFill>
                          <a:latin typeface="Times New Roman" pitchFamily="18" charset="0"/>
                          <a:ea typeface="+mn-ea"/>
                          <a:cs typeface="Times New Roman" pitchFamily="18" charset="0"/>
                        </a:rPr>
                        <a:t> </a:t>
                      </a:r>
                      <a:r>
                        <a:rPr lang="en-US" sz="1800" b="0" i="0" kern="1200" dirty="0" smtClean="0">
                          <a:solidFill>
                            <a:schemeClr val="dk1"/>
                          </a:solidFill>
                          <a:latin typeface="Times New Roman" pitchFamily="18" charset="0"/>
                          <a:ea typeface="+mn-ea"/>
                          <a:cs typeface="Times New Roman" pitchFamily="18" charset="0"/>
                        </a:rPr>
                        <a:t>under which the transmission depends on conditions such as weather. </a:t>
                      </a:r>
                    </a:p>
                    <a:p>
                      <a:pPr>
                        <a:buFont typeface="Wingdings" pitchFamily="2" charset="2"/>
                        <a:buChar char="§"/>
                      </a:pPr>
                      <a:r>
                        <a:rPr lang="en-US" sz="1800" b="0" i="0" kern="1200" dirty="0" smtClean="0">
                          <a:solidFill>
                            <a:schemeClr val="dk1"/>
                          </a:solidFill>
                          <a:latin typeface="Times New Roman" pitchFamily="18" charset="0"/>
                          <a:ea typeface="+mn-ea"/>
                          <a:cs typeface="Times New Roman" pitchFamily="18" charset="0"/>
                        </a:rPr>
                        <a:t>The downloading and uploading speeds available in 2G technologies are up to 236 Kbps</a:t>
                      </a:r>
                      <a:endParaRPr lang="en-US" dirty="0">
                        <a:latin typeface="Times New Roman" pitchFamily="18" charset="0"/>
                        <a:cs typeface="Times New Roman"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buFont typeface="Wingdings" pitchFamily="2" charset="2"/>
                        <a:buChar char="§"/>
                      </a:pPr>
                      <a:r>
                        <a:rPr lang="en-US" sz="1800" b="0" u="none" kern="1200" dirty="0" smtClean="0">
                          <a:solidFill>
                            <a:schemeClr val="dk1"/>
                          </a:solidFill>
                          <a:latin typeface="Times New Roman" pitchFamily="18" charset="0"/>
                          <a:ea typeface="+mn-ea"/>
                          <a:cs typeface="Times New Roman" pitchFamily="18" charset="0"/>
                        </a:rPr>
                        <a:t>3G networks allows simultaneous voice and data services with speed variation from 200 kb/s .</a:t>
                      </a:r>
                    </a:p>
                    <a:p>
                      <a:pPr>
                        <a:buFont typeface="Wingdings" pitchFamily="2" charset="2"/>
                        <a:buChar char="§"/>
                      </a:pPr>
                      <a:r>
                        <a:rPr lang="en-US" sz="1800" b="0" i="0" kern="1200" dirty="0" smtClean="0">
                          <a:solidFill>
                            <a:schemeClr val="dk1"/>
                          </a:solidFill>
                          <a:latin typeface="Times New Roman" pitchFamily="18" charset="0"/>
                          <a:ea typeface="+mn-ea"/>
                          <a:cs typeface="Times New Roman" pitchFamily="18" charset="0"/>
                        </a:rPr>
                        <a:t>3G technology also supports greater voice and data capacity with high data transmission at low</a:t>
                      </a:r>
                      <a:r>
                        <a:rPr lang="en-US" sz="1800" b="0" i="0" kern="1200" baseline="0" dirty="0" smtClean="0">
                          <a:solidFill>
                            <a:schemeClr val="dk1"/>
                          </a:solidFill>
                          <a:latin typeface="Times New Roman" pitchFamily="18" charset="0"/>
                          <a:ea typeface="+mn-ea"/>
                          <a:cs typeface="Times New Roman" pitchFamily="18" charset="0"/>
                        </a:rPr>
                        <a:t> </a:t>
                      </a:r>
                      <a:r>
                        <a:rPr lang="en-US" sz="1800" b="0" i="0" kern="1200" dirty="0" smtClean="0">
                          <a:solidFill>
                            <a:schemeClr val="dk1"/>
                          </a:solidFill>
                          <a:latin typeface="Times New Roman" pitchFamily="18" charset="0"/>
                          <a:ea typeface="+mn-ea"/>
                          <a:cs typeface="Times New Roman" pitchFamily="18" charset="0"/>
                        </a:rPr>
                        <a:t>cost.</a:t>
                      </a:r>
                    </a:p>
                    <a:p>
                      <a:pPr>
                        <a:buFont typeface="Wingdings" pitchFamily="2" charset="2"/>
                        <a:buChar char="§"/>
                      </a:pPr>
                      <a:r>
                        <a:rPr lang="en-US" sz="1800" b="0" i="0" kern="1200" dirty="0" smtClean="0">
                          <a:solidFill>
                            <a:schemeClr val="dk1"/>
                          </a:solidFill>
                          <a:latin typeface="Times New Roman" pitchFamily="18" charset="0"/>
                          <a:ea typeface="+mn-ea"/>
                          <a:cs typeface="Times New Roman" pitchFamily="18" charset="0"/>
                        </a:rPr>
                        <a:t>3G networks also have potential transfer speeds of up to 3 Mbps.</a:t>
                      </a:r>
                    </a:p>
                    <a:p>
                      <a:pPr>
                        <a:buFont typeface="Wingdings" pitchFamily="2" charset="2"/>
                        <a:buChar char="§"/>
                      </a:pPr>
                      <a:r>
                        <a:rPr lang="en-US" sz="1800" b="0" i="0" kern="1200" dirty="0" smtClean="0">
                          <a:solidFill>
                            <a:schemeClr val="dk1"/>
                          </a:solidFill>
                          <a:latin typeface="Times New Roman" pitchFamily="18" charset="0"/>
                          <a:ea typeface="+mn-ea"/>
                          <a:cs typeface="Times New Roman" pitchFamily="18" charset="0"/>
                        </a:rPr>
                        <a:t> They use Wideband CDMA  for access.</a:t>
                      </a:r>
                      <a:endParaRPr lang="en-US" b="0" u="none" dirty="0">
                        <a:latin typeface="Times New Roman" pitchFamily="18" charset="0"/>
                        <a:cs typeface="Times New Roman"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buFont typeface="Wingdings" pitchFamily="2" charset="2"/>
                        <a:buChar char="§"/>
                      </a:pPr>
                      <a:r>
                        <a:rPr lang="en-US" sz="1800" b="0" i="0" kern="1200" dirty="0" smtClean="0">
                          <a:solidFill>
                            <a:schemeClr val="dk1"/>
                          </a:solidFill>
                          <a:latin typeface="Times New Roman" pitchFamily="18" charset="0"/>
                          <a:ea typeface="+mn-ea"/>
                          <a:cs typeface="Times New Roman" pitchFamily="18" charset="0"/>
                        </a:rPr>
                        <a:t>Global mobility, service portability, scalable mobile networks with frequency band of 2 to 8 GHz. </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Supports</a:t>
                      </a:r>
                      <a:r>
                        <a:rPr lang="en-US" baseline="0" dirty="0" smtClean="0">
                          <a:latin typeface="Times New Roman" pitchFamily="18" charset="0"/>
                          <a:cs typeface="Times New Roman" pitchFamily="18" charset="0"/>
                        </a:rPr>
                        <a:t> </a:t>
                      </a:r>
                      <a:r>
                        <a:rPr lang="en-US" sz="1800" b="0" i="0" kern="1200" dirty="0" smtClean="0">
                          <a:solidFill>
                            <a:schemeClr val="dk1"/>
                          </a:solidFill>
                          <a:latin typeface="Times New Roman" pitchFamily="18" charset="0"/>
                          <a:ea typeface="+mn-ea"/>
                          <a:cs typeface="Times New Roman" pitchFamily="18" charset="0"/>
                        </a:rPr>
                        <a:t>Seamless switching, variety of services based on Quality of Service (</a:t>
                      </a:r>
                      <a:r>
                        <a:rPr lang="en-US" sz="1800" b="0" i="0" kern="1200" dirty="0" err="1" smtClean="0">
                          <a:solidFill>
                            <a:schemeClr val="dk1"/>
                          </a:solidFill>
                          <a:latin typeface="Times New Roman" pitchFamily="18" charset="0"/>
                          <a:ea typeface="+mn-ea"/>
                          <a:cs typeface="Times New Roman" pitchFamily="18" charset="0"/>
                        </a:rPr>
                        <a:t>QoS</a:t>
                      </a:r>
                      <a:r>
                        <a:rPr lang="en-US" sz="1800" b="0" i="0" kern="1200" dirty="0" smtClean="0">
                          <a:solidFill>
                            <a:schemeClr val="dk1"/>
                          </a:solidFill>
                          <a:latin typeface="Times New Roman" pitchFamily="18" charset="0"/>
                          <a:ea typeface="+mn-ea"/>
                          <a:cs typeface="Times New Roman" pitchFamily="18" charset="0"/>
                        </a:rPr>
                        <a:t>) requirements .</a:t>
                      </a:r>
                    </a:p>
                    <a:p>
                      <a:pPr>
                        <a:buFont typeface="Wingdings" pitchFamily="2" charset="2"/>
                        <a:buChar char="§"/>
                      </a:pPr>
                      <a:r>
                        <a:rPr lang="en-US" sz="1800" b="0" i="0" kern="1200" dirty="0" smtClean="0">
                          <a:solidFill>
                            <a:schemeClr val="dk1"/>
                          </a:solidFill>
                          <a:latin typeface="Times New Roman" pitchFamily="18" charset="0"/>
                          <a:ea typeface="+mn-ea"/>
                          <a:cs typeface="Times New Roman" pitchFamily="18" charset="0"/>
                        </a:rPr>
                        <a:t>They have access  technology of OFDM with TDM for high level modulation.</a:t>
                      </a:r>
                    </a:p>
                    <a:p>
                      <a:pPr>
                        <a:buFont typeface="Wingdings" pitchFamily="2" charset="2"/>
                        <a:buChar char="§"/>
                      </a:pPr>
                      <a:r>
                        <a:rPr lang="en-US" sz="1800" b="0" i="0" kern="1200" dirty="0" smtClean="0">
                          <a:solidFill>
                            <a:schemeClr val="dk1"/>
                          </a:solidFill>
                          <a:latin typeface="Times New Roman" pitchFamily="18" charset="0"/>
                          <a:ea typeface="+mn-ea"/>
                          <a:cs typeface="Times New Roman" pitchFamily="18" charset="0"/>
                        </a:rPr>
                        <a:t> High spectral efficiency</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sz="1800" b="0" i="0" kern="1200" dirty="0" smtClean="0">
                          <a:solidFill>
                            <a:schemeClr val="dk1"/>
                          </a:solidFill>
                          <a:latin typeface="Times New Roman" pitchFamily="18" charset="0"/>
                          <a:ea typeface="+mn-ea"/>
                          <a:cs typeface="Times New Roman" pitchFamily="18" charset="0"/>
                        </a:rPr>
                        <a:t>They</a:t>
                      </a:r>
                      <a:r>
                        <a:rPr lang="en-US" sz="1800" b="0" i="0" kern="1200" baseline="0" dirty="0" smtClean="0">
                          <a:solidFill>
                            <a:schemeClr val="dk1"/>
                          </a:solidFill>
                          <a:latin typeface="Times New Roman" pitchFamily="18" charset="0"/>
                          <a:ea typeface="+mn-ea"/>
                          <a:cs typeface="Times New Roman" pitchFamily="18" charset="0"/>
                        </a:rPr>
                        <a:t> are</a:t>
                      </a:r>
                      <a:r>
                        <a:rPr lang="en-US" sz="1800" b="0" i="0" kern="1200" dirty="0" smtClean="0">
                          <a:solidFill>
                            <a:schemeClr val="dk1"/>
                          </a:solidFill>
                          <a:latin typeface="Times New Roman" pitchFamily="18" charset="0"/>
                          <a:ea typeface="+mn-ea"/>
                          <a:cs typeface="Times New Roman" pitchFamily="18" charset="0"/>
                        </a:rPr>
                        <a:t> IP based mobile technology</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sz="1800" b="0" i="0" kern="1200" dirty="0" smtClean="0">
                          <a:solidFill>
                            <a:schemeClr val="dk1"/>
                          </a:solidFill>
                          <a:latin typeface="Times New Roman" pitchFamily="18" charset="0"/>
                          <a:ea typeface="+mn-ea"/>
                          <a:cs typeface="Times New Roman" pitchFamily="18" charset="0"/>
                        </a:rPr>
                        <a:t> Improved scheduling and call admission control methods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tr>
            </a:tbl>
          </a:graphicData>
        </a:graphic>
      </p:graphicFrame>
      <p:sp>
        <p:nvSpPr>
          <p:cNvPr id="4" name="Footer Placeholder 3"/>
          <p:cNvSpPr>
            <a:spLocks noGrp="1"/>
          </p:cNvSpPr>
          <p:nvPr>
            <p:ph type="ftr" sz="quarter" idx="11"/>
          </p:nvPr>
        </p:nvSpPr>
        <p:spPr>
          <a:xfrm>
            <a:off x="4535578" y="6492875"/>
            <a:ext cx="2244045" cy="365125"/>
          </a:xfrm>
        </p:spPr>
        <p:txBody>
          <a:bodyPr/>
          <a:lstStyle/>
          <a:p>
            <a:r>
              <a:rPr lang="en-GB" dirty="0" smtClean="0"/>
              <a:t>Deogratiusjoetwesige@gmail.com</a:t>
            </a:r>
            <a:endParaRPr lang="en-GB" dirty="0"/>
          </a:p>
        </p:txBody>
      </p:sp>
      <p:sp>
        <p:nvSpPr>
          <p:cNvPr id="5" name="Slide Number Placeholder 4"/>
          <p:cNvSpPr>
            <a:spLocks noGrp="1"/>
          </p:cNvSpPr>
          <p:nvPr>
            <p:ph type="sldNum" sz="quarter" idx="12"/>
          </p:nvPr>
        </p:nvSpPr>
        <p:spPr/>
        <p:txBody>
          <a:bodyPr/>
          <a:lstStyle/>
          <a:p>
            <a:fld id="{96989007-A0B5-4F1B-9F1E-13163F35616D}" type="slidenum">
              <a:rPr lang="en-GB" smtClean="0"/>
              <a:pPr/>
              <a:t>4</a:t>
            </a:fld>
            <a:endParaRPr lang="en-GB"/>
          </a:p>
        </p:txBody>
      </p:sp>
    </p:spTree>
  </p:cSld>
  <p:clrMapOvr>
    <a:masterClrMapping/>
  </p:clrMapOvr>
  <p:transition spd="slow">
    <p:circl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9030" y="511568"/>
            <a:ext cx="8911687" cy="712321"/>
          </a:xfrm>
        </p:spPr>
        <p:txBody>
          <a:bodyPr/>
          <a:lstStyle/>
          <a:p>
            <a:pPr algn="ctr"/>
            <a:r>
              <a:rPr lang="en-US" dirty="0" smtClean="0">
                <a:latin typeface="Times New Roman" pitchFamily="18" charset="0"/>
                <a:cs typeface="Times New Roman" pitchFamily="18" charset="0"/>
              </a:rPr>
              <a:t>NO.2</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336431" y="1289538"/>
            <a:ext cx="10168181" cy="5195668"/>
          </a:xfrm>
        </p:spPr>
        <p:txBody>
          <a:bodyPr>
            <a:normAutofit/>
          </a:bodyPr>
          <a:lstStyle/>
          <a:p>
            <a:pPr lvl="0">
              <a:buFont typeface="Wingdings" pitchFamily="2" charset="2"/>
              <a:buChar char="§"/>
            </a:pPr>
            <a:r>
              <a:rPr lang="en-GB" dirty="0" smtClean="0">
                <a:solidFill>
                  <a:schemeClr val="tx1"/>
                </a:solidFill>
                <a:latin typeface="Times New Roman" pitchFamily="18" charset="0"/>
                <a:cs typeface="Times New Roman" pitchFamily="18" charset="0"/>
              </a:rPr>
              <a:t>IEEE 802.16 is used for </a:t>
            </a:r>
            <a:r>
              <a:rPr lang="en-GB" dirty="0" smtClean="0">
                <a:solidFill>
                  <a:schemeClr val="tx1"/>
                </a:solidFill>
                <a:latin typeface="Times New Roman" pitchFamily="18" charset="0"/>
                <a:cs typeface="Times New Roman" pitchFamily="18" charset="0"/>
              </a:rPr>
              <a:t>WiMAX, </a:t>
            </a:r>
            <a:r>
              <a:rPr lang="en-GB" dirty="0" smtClean="0">
                <a:solidFill>
                  <a:schemeClr val="tx1"/>
                </a:solidFill>
                <a:latin typeface="Times New Roman" pitchFamily="18" charset="0"/>
                <a:cs typeface="Times New Roman" pitchFamily="18" charset="0"/>
              </a:rPr>
              <a:t>wiMAN with speed of 75 mbps (megabytes per second) and covers a range of distance between about one to six kilometres. WiMAX is the standard to provide Internet access over a long range in an outdoor environment.</a:t>
            </a:r>
            <a:endParaRPr lang="en-US" dirty="0" smtClean="0">
              <a:solidFill>
                <a:schemeClr val="tx1"/>
              </a:solidFill>
              <a:latin typeface="Times New Roman" pitchFamily="18" charset="0"/>
              <a:cs typeface="Times New Roman" pitchFamily="18" charset="0"/>
            </a:endParaRPr>
          </a:p>
          <a:p>
            <a:pPr lvl="0">
              <a:buNone/>
            </a:pPr>
            <a:r>
              <a:rPr lang="en-GB" dirty="0" smtClean="0">
                <a:solidFill>
                  <a:schemeClr val="tx1"/>
                </a:solidFill>
                <a:latin typeface="Times New Roman" pitchFamily="18" charset="0"/>
                <a:cs typeface="Times New Roman" pitchFamily="18" charset="0"/>
              </a:rPr>
              <a:t>      IEEE802.16 </a:t>
            </a:r>
            <a:r>
              <a:rPr lang="en-GB" dirty="0" smtClean="0">
                <a:solidFill>
                  <a:schemeClr val="tx1"/>
                </a:solidFill>
                <a:latin typeface="Times New Roman" pitchFamily="18" charset="0"/>
                <a:cs typeface="Times New Roman" pitchFamily="18" charset="0"/>
              </a:rPr>
              <a:t>standards include a much wider range of </a:t>
            </a:r>
            <a:r>
              <a:rPr lang="en-GB" dirty="0" smtClean="0">
                <a:solidFill>
                  <a:schemeClr val="tx1"/>
                </a:solidFill>
                <a:latin typeface="Times New Roman" pitchFamily="18" charset="0"/>
                <a:cs typeface="Times New Roman" pitchFamily="18" charset="0"/>
              </a:rPr>
              <a:t>potential </a:t>
            </a:r>
            <a:r>
              <a:rPr lang="en-GB" dirty="0" smtClean="0">
                <a:solidFill>
                  <a:schemeClr val="tx1"/>
                </a:solidFill>
                <a:latin typeface="Times New Roman" pitchFamily="18" charset="0"/>
                <a:cs typeface="Times New Roman" pitchFamily="18" charset="0"/>
              </a:rPr>
              <a:t>implementations to address the requirements of carriers around the world.</a:t>
            </a:r>
            <a:endParaRPr lang="en-US" dirty="0" smtClean="0">
              <a:solidFill>
                <a:schemeClr val="tx1"/>
              </a:solidFill>
              <a:latin typeface="Times New Roman" pitchFamily="18" charset="0"/>
              <a:cs typeface="Times New Roman" pitchFamily="18" charset="0"/>
            </a:endParaRPr>
          </a:p>
          <a:p>
            <a:pPr lvl="0">
              <a:buFont typeface="Wingdings" pitchFamily="2" charset="2"/>
              <a:buChar char="§"/>
            </a:pPr>
            <a:r>
              <a:rPr lang="en-GB" dirty="0" smtClean="0">
                <a:solidFill>
                  <a:schemeClr val="tx1"/>
                </a:solidFill>
                <a:latin typeface="Times New Roman" pitchFamily="18" charset="0"/>
                <a:cs typeface="Times New Roman" pitchFamily="18" charset="0"/>
              </a:rPr>
              <a:t>IEEE 802.11 standards describe four radio link interfaces that operate in the 2.4 GHz or 5 GHz unlicensed radio bands. Also IEEE 802.11 networks use a free frequency band hence every user can run 802.11 devices without licensing a frequency band rather this technology standard is unlicensed. There are various standards that it enhances like 802.11a, 802.11b, 802.11g, 802.11n, 802.11ac and 802.11ad</a:t>
            </a:r>
            <a:endParaRPr lang="en-US" dirty="0" smtClean="0">
              <a:solidFill>
                <a:schemeClr val="tx1"/>
              </a:solidFill>
              <a:latin typeface="Times New Roman" pitchFamily="18" charset="0"/>
              <a:cs typeface="Times New Roman" pitchFamily="18" charset="0"/>
            </a:endParaRPr>
          </a:p>
          <a:p>
            <a:pPr lvl="0">
              <a:buFont typeface="Wingdings" pitchFamily="2" charset="2"/>
              <a:buChar char="§"/>
            </a:pPr>
            <a:r>
              <a:rPr lang="en-GB" dirty="0" smtClean="0">
                <a:solidFill>
                  <a:schemeClr val="tx1"/>
                </a:solidFill>
                <a:latin typeface="Times New Roman" pitchFamily="18" charset="0"/>
                <a:cs typeface="Times New Roman" pitchFamily="18" charset="0"/>
              </a:rPr>
              <a:t>3G</a:t>
            </a:r>
            <a:r>
              <a:rPr lang="en-GB" b="1" dirty="0" smtClean="0">
                <a:solidFill>
                  <a:schemeClr val="tx1"/>
                </a:solidFill>
                <a:latin typeface="Times New Roman" pitchFamily="18" charset="0"/>
                <a:cs typeface="Times New Roman" pitchFamily="18" charset="0"/>
              </a:rPr>
              <a:t> </a:t>
            </a:r>
            <a:r>
              <a:rPr lang="en-GB" dirty="0" smtClean="0">
                <a:solidFill>
                  <a:schemeClr val="tx1"/>
                </a:solidFill>
                <a:latin typeface="Times New Roman" pitchFamily="18" charset="0"/>
                <a:cs typeface="Times New Roman" pitchFamily="18" charset="0"/>
              </a:rPr>
              <a:t>known as third generation technology is a universal mobile telecommunication system incompatible with global mobile telecommunication system or 2G with adoption rate relying on so slow. 3G relies on area specific connectivity for many users have experienced problems with 3G connections in many areas and there for an innovated 4G or the long term evolution is adopted more easily due to the band width. 3G technology supports its data to be sent through the technology called Packet Switching .Voice calls are interpreted through Circuit Switching. Finally, all the IEEE 802.16, IEEE 802.11 and 3G are designed for totally different </a:t>
            </a:r>
            <a:r>
              <a:rPr lang="en-GB" dirty="0" smtClean="0">
                <a:solidFill>
                  <a:schemeClr val="tx1"/>
                </a:solidFill>
                <a:latin typeface="Times New Roman" pitchFamily="18" charset="0"/>
                <a:cs typeface="Times New Roman" pitchFamily="18" charset="0"/>
              </a:rPr>
              <a:t>applications.</a:t>
            </a:r>
            <a:endParaRPr lang="en-US" dirty="0" smtClean="0">
              <a:solidFill>
                <a:schemeClr val="tx1"/>
              </a:solidFill>
              <a:latin typeface="Times New Roman" pitchFamily="18" charset="0"/>
              <a:cs typeface="Times New Roman" pitchFamily="18" charset="0"/>
            </a:endParaRPr>
          </a:p>
          <a:p>
            <a:pPr>
              <a:buNone/>
            </a:pPr>
            <a:endParaRPr lang="en-US" dirty="0">
              <a:solidFill>
                <a:schemeClr val="tx1"/>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4849086" y="6492875"/>
            <a:ext cx="2453051" cy="365125"/>
          </a:xfrm>
        </p:spPr>
        <p:txBody>
          <a:bodyPr/>
          <a:lstStyle/>
          <a:p>
            <a:r>
              <a:rPr lang="en-GB" dirty="0" smtClean="0"/>
              <a:t>Deogratiusjoetwesige@gmail.com</a:t>
            </a:r>
            <a:endParaRPr lang="en-GB" dirty="0"/>
          </a:p>
        </p:txBody>
      </p:sp>
      <p:sp>
        <p:nvSpPr>
          <p:cNvPr id="5" name="Slide Number Placeholder 4"/>
          <p:cNvSpPr>
            <a:spLocks noGrp="1"/>
          </p:cNvSpPr>
          <p:nvPr>
            <p:ph type="sldNum" sz="quarter" idx="12"/>
          </p:nvPr>
        </p:nvSpPr>
        <p:spPr/>
        <p:txBody>
          <a:bodyPr/>
          <a:lstStyle/>
          <a:p>
            <a:fld id="{96989007-A0B5-4F1B-9F1E-13163F35616D}" type="slidenum">
              <a:rPr lang="en-GB" smtClean="0"/>
              <a:pPr/>
              <a:t>5</a:t>
            </a:fld>
            <a:endParaRPr lang="en-GB"/>
          </a:p>
        </p:txBody>
      </p:sp>
    </p:spTree>
  </p:cSld>
  <p:clrMapOvr>
    <a:masterClrMapping/>
  </p:clrMapOvr>
  <p:transition spd="slow">
    <p:circl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AkkyDeo\Desktop\B.jfif"/>
          <p:cNvPicPr>
            <a:picLocks noChangeAspect="1" noChangeArrowheads="1"/>
          </p:cNvPicPr>
          <p:nvPr/>
        </p:nvPicPr>
        <p:blipFill>
          <a:blip r:embed="rId2">
            <a:lum bright="15000" contrast="-73000"/>
          </a:blip>
          <a:srcRect/>
          <a:stretch>
            <a:fillRect/>
          </a:stretch>
        </p:blipFill>
        <p:spPr bwMode="auto">
          <a:xfrm>
            <a:off x="1640541" y="793376"/>
            <a:ext cx="10179424" cy="5741895"/>
          </a:xfrm>
          <a:prstGeom prst="rect">
            <a:avLst/>
          </a:prstGeom>
          <a:noFill/>
        </p:spPr>
      </p:pic>
      <p:sp>
        <p:nvSpPr>
          <p:cNvPr id="2" name="Title 1"/>
          <p:cNvSpPr>
            <a:spLocks noGrp="1"/>
          </p:cNvSpPr>
          <p:nvPr>
            <p:ph type="title"/>
          </p:nvPr>
        </p:nvSpPr>
        <p:spPr>
          <a:xfrm>
            <a:off x="2218765" y="169816"/>
            <a:ext cx="8014447" cy="496390"/>
          </a:xfrm>
        </p:spPr>
        <p:txBody>
          <a:bodyPr>
            <a:normAutofit fontScale="90000"/>
          </a:bodyPr>
          <a:lstStyle/>
          <a:p>
            <a:pPr algn="ctr"/>
            <a:r>
              <a:rPr lang="en-US" dirty="0" smtClean="0">
                <a:latin typeface="Times New Roman" pitchFamily="18" charset="0"/>
                <a:cs typeface="Times New Roman" pitchFamily="18" charset="0"/>
              </a:rPr>
              <a:t>NO.3</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606731" y="788124"/>
            <a:ext cx="9937069" cy="5886995"/>
          </a:xfrm>
        </p:spPr>
        <p:txBody>
          <a:bodyPr>
            <a:noAutofit/>
          </a:bodyPr>
          <a:lstStyle/>
          <a:p>
            <a:pPr>
              <a:buNone/>
            </a:pPr>
            <a:r>
              <a:rPr lang="en-US" dirty="0" smtClean="0">
                <a:solidFill>
                  <a:schemeClr val="tx1"/>
                </a:solidFill>
                <a:latin typeface="Times New Roman" pitchFamily="18" charset="0"/>
                <a:cs typeface="Times New Roman" pitchFamily="18" charset="0"/>
              </a:rPr>
              <a:t>      Bluetooth</a:t>
            </a:r>
            <a:r>
              <a:rPr lang="en-US" dirty="0" smtClean="0">
                <a:solidFill>
                  <a:schemeClr val="tx1"/>
                </a:solidFill>
                <a:latin typeface="Times New Roman" pitchFamily="18" charset="0"/>
                <a:cs typeface="Times New Roman" pitchFamily="18" charset="0"/>
              </a:rPr>
              <a:t> is a wireless technology that uses </a:t>
            </a:r>
            <a:r>
              <a:rPr lang="en-US" dirty="0" smtClean="0">
                <a:solidFill>
                  <a:schemeClr val="tx1"/>
                </a:solidFill>
                <a:latin typeface="Times New Roman" pitchFamily="18" charset="0"/>
                <a:cs typeface="Times New Roman" pitchFamily="18" charset="0"/>
              </a:rPr>
              <a:t>low energy </a:t>
            </a:r>
            <a:r>
              <a:rPr lang="en-US" dirty="0" smtClean="0">
                <a:solidFill>
                  <a:schemeClr val="tx1"/>
                </a:solidFill>
                <a:latin typeface="Times New Roman" pitchFamily="18" charset="0"/>
                <a:cs typeface="Times New Roman" pitchFamily="18" charset="0"/>
              </a:rPr>
              <a:t>radio waves to send wireless data </a:t>
            </a:r>
            <a:r>
              <a:rPr lang="en-US" dirty="0" smtClean="0">
                <a:solidFill>
                  <a:schemeClr val="tx1"/>
                </a:solidFill>
                <a:latin typeface="Times New Roman" pitchFamily="18" charset="0"/>
                <a:cs typeface="Times New Roman" pitchFamily="18" charset="0"/>
              </a:rPr>
              <a:t>between bluetooth</a:t>
            </a:r>
            <a:r>
              <a:rPr lang="en-US" dirty="0" smtClean="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enabled devices. Some of its uses are as follows;</a:t>
            </a:r>
          </a:p>
          <a:p>
            <a:pPr>
              <a:buNone/>
            </a:pPr>
            <a:r>
              <a:rPr lang="en-US" b="1" dirty="0" smtClean="0">
                <a:solidFill>
                  <a:schemeClr val="tx1"/>
                </a:solidFill>
                <a:latin typeface="Times New Roman" pitchFamily="18" charset="0"/>
                <a:cs typeface="Times New Roman" pitchFamily="18" charset="0"/>
              </a:rPr>
              <a:t>Bluetooth and </a:t>
            </a:r>
            <a:r>
              <a:rPr lang="en-US" b="1" dirty="0" smtClean="0">
                <a:solidFill>
                  <a:schemeClr val="tx1"/>
                </a:solidFill>
                <a:latin typeface="Times New Roman" pitchFamily="18" charset="0"/>
                <a:cs typeface="Times New Roman" pitchFamily="18" charset="0"/>
              </a:rPr>
              <a:t>Cars</a:t>
            </a:r>
          </a:p>
          <a:p>
            <a:pPr>
              <a:buNone/>
            </a:pPr>
            <a:r>
              <a:rPr lang="en-US" dirty="0" smtClean="0">
                <a:solidFill>
                  <a:schemeClr val="tx1"/>
                </a:solidFill>
                <a:latin typeface="Times New Roman" pitchFamily="18" charset="0"/>
                <a:cs typeface="Times New Roman" pitchFamily="18" charset="0"/>
              </a:rPr>
              <a:t>      Activities done are listening</a:t>
            </a:r>
            <a:r>
              <a:rPr lang="en-US" dirty="0" smtClean="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Smartphone</a:t>
            </a:r>
            <a:r>
              <a:rPr lang="en-US" dirty="0" smtClean="0">
                <a:solidFill>
                  <a:schemeClr val="tx1"/>
                </a:solidFill>
                <a:latin typeface="Times New Roman" pitchFamily="18" charset="0"/>
                <a:cs typeface="Times New Roman" pitchFamily="18" charset="0"/>
              </a:rPr>
              <a:t> music from car speakers, narrate and listen </a:t>
            </a:r>
            <a:r>
              <a:rPr lang="en-US" dirty="0" smtClean="0">
                <a:solidFill>
                  <a:schemeClr val="tx1"/>
                </a:solidFill>
                <a:latin typeface="Times New Roman" pitchFamily="18" charset="0"/>
                <a:cs typeface="Times New Roman" pitchFamily="18" charset="0"/>
              </a:rPr>
              <a:t>to text </a:t>
            </a:r>
            <a:r>
              <a:rPr lang="en-US" dirty="0" smtClean="0">
                <a:solidFill>
                  <a:schemeClr val="tx1"/>
                </a:solidFill>
                <a:latin typeface="Times New Roman" pitchFamily="18" charset="0"/>
                <a:cs typeface="Times New Roman" pitchFamily="18" charset="0"/>
              </a:rPr>
              <a:t>messages </a:t>
            </a:r>
            <a:r>
              <a:rPr lang="en-US" dirty="0" smtClean="0">
                <a:solidFill>
                  <a:schemeClr val="tx1"/>
                </a:solidFill>
                <a:latin typeface="Times New Roman" pitchFamily="18" charset="0"/>
                <a:cs typeface="Times New Roman" pitchFamily="18" charset="0"/>
              </a:rPr>
              <a:t>aloud</a:t>
            </a:r>
            <a:r>
              <a:rPr lang="en-US" dirty="0" smtClean="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also tether </a:t>
            </a:r>
            <a:r>
              <a:rPr lang="en-US" dirty="0" smtClean="0">
                <a:solidFill>
                  <a:schemeClr val="tx1"/>
                </a:solidFill>
                <a:latin typeface="Times New Roman" pitchFamily="18" charset="0"/>
                <a:cs typeface="Times New Roman" pitchFamily="18" charset="0"/>
              </a:rPr>
              <a:t>a </a:t>
            </a:r>
            <a:r>
              <a:rPr lang="en-US" dirty="0" smtClean="0">
                <a:solidFill>
                  <a:schemeClr val="tx1"/>
                </a:solidFill>
                <a:latin typeface="Times New Roman" pitchFamily="18" charset="0"/>
                <a:cs typeface="Times New Roman" pitchFamily="18" charset="0"/>
              </a:rPr>
              <a:t>Smartphone</a:t>
            </a:r>
            <a:r>
              <a:rPr lang="en-US" dirty="0" smtClean="0">
                <a:solidFill>
                  <a:schemeClr val="tx1"/>
                </a:solidFill>
                <a:latin typeface="Times New Roman" pitchFamily="18" charset="0"/>
                <a:cs typeface="Times New Roman" pitchFamily="18" charset="0"/>
              </a:rPr>
              <a:t> with a car’s navigation system to get live updates using mobile data.</a:t>
            </a:r>
            <a:endParaRPr lang="en-US" b="1" dirty="0" smtClean="0">
              <a:solidFill>
                <a:schemeClr val="tx1"/>
              </a:solidFill>
              <a:latin typeface="Times New Roman" pitchFamily="18" charset="0"/>
              <a:cs typeface="Times New Roman" pitchFamily="18" charset="0"/>
            </a:endParaRPr>
          </a:p>
          <a:p>
            <a:pPr>
              <a:buNone/>
            </a:pPr>
            <a:r>
              <a:rPr lang="en-US" b="1" dirty="0" smtClean="0">
                <a:solidFill>
                  <a:schemeClr val="tx1"/>
                </a:solidFill>
                <a:latin typeface="Times New Roman" pitchFamily="18" charset="0"/>
                <a:cs typeface="Times New Roman" pitchFamily="18" charset="0"/>
              </a:rPr>
              <a:t>Control Home Security </a:t>
            </a:r>
            <a:r>
              <a:rPr lang="en-US" b="1" dirty="0" smtClean="0">
                <a:solidFill>
                  <a:schemeClr val="tx1"/>
                </a:solidFill>
                <a:latin typeface="Times New Roman" pitchFamily="18" charset="0"/>
                <a:cs typeface="Times New Roman" pitchFamily="18" charset="0"/>
              </a:rPr>
              <a:t>Gadgets</a:t>
            </a:r>
          </a:p>
          <a:p>
            <a:pPr>
              <a:buNone/>
            </a:pPr>
            <a:r>
              <a:rPr lang="en-US" dirty="0" smtClean="0">
                <a:solidFill>
                  <a:schemeClr val="tx1"/>
                </a:solidFill>
                <a:latin typeface="Times New Roman" pitchFamily="18" charset="0"/>
                <a:cs typeface="Times New Roman" pitchFamily="18" charset="0"/>
              </a:rPr>
              <a:t>      Many</a:t>
            </a:r>
            <a:r>
              <a:rPr lang="en-US" dirty="0" smtClean="0">
                <a:solidFill>
                  <a:schemeClr val="tx1"/>
                </a:solidFill>
                <a:latin typeface="Times New Roman" pitchFamily="18" charset="0"/>
                <a:cs typeface="Times New Roman" pitchFamily="18" charset="0"/>
              </a:rPr>
              <a:t> smart home security gadgets come with Bluetooth support to control them wirelessly. For example, </a:t>
            </a:r>
            <a:r>
              <a:rPr lang="en-US" dirty="0" smtClean="0">
                <a:solidFill>
                  <a:schemeClr val="tx1"/>
                </a:solidFill>
                <a:latin typeface="Times New Roman" pitchFamily="18" charset="0"/>
                <a:cs typeface="Times New Roman" pitchFamily="18" charset="0"/>
              </a:rPr>
              <a:t>one can use a</a:t>
            </a:r>
            <a:r>
              <a:rPr lang="en-US" dirty="0" smtClean="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Smartphone</a:t>
            </a:r>
            <a:r>
              <a:rPr lang="en-US" dirty="0" smtClean="0">
                <a:solidFill>
                  <a:schemeClr val="tx1"/>
                </a:solidFill>
                <a:latin typeface="Times New Roman" pitchFamily="18" charset="0"/>
                <a:cs typeface="Times New Roman" pitchFamily="18" charset="0"/>
              </a:rPr>
              <a:t> as a key to lock or unlock </a:t>
            </a:r>
            <a:r>
              <a:rPr lang="en-US" dirty="0" smtClean="0">
                <a:solidFill>
                  <a:schemeClr val="tx1"/>
                </a:solidFill>
                <a:latin typeface="Times New Roman" pitchFamily="18" charset="0"/>
                <a:cs typeface="Times New Roman" pitchFamily="18" charset="0"/>
              </a:rPr>
              <a:t>a door.  More so Some</a:t>
            </a:r>
            <a:r>
              <a:rPr lang="en-US" dirty="0" smtClean="0">
                <a:solidFill>
                  <a:schemeClr val="tx1"/>
                </a:solidFill>
                <a:latin typeface="Times New Roman" pitchFamily="18" charset="0"/>
                <a:cs typeface="Times New Roman" pitchFamily="18" charset="0"/>
              </a:rPr>
              <a:t> alarm systems also come with Bluetooth integration.</a:t>
            </a:r>
            <a:endParaRPr lang="en-US" b="1" dirty="0" smtClean="0">
              <a:solidFill>
                <a:schemeClr val="tx1"/>
              </a:solidFill>
              <a:latin typeface="Times New Roman" pitchFamily="18" charset="0"/>
              <a:cs typeface="Times New Roman" pitchFamily="18" charset="0"/>
            </a:endParaRPr>
          </a:p>
          <a:p>
            <a:pPr>
              <a:buNone/>
            </a:pPr>
            <a:r>
              <a:rPr lang="en-US" b="1" dirty="0" smtClean="0">
                <a:solidFill>
                  <a:schemeClr val="tx1"/>
                </a:solidFill>
                <a:latin typeface="Times New Roman" pitchFamily="18" charset="0"/>
                <a:cs typeface="Times New Roman" pitchFamily="18" charset="0"/>
              </a:rPr>
              <a:t>Connect Different </a:t>
            </a:r>
            <a:r>
              <a:rPr lang="en-US" b="1" dirty="0" smtClean="0">
                <a:solidFill>
                  <a:schemeClr val="tx1"/>
                </a:solidFill>
                <a:latin typeface="Times New Roman" pitchFamily="18" charset="0"/>
                <a:cs typeface="Times New Roman" pitchFamily="18" charset="0"/>
              </a:rPr>
              <a:t>Devices</a:t>
            </a:r>
          </a:p>
          <a:p>
            <a:pPr>
              <a:buNone/>
            </a:pPr>
            <a:r>
              <a:rPr lang="en-US" dirty="0" smtClean="0">
                <a:solidFill>
                  <a:schemeClr val="tx1"/>
                </a:solidFill>
                <a:latin typeface="Times New Roman" pitchFamily="18" charset="0"/>
                <a:cs typeface="Times New Roman" pitchFamily="18" charset="0"/>
              </a:rPr>
              <a:t>      As </a:t>
            </a:r>
            <a:r>
              <a:rPr lang="en-US" dirty="0" smtClean="0">
                <a:solidFill>
                  <a:schemeClr val="tx1"/>
                </a:solidFill>
                <a:latin typeface="Times New Roman" pitchFamily="18" charset="0"/>
                <a:cs typeface="Times New Roman" pitchFamily="18" charset="0"/>
              </a:rPr>
              <a:t>Bluetooth’s main purpose is to create a wireless connection between two devices, there are many devices that can be connected using </a:t>
            </a:r>
            <a:r>
              <a:rPr lang="en-US" dirty="0" smtClean="0">
                <a:solidFill>
                  <a:schemeClr val="tx1"/>
                </a:solidFill>
                <a:latin typeface="Times New Roman" pitchFamily="18" charset="0"/>
                <a:cs typeface="Times New Roman" pitchFamily="18" charset="0"/>
              </a:rPr>
              <a:t>Bluetooth like a pc to pc,</a:t>
            </a:r>
            <a:r>
              <a:rPr lang="en-US" dirty="0" smtClean="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bluetooth</a:t>
            </a:r>
            <a:r>
              <a:rPr lang="en-US" dirty="0" smtClean="0">
                <a:solidFill>
                  <a:schemeClr val="tx1"/>
                </a:solidFill>
                <a:latin typeface="Times New Roman" pitchFamily="18" charset="0"/>
                <a:cs typeface="Times New Roman" pitchFamily="18" charset="0"/>
              </a:rPr>
              <a:t> mice that </a:t>
            </a:r>
            <a:r>
              <a:rPr lang="en-US" dirty="0" smtClean="0">
                <a:solidFill>
                  <a:schemeClr val="tx1"/>
                </a:solidFill>
                <a:latin typeface="Times New Roman" pitchFamily="18" charset="0"/>
                <a:cs typeface="Times New Roman" pitchFamily="18" charset="0"/>
              </a:rPr>
              <a:t>easily connects </a:t>
            </a:r>
            <a:r>
              <a:rPr lang="en-US" dirty="0" smtClean="0">
                <a:solidFill>
                  <a:schemeClr val="tx1"/>
                </a:solidFill>
                <a:latin typeface="Times New Roman" pitchFamily="18" charset="0"/>
                <a:cs typeface="Times New Roman" pitchFamily="18" charset="0"/>
              </a:rPr>
              <a:t>with </a:t>
            </a:r>
            <a:r>
              <a:rPr lang="en-US" dirty="0" smtClean="0">
                <a:solidFill>
                  <a:schemeClr val="tx1"/>
                </a:solidFill>
                <a:latin typeface="Times New Roman" pitchFamily="18" charset="0"/>
                <a:cs typeface="Times New Roman" pitchFamily="18" charset="0"/>
              </a:rPr>
              <a:t>a</a:t>
            </a:r>
            <a:r>
              <a:rPr lang="en-US" dirty="0" smtClean="0">
                <a:solidFill>
                  <a:schemeClr val="tx1"/>
                </a:solidFill>
                <a:latin typeface="Times New Roman" pitchFamily="18" charset="0"/>
                <a:cs typeface="Times New Roman" pitchFamily="18" charset="0"/>
              </a:rPr>
              <a:t> PC, </a:t>
            </a:r>
            <a:r>
              <a:rPr lang="en-US" dirty="0" smtClean="0">
                <a:solidFill>
                  <a:schemeClr val="tx1"/>
                </a:solidFill>
                <a:latin typeface="Times New Roman" pitchFamily="18" charset="0"/>
                <a:cs typeface="Times New Roman" pitchFamily="18" charset="0"/>
              </a:rPr>
              <a:t>tablet.</a:t>
            </a:r>
          </a:p>
          <a:p>
            <a:pPr>
              <a:buNone/>
            </a:pPr>
            <a:r>
              <a:rPr lang="en-US" b="1" dirty="0" smtClean="0">
                <a:solidFill>
                  <a:schemeClr val="tx1"/>
                </a:solidFill>
                <a:latin typeface="Times New Roman" pitchFamily="18" charset="0"/>
                <a:cs typeface="Times New Roman" pitchFamily="18" charset="0"/>
              </a:rPr>
              <a:t>Gaming</a:t>
            </a:r>
          </a:p>
          <a:p>
            <a:pPr>
              <a:buNone/>
            </a:pPr>
            <a:r>
              <a:rPr lang="en-US" b="1" dirty="0" smtClean="0">
                <a:solidFill>
                  <a:schemeClr val="tx1"/>
                </a:solidFill>
                <a:latin typeface="Times New Roman" pitchFamily="18" charset="0"/>
                <a:cs typeface="Times New Roman" pitchFamily="18" charset="0"/>
              </a:rPr>
              <a:t> </a:t>
            </a:r>
            <a:r>
              <a:rPr lang="en-US" b="1" dirty="0" smtClean="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Bluetooth</a:t>
            </a:r>
            <a:r>
              <a:rPr lang="en-US" dirty="0" smtClean="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gamepads like</a:t>
            </a:r>
            <a:r>
              <a:rPr lang="en-US" dirty="0" smtClean="0">
                <a:solidFill>
                  <a:schemeClr val="tx1"/>
                </a:solidFill>
                <a:latin typeface="Times New Roman" pitchFamily="18" charset="0"/>
                <a:cs typeface="Times New Roman" pitchFamily="18" charset="0"/>
              </a:rPr>
              <a:t> Playstation </a:t>
            </a:r>
            <a:r>
              <a:rPr lang="en-US" dirty="0" smtClean="0">
                <a:solidFill>
                  <a:schemeClr val="tx1"/>
                </a:solidFill>
                <a:latin typeface="Times New Roman" pitchFamily="18" charset="0"/>
                <a:cs typeface="Times New Roman" pitchFamily="18" charset="0"/>
              </a:rPr>
              <a:t>controllers use</a:t>
            </a:r>
            <a:r>
              <a:rPr lang="en-US" dirty="0" smtClean="0">
                <a:solidFill>
                  <a:schemeClr val="tx1"/>
                </a:solidFill>
                <a:latin typeface="Times New Roman" pitchFamily="18" charset="0"/>
                <a:cs typeface="Times New Roman" pitchFamily="18" charset="0"/>
              </a:rPr>
              <a:t> Bluetooth connection to connect with the console. This also enables them to connect directly with other </a:t>
            </a:r>
            <a:r>
              <a:rPr lang="en-US" dirty="0" smtClean="0">
                <a:solidFill>
                  <a:schemeClr val="tx1"/>
                </a:solidFill>
                <a:latin typeface="Times New Roman" pitchFamily="18" charset="0"/>
                <a:cs typeface="Times New Roman" pitchFamily="18" charset="0"/>
              </a:rPr>
              <a:t>Bluetooth enabled </a:t>
            </a:r>
            <a:r>
              <a:rPr lang="en-US" dirty="0" smtClean="0">
                <a:solidFill>
                  <a:schemeClr val="tx1"/>
                </a:solidFill>
                <a:latin typeface="Times New Roman" pitchFamily="18" charset="0"/>
                <a:cs typeface="Times New Roman" pitchFamily="18" charset="0"/>
              </a:rPr>
              <a:t>devices like  </a:t>
            </a:r>
            <a:r>
              <a:rPr lang="en-US" dirty="0" smtClean="0">
                <a:solidFill>
                  <a:schemeClr val="tx1"/>
                </a:solidFill>
                <a:latin typeface="Times New Roman" pitchFamily="18" charset="0"/>
                <a:cs typeface="Times New Roman" pitchFamily="18" charset="0"/>
              </a:rPr>
              <a:t>tablet or</a:t>
            </a:r>
            <a:r>
              <a:rPr lang="en-US" dirty="0" smtClean="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Smartphone</a:t>
            </a:r>
            <a:r>
              <a:rPr lang="en-US" dirty="0" smtClean="0">
                <a:solidFill>
                  <a:schemeClr val="tx1"/>
                </a:solidFill>
                <a:latin typeface="Times New Roman" pitchFamily="18" charset="0"/>
                <a:cs typeface="Times New Roman" pitchFamily="18" charset="0"/>
              </a:rPr>
              <a:t> to play supported </a:t>
            </a:r>
            <a:r>
              <a:rPr lang="en-US" dirty="0" smtClean="0">
                <a:solidFill>
                  <a:schemeClr val="tx1"/>
                </a:solidFill>
                <a:latin typeface="Times New Roman" pitchFamily="18" charset="0"/>
                <a:cs typeface="Times New Roman" pitchFamily="18" charset="0"/>
              </a:rPr>
              <a:t>games.</a:t>
            </a:r>
            <a:endParaRPr lang="en-US" dirty="0" smtClean="0">
              <a:solidFill>
                <a:schemeClr val="tx1"/>
              </a:solidFill>
              <a:latin typeface="Times New Roman" pitchFamily="18" charset="0"/>
              <a:cs typeface="Times New Roman" pitchFamily="18" charset="0"/>
            </a:endParaRPr>
          </a:p>
          <a:p>
            <a:pPr>
              <a:buNone/>
            </a:pPr>
            <a:endParaRPr lang="en-US" b="1" dirty="0" smtClean="0">
              <a:solidFill>
                <a:schemeClr val="tx1"/>
              </a:solidFill>
              <a:latin typeface="Times New Roman" pitchFamily="18" charset="0"/>
              <a:cs typeface="Times New Roman" pitchFamily="18" charset="0"/>
            </a:endParaRPr>
          </a:p>
          <a:p>
            <a:pPr>
              <a:buNone/>
            </a:pPr>
            <a:endParaRPr lang="en-US" dirty="0">
              <a:solidFill>
                <a:schemeClr val="tx1"/>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5149533" y="6492875"/>
            <a:ext cx="2204857" cy="365125"/>
          </a:xfrm>
        </p:spPr>
        <p:txBody>
          <a:bodyPr/>
          <a:lstStyle/>
          <a:p>
            <a:r>
              <a:rPr lang="en-GB" dirty="0" smtClean="0"/>
              <a:t>Deogratiusjoetwesige@gmail.com</a:t>
            </a:r>
            <a:endParaRPr lang="en-GB" dirty="0"/>
          </a:p>
        </p:txBody>
      </p:sp>
      <p:sp>
        <p:nvSpPr>
          <p:cNvPr id="5" name="Slide Number Placeholder 4"/>
          <p:cNvSpPr>
            <a:spLocks noGrp="1"/>
          </p:cNvSpPr>
          <p:nvPr>
            <p:ph type="sldNum" sz="quarter" idx="12"/>
          </p:nvPr>
        </p:nvSpPr>
        <p:spPr/>
        <p:txBody>
          <a:bodyPr/>
          <a:lstStyle/>
          <a:p>
            <a:fld id="{96989007-A0B5-4F1B-9F1E-13163F35616D}" type="slidenum">
              <a:rPr lang="en-GB" smtClean="0"/>
              <a:pPr/>
              <a:t>6</a:t>
            </a:fld>
            <a:endParaRPr lang="en-GB"/>
          </a:p>
        </p:txBody>
      </p:sp>
    </p:spTree>
  </p:cSld>
  <p:clrMapOvr>
    <a:masterClrMapping/>
  </p:clrMapOvr>
  <p:transition spd="slow">
    <p:circl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kkyDeo\Desktop\B.jfif"/>
          <p:cNvPicPr>
            <a:picLocks noChangeAspect="1" noChangeArrowheads="1"/>
          </p:cNvPicPr>
          <p:nvPr/>
        </p:nvPicPr>
        <p:blipFill>
          <a:blip r:embed="rId2">
            <a:lum bright="4000" contrast="-70000"/>
          </a:blip>
          <a:srcRect/>
          <a:stretch>
            <a:fillRect/>
          </a:stretch>
        </p:blipFill>
        <p:spPr bwMode="auto">
          <a:xfrm>
            <a:off x="1586753" y="820271"/>
            <a:ext cx="10058400" cy="5526741"/>
          </a:xfrm>
          <a:prstGeom prst="rect">
            <a:avLst/>
          </a:prstGeom>
          <a:noFill/>
        </p:spPr>
      </p:pic>
      <p:sp>
        <p:nvSpPr>
          <p:cNvPr id="2" name="Title 1"/>
          <p:cNvSpPr>
            <a:spLocks noGrp="1"/>
          </p:cNvSpPr>
          <p:nvPr>
            <p:ph type="title"/>
          </p:nvPr>
        </p:nvSpPr>
        <p:spPr>
          <a:xfrm>
            <a:off x="1273577" y="166910"/>
            <a:ext cx="8911687" cy="551547"/>
          </a:xfrm>
        </p:spPr>
        <p:txBody>
          <a:bodyPr>
            <a:normAutofit fontScale="90000"/>
          </a:bodyPr>
          <a:lstStyle/>
          <a:p>
            <a:pPr algn="ctr"/>
            <a:r>
              <a:rPr lang="en-US" dirty="0" smtClean="0">
                <a:latin typeface="Times New Roman" pitchFamily="18" charset="0"/>
                <a:cs typeface="Times New Roman" pitchFamily="18" charset="0"/>
              </a:rPr>
              <a:t>CONT’D</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632857" y="968187"/>
            <a:ext cx="9597435" cy="5311589"/>
          </a:xfrm>
        </p:spPr>
        <p:txBody>
          <a:bodyPr/>
          <a:lstStyle/>
          <a:p>
            <a:pPr>
              <a:buNone/>
            </a:pPr>
            <a:r>
              <a:rPr lang="en-US" dirty="0" smtClean="0">
                <a:solidFill>
                  <a:schemeClr val="tx1"/>
                </a:solidFill>
                <a:latin typeface="Times New Roman" pitchFamily="18" charset="0"/>
                <a:cs typeface="Times New Roman" pitchFamily="18" charset="0"/>
              </a:rPr>
              <a:t>      Some of the multiplayer </a:t>
            </a:r>
            <a:r>
              <a:rPr lang="en-US" dirty="0" smtClean="0">
                <a:solidFill>
                  <a:schemeClr val="tx1"/>
                </a:solidFill>
                <a:latin typeface="Times New Roman" pitchFamily="18" charset="0"/>
                <a:cs typeface="Times New Roman" pitchFamily="18" charset="0"/>
              </a:rPr>
              <a:t>games </a:t>
            </a:r>
            <a:r>
              <a:rPr lang="en-US" dirty="0" smtClean="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can be played over </a:t>
            </a:r>
            <a:r>
              <a:rPr lang="en-US" dirty="0" smtClean="0">
                <a:solidFill>
                  <a:schemeClr val="tx1"/>
                </a:solidFill>
                <a:latin typeface="Times New Roman" pitchFamily="18" charset="0"/>
                <a:cs typeface="Times New Roman" pitchFamily="18" charset="0"/>
              </a:rPr>
              <a:t>Bluetooth, Its </a:t>
            </a:r>
            <a:r>
              <a:rPr lang="en-US" dirty="0" smtClean="0">
                <a:solidFill>
                  <a:schemeClr val="tx1"/>
                </a:solidFill>
                <a:latin typeface="Times New Roman" pitchFamily="18" charset="0"/>
                <a:cs typeface="Times New Roman" pitchFamily="18" charset="0"/>
              </a:rPr>
              <a:t>quite fun to go </a:t>
            </a:r>
            <a:r>
              <a:rPr lang="en-US" dirty="0" smtClean="0">
                <a:solidFill>
                  <a:schemeClr val="tx1"/>
                </a:solidFill>
                <a:latin typeface="Times New Roman" pitchFamily="18" charset="0"/>
                <a:cs typeface="Times New Roman" pitchFamily="18" charset="0"/>
              </a:rPr>
              <a:t>one on one </a:t>
            </a:r>
            <a:r>
              <a:rPr lang="en-US" dirty="0" smtClean="0">
                <a:solidFill>
                  <a:schemeClr val="tx1"/>
                </a:solidFill>
                <a:latin typeface="Times New Roman" pitchFamily="18" charset="0"/>
                <a:cs typeface="Times New Roman" pitchFamily="18" charset="0"/>
              </a:rPr>
              <a:t>against </a:t>
            </a:r>
            <a:r>
              <a:rPr lang="en-US" dirty="0" smtClean="0">
                <a:solidFill>
                  <a:schemeClr val="tx1"/>
                </a:solidFill>
                <a:latin typeface="Times New Roman" pitchFamily="18" charset="0"/>
                <a:cs typeface="Times New Roman" pitchFamily="18" charset="0"/>
              </a:rPr>
              <a:t>another person. You </a:t>
            </a:r>
            <a:r>
              <a:rPr lang="en-US" dirty="0" smtClean="0">
                <a:solidFill>
                  <a:schemeClr val="tx1"/>
                </a:solidFill>
                <a:latin typeface="Times New Roman" pitchFamily="18" charset="0"/>
                <a:cs typeface="Times New Roman" pitchFamily="18" charset="0"/>
              </a:rPr>
              <a:t>can find </a:t>
            </a:r>
            <a:r>
              <a:rPr lang="en-US" dirty="0" smtClean="0">
                <a:solidFill>
                  <a:schemeClr val="tx1"/>
                </a:solidFill>
                <a:latin typeface="Times New Roman" pitchFamily="18" charset="0"/>
                <a:cs typeface="Times New Roman" pitchFamily="18" charset="0"/>
              </a:rPr>
              <a:t>Bluetooth based </a:t>
            </a:r>
            <a:r>
              <a:rPr lang="en-US" dirty="0" smtClean="0">
                <a:solidFill>
                  <a:schemeClr val="tx1"/>
                </a:solidFill>
                <a:latin typeface="Times New Roman" pitchFamily="18" charset="0"/>
                <a:cs typeface="Times New Roman" pitchFamily="18" charset="0"/>
              </a:rPr>
              <a:t>games on both Google Play Store and Apple App </a:t>
            </a:r>
            <a:r>
              <a:rPr lang="en-US" dirty="0" smtClean="0">
                <a:solidFill>
                  <a:schemeClr val="tx1"/>
                </a:solidFill>
                <a:latin typeface="Times New Roman" pitchFamily="18" charset="0"/>
                <a:cs typeface="Times New Roman" pitchFamily="18" charset="0"/>
              </a:rPr>
              <a:t>Store.</a:t>
            </a:r>
            <a:endParaRPr lang="en-US" b="1" dirty="0" smtClean="0">
              <a:solidFill>
                <a:schemeClr val="tx1"/>
              </a:solidFill>
              <a:latin typeface="Times New Roman" pitchFamily="18" charset="0"/>
              <a:cs typeface="Times New Roman" pitchFamily="18" charset="0"/>
            </a:endParaRPr>
          </a:p>
          <a:p>
            <a:pPr>
              <a:buNone/>
            </a:pPr>
            <a:r>
              <a:rPr lang="en-US" b="1" dirty="0" smtClean="0">
                <a:solidFill>
                  <a:schemeClr val="tx1"/>
                </a:solidFill>
                <a:latin typeface="Times New Roman" pitchFamily="18" charset="0"/>
                <a:cs typeface="Times New Roman" pitchFamily="18" charset="0"/>
              </a:rPr>
              <a:t>Transfer Files Between Two </a:t>
            </a:r>
            <a:r>
              <a:rPr lang="en-US" b="1" dirty="0" smtClean="0">
                <a:solidFill>
                  <a:schemeClr val="tx1"/>
                </a:solidFill>
                <a:latin typeface="Times New Roman" pitchFamily="18" charset="0"/>
                <a:cs typeface="Times New Roman" pitchFamily="18" charset="0"/>
              </a:rPr>
              <a:t>Devices</a:t>
            </a:r>
          </a:p>
          <a:p>
            <a:pPr>
              <a:buNone/>
            </a:pPr>
            <a:r>
              <a:rPr lang="en-US" dirty="0" smtClean="0">
                <a:solidFill>
                  <a:schemeClr val="tx1"/>
                </a:solidFill>
                <a:latin typeface="Times New Roman" pitchFamily="18" charset="0"/>
                <a:cs typeface="Times New Roman" pitchFamily="18" charset="0"/>
              </a:rPr>
              <a:t>     Transfer </a:t>
            </a:r>
            <a:r>
              <a:rPr lang="en-US" dirty="0" smtClean="0">
                <a:solidFill>
                  <a:schemeClr val="tx1"/>
                </a:solidFill>
                <a:latin typeface="Times New Roman" pitchFamily="18" charset="0"/>
                <a:cs typeface="Times New Roman" pitchFamily="18" charset="0"/>
              </a:rPr>
              <a:t>files between two </a:t>
            </a:r>
            <a:r>
              <a:rPr lang="en-US" dirty="0" smtClean="0">
                <a:solidFill>
                  <a:schemeClr val="tx1"/>
                </a:solidFill>
                <a:latin typeface="Times New Roman" pitchFamily="18" charset="0"/>
                <a:cs typeface="Times New Roman" pitchFamily="18" charset="0"/>
              </a:rPr>
              <a:t>Smartphones</a:t>
            </a:r>
            <a:r>
              <a:rPr lang="en-US" dirty="0" smtClean="0">
                <a:solidFill>
                  <a:schemeClr val="tx1"/>
                </a:solidFill>
                <a:latin typeface="Times New Roman" pitchFamily="18" charset="0"/>
                <a:cs typeface="Times New Roman" pitchFamily="18" charset="0"/>
              </a:rPr>
              <a:t> using </a:t>
            </a:r>
            <a:r>
              <a:rPr lang="en-US" dirty="0" smtClean="0">
                <a:solidFill>
                  <a:schemeClr val="tx1"/>
                </a:solidFill>
                <a:latin typeface="Times New Roman" pitchFamily="18" charset="0"/>
                <a:cs typeface="Times New Roman" pitchFamily="18" charset="0"/>
              </a:rPr>
              <a:t>Bluetooth however</a:t>
            </a:r>
            <a:r>
              <a:rPr lang="en-US" dirty="0" smtClean="0">
                <a:solidFill>
                  <a:schemeClr val="tx1"/>
                </a:solidFill>
                <a:latin typeface="Times New Roman" pitchFamily="18" charset="0"/>
                <a:cs typeface="Times New Roman" pitchFamily="18" charset="0"/>
              </a:rPr>
              <a:t>, you can also connect </a:t>
            </a:r>
            <a:r>
              <a:rPr lang="en-US" dirty="0" smtClean="0">
                <a:solidFill>
                  <a:schemeClr val="tx1"/>
                </a:solidFill>
                <a:latin typeface="Times New Roman" pitchFamily="18" charset="0"/>
                <a:cs typeface="Times New Roman" pitchFamily="18" charset="0"/>
              </a:rPr>
              <a:t>a Smartphone</a:t>
            </a:r>
            <a:r>
              <a:rPr lang="en-US" dirty="0" smtClean="0">
                <a:solidFill>
                  <a:schemeClr val="tx1"/>
                </a:solidFill>
                <a:latin typeface="Times New Roman" pitchFamily="18" charset="0"/>
                <a:cs typeface="Times New Roman" pitchFamily="18" charset="0"/>
              </a:rPr>
              <a:t> with </a:t>
            </a:r>
            <a:r>
              <a:rPr lang="en-US" dirty="0" smtClean="0">
                <a:solidFill>
                  <a:schemeClr val="tx1"/>
                </a:solidFill>
                <a:latin typeface="Times New Roman" pitchFamily="18" charset="0"/>
                <a:cs typeface="Times New Roman" pitchFamily="18" charset="0"/>
              </a:rPr>
              <a:t>a Bluetooth enabled</a:t>
            </a:r>
            <a:r>
              <a:rPr lang="en-US" dirty="0" smtClean="0">
                <a:solidFill>
                  <a:schemeClr val="tx1"/>
                </a:solidFill>
                <a:latin typeface="Times New Roman" pitchFamily="18" charset="0"/>
                <a:cs typeface="Times New Roman" pitchFamily="18" charset="0"/>
              </a:rPr>
              <a:t> PC to exchange files. Two Bluetooth enabled PCs can also connect with each other for transferring files. </a:t>
            </a:r>
            <a:endParaRPr lang="en-US" b="1" dirty="0" smtClean="0">
              <a:solidFill>
                <a:schemeClr val="tx1"/>
              </a:solidFill>
              <a:latin typeface="Times New Roman" pitchFamily="18" charset="0"/>
              <a:cs typeface="Times New Roman" pitchFamily="18" charset="0"/>
            </a:endParaRPr>
          </a:p>
          <a:p>
            <a:pPr>
              <a:buNone/>
            </a:pPr>
            <a:r>
              <a:rPr lang="en-US" b="1" dirty="0" smtClean="0">
                <a:solidFill>
                  <a:schemeClr val="tx1"/>
                </a:solidFill>
                <a:latin typeface="Times New Roman" pitchFamily="18" charset="0"/>
                <a:cs typeface="Times New Roman" pitchFamily="18" charset="0"/>
              </a:rPr>
              <a:t>Bluetooth </a:t>
            </a:r>
            <a:r>
              <a:rPr lang="en-US" b="1" dirty="0" smtClean="0">
                <a:solidFill>
                  <a:schemeClr val="tx1"/>
                </a:solidFill>
                <a:latin typeface="Times New Roman" pitchFamily="18" charset="0"/>
                <a:cs typeface="Times New Roman" pitchFamily="18" charset="0"/>
              </a:rPr>
              <a:t>Tethering</a:t>
            </a:r>
          </a:p>
          <a:p>
            <a:pPr>
              <a:buNone/>
            </a:pPr>
            <a:r>
              <a:rPr lang="en-US" dirty="0" smtClean="0">
                <a:solidFill>
                  <a:schemeClr val="tx1"/>
                </a:solidFill>
                <a:latin typeface="Times New Roman" pitchFamily="18" charset="0"/>
                <a:cs typeface="Times New Roman" pitchFamily="18" charset="0"/>
              </a:rPr>
              <a:t>      Tethering </a:t>
            </a:r>
            <a:r>
              <a:rPr lang="en-US" dirty="0" smtClean="0">
                <a:solidFill>
                  <a:schemeClr val="tx1"/>
                </a:solidFill>
                <a:latin typeface="Times New Roman" pitchFamily="18" charset="0"/>
                <a:cs typeface="Times New Roman" pitchFamily="18" charset="0"/>
              </a:rPr>
              <a:t>is a process of sharing the </a:t>
            </a:r>
            <a:r>
              <a:rPr lang="en-US" dirty="0" smtClean="0">
                <a:solidFill>
                  <a:schemeClr val="tx1"/>
                </a:solidFill>
                <a:latin typeface="Times New Roman" pitchFamily="18" charset="0"/>
                <a:cs typeface="Times New Roman" pitchFamily="18" charset="0"/>
              </a:rPr>
              <a:t>mobile data</a:t>
            </a:r>
            <a:r>
              <a:rPr lang="en-US" dirty="0" smtClean="0">
                <a:solidFill>
                  <a:schemeClr val="tx1"/>
                </a:solidFill>
                <a:latin typeface="Times New Roman" pitchFamily="18" charset="0"/>
                <a:cs typeface="Times New Roman" pitchFamily="18" charset="0"/>
              </a:rPr>
              <a:t> or Wi-Fi connection of </a:t>
            </a:r>
            <a:r>
              <a:rPr lang="en-US" dirty="0" smtClean="0">
                <a:solidFill>
                  <a:schemeClr val="tx1"/>
                </a:solidFill>
                <a:latin typeface="Times New Roman" pitchFamily="18" charset="0"/>
                <a:cs typeface="Times New Roman" pitchFamily="18" charset="0"/>
              </a:rPr>
              <a:t>a</a:t>
            </a:r>
            <a:r>
              <a:rPr lang="en-US" dirty="0" smtClean="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Smartphone</a:t>
            </a:r>
            <a:r>
              <a:rPr lang="en-US" dirty="0" smtClean="0">
                <a:solidFill>
                  <a:schemeClr val="tx1"/>
                </a:solidFill>
                <a:latin typeface="Times New Roman" pitchFamily="18" charset="0"/>
                <a:cs typeface="Times New Roman" pitchFamily="18" charset="0"/>
              </a:rPr>
              <a:t> with </a:t>
            </a:r>
            <a:r>
              <a:rPr lang="en-US" dirty="0" smtClean="0">
                <a:solidFill>
                  <a:schemeClr val="tx1"/>
                </a:solidFill>
                <a:latin typeface="Times New Roman" pitchFamily="18" charset="0"/>
                <a:cs typeface="Times New Roman" pitchFamily="18" charset="0"/>
              </a:rPr>
              <a:t>a</a:t>
            </a:r>
            <a:r>
              <a:rPr lang="en-US" dirty="0" smtClean="0">
                <a:solidFill>
                  <a:schemeClr val="tx1"/>
                </a:solidFill>
                <a:latin typeface="Times New Roman" pitchFamily="18" charset="0"/>
                <a:cs typeface="Times New Roman" pitchFamily="18" charset="0"/>
              </a:rPr>
              <a:t> desktop PC or laptop. Most commonly, this is done using Wi-Fi (for laptops) or a cable connection (for desktops), but there is also an option for Bluetooth connection in the same menu. You can use this option to tether your </a:t>
            </a:r>
            <a:r>
              <a:rPr lang="en-US" dirty="0" smtClean="0">
                <a:solidFill>
                  <a:schemeClr val="tx1"/>
                </a:solidFill>
                <a:latin typeface="Times New Roman" pitchFamily="18" charset="0"/>
                <a:cs typeface="Times New Roman" pitchFamily="18" charset="0"/>
              </a:rPr>
              <a:t>Smartphone</a:t>
            </a:r>
            <a:r>
              <a:rPr lang="en-US" dirty="0" smtClean="0">
                <a:solidFill>
                  <a:schemeClr val="tx1"/>
                </a:solidFill>
                <a:latin typeface="Times New Roman" pitchFamily="18" charset="0"/>
                <a:cs typeface="Times New Roman" pitchFamily="18" charset="0"/>
              </a:rPr>
              <a:t> to a Bluetooth enabled PC </a:t>
            </a:r>
            <a:r>
              <a:rPr lang="en-US" dirty="0" smtClean="0">
                <a:solidFill>
                  <a:schemeClr val="tx1"/>
                </a:solidFill>
                <a:latin typeface="Times New Roman" pitchFamily="18" charset="0"/>
                <a:cs typeface="Times New Roman" pitchFamily="18" charset="0"/>
              </a:rPr>
              <a:t>preferably </a:t>
            </a:r>
            <a:r>
              <a:rPr lang="en-US" dirty="0" smtClean="0">
                <a:solidFill>
                  <a:schemeClr val="tx1"/>
                </a:solidFill>
                <a:latin typeface="Times New Roman" pitchFamily="18" charset="0"/>
                <a:cs typeface="Times New Roman" pitchFamily="18" charset="0"/>
              </a:rPr>
              <a:t>a desktop PC with a Bluetooth radio device </a:t>
            </a:r>
            <a:r>
              <a:rPr lang="en-US" dirty="0" smtClean="0">
                <a:solidFill>
                  <a:schemeClr val="tx1"/>
                </a:solidFill>
                <a:latin typeface="Times New Roman" pitchFamily="18" charset="0"/>
                <a:cs typeface="Times New Roman" pitchFamily="18" charset="0"/>
              </a:rPr>
              <a:t>connected.</a:t>
            </a:r>
            <a:endParaRPr lang="en-US" b="1" dirty="0" smtClean="0">
              <a:solidFill>
                <a:schemeClr val="tx1"/>
              </a:solidFill>
              <a:latin typeface="Times New Roman" pitchFamily="18" charset="0"/>
              <a:cs typeface="Times New Roman" pitchFamily="18" charset="0"/>
            </a:endParaRPr>
          </a:p>
          <a:p>
            <a:pPr>
              <a:buNone/>
            </a:pPr>
            <a:endParaRPr lang="en-US" dirty="0">
              <a:solidFill>
                <a:schemeClr val="tx1"/>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4888276" y="6492875"/>
            <a:ext cx="2322422" cy="365125"/>
          </a:xfrm>
        </p:spPr>
        <p:txBody>
          <a:bodyPr/>
          <a:lstStyle/>
          <a:p>
            <a:r>
              <a:rPr lang="en-GB" dirty="0" smtClean="0"/>
              <a:t>Deogratiusjoetwesige@gmail.com</a:t>
            </a:r>
            <a:endParaRPr lang="en-GB" dirty="0"/>
          </a:p>
        </p:txBody>
      </p:sp>
      <p:sp>
        <p:nvSpPr>
          <p:cNvPr id="5" name="Slide Number Placeholder 4"/>
          <p:cNvSpPr>
            <a:spLocks noGrp="1"/>
          </p:cNvSpPr>
          <p:nvPr>
            <p:ph type="sldNum" sz="quarter" idx="12"/>
          </p:nvPr>
        </p:nvSpPr>
        <p:spPr/>
        <p:txBody>
          <a:bodyPr/>
          <a:lstStyle/>
          <a:p>
            <a:fld id="{96989007-A0B5-4F1B-9F1E-13163F35616D}" type="slidenum">
              <a:rPr lang="en-GB" smtClean="0"/>
              <a:pPr/>
              <a:t>7</a:t>
            </a:fld>
            <a:endParaRPr lang="en-GB"/>
          </a:p>
        </p:txBody>
      </p:sp>
    </p:spTree>
  </p:cSld>
  <p:clrMapOvr>
    <a:masterClrMapping/>
  </p:clrMapOvr>
  <p:transition spd="slow">
    <p:circl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8564" y="684070"/>
            <a:ext cx="8911687" cy="4928792"/>
          </a:xfrm>
        </p:spPr>
        <p:txBody>
          <a:bodyPr>
            <a:noAutofit/>
          </a:bodyPr>
          <a:lstStyle/>
          <a:p>
            <a:pPr algn="ctr"/>
            <a:r>
              <a:rPr lang="en-GB" sz="4400" b="1" i="1" dirty="0" smtClean="0">
                <a:latin typeface="Times New Roman" panose="02020603050405020304" pitchFamily="18" charset="0"/>
                <a:cs typeface="Times New Roman" panose="02020603050405020304" pitchFamily="18" charset="0"/>
              </a:rPr>
              <a:t/>
            </a:r>
            <a:br>
              <a:rPr lang="en-GB" sz="4400" b="1" i="1" dirty="0" smtClean="0">
                <a:latin typeface="Times New Roman" panose="02020603050405020304" pitchFamily="18" charset="0"/>
                <a:cs typeface="Times New Roman" panose="02020603050405020304" pitchFamily="18" charset="0"/>
              </a:rPr>
            </a:br>
            <a:r>
              <a:rPr lang="en-GB" sz="4400" b="1" i="1" dirty="0">
                <a:latin typeface="Times New Roman" panose="02020603050405020304" pitchFamily="18" charset="0"/>
                <a:cs typeface="Times New Roman" panose="02020603050405020304" pitchFamily="18" charset="0"/>
              </a:rPr>
              <a:t/>
            </a:r>
            <a:br>
              <a:rPr lang="en-GB" sz="4400" b="1" i="1" dirty="0">
                <a:latin typeface="Times New Roman" panose="02020603050405020304" pitchFamily="18" charset="0"/>
                <a:cs typeface="Times New Roman" panose="02020603050405020304" pitchFamily="18" charset="0"/>
              </a:rPr>
            </a:br>
            <a:r>
              <a:rPr lang="en-GB" sz="4400" b="1" i="1" dirty="0" smtClean="0">
                <a:latin typeface="Times New Roman" panose="02020603050405020304" pitchFamily="18" charset="0"/>
                <a:cs typeface="Times New Roman" panose="02020603050405020304" pitchFamily="18" charset="0"/>
              </a:rPr>
              <a:t>END OF PRESENTATION</a:t>
            </a:r>
            <a:br>
              <a:rPr lang="en-GB" sz="4400" b="1" i="1" dirty="0" smtClean="0">
                <a:latin typeface="Times New Roman" panose="02020603050405020304" pitchFamily="18" charset="0"/>
                <a:cs typeface="Times New Roman" panose="02020603050405020304" pitchFamily="18" charset="0"/>
              </a:rPr>
            </a:br>
            <a:r>
              <a:rPr lang="en-GB" sz="4400" b="1" i="1" dirty="0" smtClean="0">
                <a:latin typeface="Times New Roman" panose="02020603050405020304" pitchFamily="18" charset="0"/>
                <a:cs typeface="Times New Roman" panose="02020603050405020304" pitchFamily="18" charset="0"/>
              </a:rPr>
              <a:t/>
            </a:r>
            <a:br>
              <a:rPr lang="en-GB" sz="4400" b="1" i="1" dirty="0" smtClean="0">
                <a:latin typeface="Times New Roman" panose="02020603050405020304" pitchFamily="18" charset="0"/>
                <a:cs typeface="Times New Roman" panose="02020603050405020304" pitchFamily="18" charset="0"/>
              </a:rPr>
            </a:br>
            <a:r>
              <a:rPr lang="en-GB" sz="4400" b="1" i="1" dirty="0" smtClean="0">
                <a:latin typeface="Times New Roman" panose="02020603050405020304" pitchFamily="18" charset="0"/>
                <a:cs typeface="Times New Roman" panose="02020603050405020304" pitchFamily="18" charset="0"/>
              </a:rPr>
              <a:t>THANK YOU!!!!!!</a:t>
            </a:r>
            <a:endParaRPr lang="en-GB" sz="4400" b="1" i="1"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96989007-A0B5-4F1B-9F1E-13163F35616D}" type="slidenum">
              <a:rPr lang="en-GB" smtClean="0"/>
              <a:pPr/>
              <a:t>8</a:t>
            </a:fld>
            <a:endParaRPr lang="en-GB"/>
          </a:p>
        </p:txBody>
      </p:sp>
      <p:sp>
        <p:nvSpPr>
          <p:cNvPr id="4" name="Footer Placeholder 3"/>
          <p:cNvSpPr>
            <a:spLocks noGrp="1"/>
          </p:cNvSpPr>
          <p:nvPr>
            <p:ph type="ftr" sz="quarter" idx="11"/>
          </p:nvPr>
        </p:nvSpPr>
        <p:spPr/>
        <p:txBody>
          <a:bodyPr/>
          <a:lstStyle/>
          <a:p>
            <a:pPr algn="ctr"/>
            <a:r>
              <a:rPr lang="en-GB" sz="1000" dirty="0" smtClean="0">
                <a:latin typeface="Times New Roman" pitchFamily="18" charset="0"/>
                <a:cs typeface="Times New Roman" pitchFamily="18" charset="0"/>
              </a:rPr>
              <a:t>Deogratiusjoetwesige@gmail.com</a:t>
            </a:r>
            <a:endParaRPr lang="en-GB" sz="1000" dirty="0">
              <a:latin typeface="Times New Roman" pitchFamily="18" charset="0"/>
              <a:cs typeface="Times New Roman" pitchFamily="18" charset="0"/>
            </a:endParaRPr>
          </a:p>
        </p:txBody>
      </p:sp>
    </p:spTree>
    <p:extLst>
      <p:ext uri="{BB962C8B-B14F-4D97-AF65-F5344CB8AC3E}">
        <p14:creationId xmlns="" xmlns:p14="http://schemas.microsoft.com/office/powerpoint/2010/main" val="1472627495"/>
      </p:ext>
    </p:extLst>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6" presetClass="entr" presetSubtype="0" fill="hold" grpId="1" nodeType="clickEffect">
                                  <p:stCondLst>
                                    <p:cond delay="0"/>
                                  </p:stCondLst>
                                  <p:iterate type="lt">
                                    <p:tmPct val="0"/>
                                  </p:iterate>
                                  <p:childTnLst>
                                    <p:set>
                                      <p:cBhvr>
                                        <p:cTn id="15" dur="1" fill="hold">
                                          <p:stCondLst>
                                            <p:cond delay="0"/>
                                          </p:stCondLst>
                                        </p:cTn>
                                        <p:tgtEl>
                                          <p:spTgt spid="2"/>
                                        </p:tgtEl>
                                        <p:attrNameLst>
                                          <p:attrName>style.visibility</p:attrName>
                                        </p:attrNameLst>
                                      </p:cBhvr>
                                      <p:to>
                                        <p:strVal val="visible"/>
                                      </p:to>
                                    </p:set>
                                    <p:animEffect transition="in" filter="wipe(down)">
                                      <p:cBhvr>
                                        <p:cTn id="16" dur="580">
                                          <p:stCondLst>
                                            <p:cond delay="0"/>
                                          </p:stCondLst>
                                        </p:cTn>
                                        <p:tgtEl>
                                          <p:spTgt spid="2"/>
                                        </p:tgtEl>
                                      </p:cBhvr>
                                    </p:animEffect>
                                    <p:anim calcmode="lin" valueType="num">
                                      <p:cBhvr>
                                        <p:cTn id="17"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8"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9"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0"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1"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2" dur="26">
                                          <p:stCondLst>
                                            <p:cond delay="650"/>
                                          </p:stCondLst>
                                        </p:cTn>
                                        <p:tgtEl>
                                          <p:spTgt spid="2"/>
                                        </p:tgtEl>
                                      </p:cBhvr>
                                      <p:to x="100000" y="60000"/>
                                    </p:animScale>
                                    <p:animScale>
                                      <p:cBhvr>
                                        <p:cTn id="23" dur="166" decel="50000">
                                          <p:stCondLst>
                                            <p:cond delay="676"/>
                                          </p:stCondLst>
                                        </p:cTn>
                                        <p:tgtEl>
                                          <p:spTgt spid="2"/>
                                        </p:tgtEl>
                                      </p:cBhvr>
                                      <p:to x="100000" y="100000"/>
                                    </p:animScale>
                                    <p:animScale>
                                      <p:cBhvr>
                                        <p:cTn id="24" dur="26">
                                          <p:stCondLst>
                                            <p:cond delay="1312"/>
                                          </p:stCondLst>
                                        </p:cTn>
                                        <p:tgtEl>
                                          <p:spTgt spid="2"/>
                                        </p:tgtEl>
                                      </p:cBhvr>
                                      <p:to x="100000" y="80000"/>
                                    </p:animScale>
                                    <p:animScale>
                                      <p:cBhvr>
                                        <p:cTn id="25" dur="166" decel="50000">
                                          <p:stCondLst>
                                            <p:cond delay="1338"/>
                                          </p:stCondLst>
                                        </p:cTn>
                                        <p:tgtEl>
                                          <p:spTgt spid="2"/>
                                        </p:tgtEl>
                                      </p:cBhvr>
                                      <p:to x="100000" y="100000"/>
                                    </p:animScale>
                                    <p:animScale>
                                      <p:cBhvr>
                                        <p:cTn id="26" dur="26">
                                          <p:stCondLst>
                                            <p:cond delay="1642"/>
                                          </p:stCondLst>
                                        </p:cTn>
                                        <p:tgtEl>
                                          <p:spTgt spid="2"/>
                                        </p:tgtEl>
                                      </p:cBhvr>
                                      <p:to x="100000" y="90000"/>
                                    </p:animScale>
                                    <p:animScale>
                                      <p:cBhvr>
                                        <p:cTn id="27" dur="166" decel="50000">
                                          <p:stCondLst>
                                            <p:cond delay="1668"/>
                                          </p:stCondLst>
                                        </p:cTn>
                                        <p:tgtEl>
                                          <p:spTgt spid="2"/>
                                        </p:tgtEl>
                                      </p:cBhvr>
                                      <p:to x="100000" y="100000"/>
                                    </p:animScale>
                                    <p:animScale>
                                      <p:cBhvr>
                                        <p:cTn id="28" dur="26">
                                          <p:stCondLst>
                                            <p:cond delay="1808"/>
                                          </p:stCondLst>
                                        </p:cTn>
                                        <p:tgtEl>
                                          <p:spTgt spid="2"/>
                                        </p:tgtEl>
                                      </p:cBhvr>
                                      <p:to x="100000" y="95000"/>
                                    </p:animScale>
                                    <p:animScale>
                                      <p:cBhvr>
                                        <p:cTn id="29"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656</TotalTime>
  <Words>432</Words>
  <Application>Microsoft Office PowerPoint</Application>
  <PresentationFormat>Custom</PresentationFormat>
  <Paragraphs>81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Wisp</vt:lpstr>
      <vt:lpstr>     MOUNTAINS OF THE MOON UNIVERSITY </vt:lpstr>
      <vt:lpstr>Guiding questions</vt:lpstr>
      <vt:lpstr>NO. 1</vt:lpstr>
      <vt:lpstr>(b)</vt:lpstr>
      <vt:lpstr>NO.2</vt:lpstr>
      <vt:lpstr>NO.3</vt:lpstr>
      <vt:lpstr>CONT’D</vt:lpstr>
      <vt:lpstr>  END OF PRESENTATION  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SPIRAL MODEL   PRESENTER: TWESIGE DEOGRATIUS</dc:title>
  <dc:creator>DEO</dc:creator>
  <cp:lastModifiedBy>AkkyDeo</cp:lastModifiedBy>
  <cp:revision>42</cp:revision>
  <dcterms:created xsi:type="dcterms:W3CDTF">2017-09-14T04:52:03Z</dcterms:created>
  <dcterms:modified xsi:type="dcterms:W3CDTF">2018-04-11T16:00:28Z</dcterms:modified>
</cp:coreProperties>
</file>