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D275E-C6B6-45FC-B365-202C1616FD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86DA50-09F0-4E21-B216-BAC767ABE8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7E169E-5677-47C9-9E8F-367D01FE10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72071-9A9D-4253-9CA2-32BCD9C559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561D5E-BD31-40B5-B0C1-49F9CD627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40ED48-0162-4E8E-A937-2C0EC4BD10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4C8E33-B7CC-48CE-9EB3-32175BDB5C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B2ECBC-F229-4037-B614-CED93499E2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692947-1C0B-40EF-B715-DD9662B82E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992FE4-C343-423A-B103-4272716837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88EF4C-387C-41B2-B07B-8F1FE73A7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BA2C1-F066-486E-91A0-96DA04356C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7D393-5807-466D-8FB3-CA633E2DDC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F4B980-8ED1-494B-AE00-8362B1E4CF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C7C5E-46EB-4EF9-9978-035FE62C92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F5A8C0-6695-4938-BAF5-1A1E5B536D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3204E8-9ED3-4FA8-BE8F-00A56995B0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E98653-AD24-4194-8446-026077D35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042E1B-5C47-4C56-8297-D78DCBB08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7D8F8F-0197-4FE5-9BB5-A7318B1ECB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4F858D-7DCB-4770-9BA2-3F30612A18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7AA796-A3D1-4C1F-A0E3-F885576205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3CCC9E-E2F4-421E-B673-678721184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7F2107-62F2-4042-9F1B-E0FF05394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8E3511-B410-446D-B6D9-013C9D95E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964294-8EEF-418E-9E2C-DFADD2759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A4CAB4-D354-4C26-A0CA-098B5F5F8C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CC301F-8585-4090-A438-9D9A67D8B7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4DDBAA-586B-48C1-8087-040198F643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3B61E2-FBB4-4CAA-A3C2-E64B06E152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C4065F-8CAE-43C7-A01D-F52C07A76A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ECB4F-E141-4C83-A00D-70A8C2A826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DE410F-343A-4BAF-9495-C27331ABCA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D8F9E-1AE2-48A5-A773-24247FA4BD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50F99-F005-4132-8484-E495B48F5A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8D83E-03A4-45FF-8FCC-43C8B3E6E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61B5CD-873A-4F48-A963-D9C12987F83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CEF79C-C27C-4813-A4B2-0180736EFB9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8b8b8b"/>
                </a:solidFill>
                <a:latin typeface="Calibri"/>
              </a:rPr>
              <a:t>Clique para editar os estilos de texto Mestres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137CC2-0BE6-4CDE-B2F2-D35B99466E1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5217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pt-BR" sz="6000" spc="-1" strike="noStrike">
                <a:solidFill>
                  <a:srgbClr val="000000"/>
                </a:solidFill>
                <a:latin typeface="Calibri Light"/>
              </a:rPr>
              <a:t>Mini Plotadora – IoT: Uma produção de saberes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41065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Davi Silva (IFBA),  Alexandre Franco (IFBA)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0165320" y="0"/>
            <a:ext cx="1382400" cy="207360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4" descr="Logotipo, nome da empresa&#10;&#10;Descrição gerada automaticamente"/>
          <p:cNvPicPr/>
          <p:nvPr/>
        </p:nvPicPr>
        <p:blipFill>
          <a:blip r:embed="rId2"/>
          <a:stretch/>
        </p:blipFill>
        <p:spPr>
          <a:xfrm>
            <a:off x="460800" y="242280"/>
            <a:ext cx="4152600" cy="1193400"/>
          </a:xfrm>
          <a:prstGeom prst="rect">
            <a:avLst/>
          </a:prstGeom>
          <a:ln w="0">
            <a:noFill/>
          </a:ln>
        </p:spPr>
      </p:pic>
      <p:sp>
        <p:nvSpPr>
          <p:cNvPr id="127" name="CaixaDeTexto 5"/>
          <p:cNvSpPr/>
          <p:nvPr/>
        </p:nvSpPr>
        <p:spPr>
          <a:xfrm>
            <a:off x="-3142440" y="-7146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Contexto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Mini Plotadora – IoT é uma máquina que imprime uma imagem binarizada através de atuadores e uma caneta.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ideia surgiu devido a 19° edição da Semana Nacional de Ciência e Tecnologia – SNCT/2022 no Instituto Federal da Bahia - IFBA - Campus Santo Amaro.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objetivo foi desenvolver um material educacional de baixo custo com componentes reciclados para incentivar a Cultura Maker e robótica através da programação com Arduino.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aixaDeTexto 3"/>
          <p:cNvSpPr/>
          <p:nvPr/>
        </p:nvSpPr>
        <p:spPr>
          <a:xfrm>
            <a:off x="-3058560" y="-7462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Visão Geral da Solução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714320" y="5703120"/>
            <a:ext cx="3415320" cy="80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Retângulo 3"/>
          <p:cNvSpPr/>
          <p:nvPr/>
        </p:nvSpPr>
        <p:spPr>
          <a:xfrm>
            <a:off x="1714320" y="3029040"/>
            <a:ext cx="3415320" cy="2582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Espaço Reservado para Conteúdo 2"/>
          <p:cNvSpPr/>
          <p:nvPr/>
        </p:nvSpPr>
        <p:spPr>
          <a:xfrm>
            <a:off x="7064280" y="5746680"/>
            <a:ext cx="227232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tângulo 5"/>
          <p:cNvSpPr/>
          <p:nvPr/>
        </p:nvSpPr>
        <p:spPr>
          <a:xfrm>
            <a:off x="7064280" y="3029040"/>
            <a:ext cx="2272320" cy="2570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Seta para a Direita 6"/>
          <p:cNvSpPr/>
          <p:nvPr/>
        </p:nvSpPr>
        <p:spPr>
          <a:xfrm>
            <a:off x="5265000" y="3514320"/>
            <a:ext cx="1661760" cy="148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string (binária)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Retângulo 8"/>
          <p:cNvSpPr/>
          <p:nvPr/>
        </p:nvSpPr>
        <p:spPr>
          <a:xfrm>
            <a:off x="1817640" y="3509640"/>
            <a:ext cx="1283400" cy="1486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Página em 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tângulo 9"/>
          <p:cNvSpPr/>
          <p:nvPr/>
        </p:nvSpPr>
        <p:spPr>
          <a:xfrm>
            <a:off x="3304440" y="3375720"/>
            <a:ext cx="1471320" cy="1768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Código em JavaScript com algoritimo </a:t>
            </a: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Limiarização de Otsu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tângulo 10"/>
          <p:cNvSpPr/>
          <p:nvPr/>
        </p:nvSpPr>
        <p:spPr>
          <a:xfrm>
            <a:off x="7208280" y="3509640"/>
            <a:ext cx="1992600" cy="163476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Microcontrolador (Arduino ou NodeMCU Esp8266)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ráfico 12" descr="Programador com preenchimento sólido"/>
          <p:cNvPicPr/>
          <p:nvPr/>
        </p:nvPicPr>
        <p:blipFill>
          <a:blip r:embed="rId1"/>
          <a:stretch/>
        </p:blipFill>
        <p:spPr>
          <a:xfrm>
            <a:off x="131760" y="380304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41" name="Gráfico 16" descr="Assinatura com preenchimento sólido"/>
          <p:cNvPicPr/>
          <p:nvPr/>
        </p:nvPicPr>
        <p:blipFill>
          <a:blip r:embed="rId2"/>
          <a:stretch/>
        </p:blipFill>
        <p:spPr>
          <a:xfrm>
            <a:off x="10583280" y="3972960"/>
            <a:ext cx="724680" cy="724680"/>
          </a:xfrm>
          <a:prstGeom prst="rect">
            <a:avLst/>
          </a:prstGeom>
          <a:ln w="0">
            <a:noFill/>
          </a:ln>
        </p:spPr>
      </p:pic>
      <p:pic>
        <p:nvPicPr>
          <p:cNvPr id="142" name="Gráfico 19" descr="Impressora estrutura de tópicos"/>
          <p:cNvPicPr/>
          <p:nvPr/>
        </p:nvPicPr>
        <p:blipFill>
          <a:blip r:embed="rId3"/>
          <a:stretch/>
        </p:blipFill>
        <p:spPr>
          <a:xfrm>
            <a:off x="9985680" y="3352680"/>
            <a:ext cx="1689480" cy="1689480"/>
          </a:xfrm>
          <a:prstGeom prst="rect">
            <a:avLst/>
          </a:prstGeom>
          <a:ln w="0">
            <a:noFill/>
          </a:ln>
        </p:spPr>
      </p:pic>
      <p:sp>
        <p:nvSpPr>
          <p:cNvPr id="143" name="Seta para a Direita 21"/>
          <p:cNvSpPr/>
          <p:nvPr/>
        </p:nvSpPr>
        <p:spPr>
          <a:xfrm>
            <a:off x="9491400" y="4035960"/>
            <a:ext cx="44244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Seta para a Direita 22"/>
          <p:cNvSpPr/>
          <p:nvPr/>
        </p:nvSpPr>
        <p:spPr>
          <a:xfrm>
            <a:off x="1057320" y="4035960"/>
            <a:ext cx="442440" cy="44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Espaço Reservado para Conteúdo 2"/>
          <p:cNvSpPr/>
          <p:nvPr/>
        </p:nvSpPr>
        <p:spPr>
          <a:xfrm>
            <a:off x="9694440" y="5631120"/>
            <a:ext cx="227232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Mini Plotadora - IoT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4760" y="567720"/>
            <a:ext cx="10515240" cy="10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pt-BR" sz="6000" spc="-1" strike="noStrike">
                <a:solidFill>
                  <a:srgbClr val="000000"/>
                </a:solidFill>
                <a:latin typeface="Calibri Light"/>
              </a:rPr>
              <a:t>Exemplo de uso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284760" y="2520000"/>
            <a:ext cx="114152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Material didático para aulas em instituições de ensino.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Material base para outros projetos.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Oficinas de robôtica.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Eventos.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720000" y="720000"/>
            <a:ext cx="7740000" cy="85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6000" spc="-1" strike="noStrike">
                <a:solidFill>
                  <a:srgbClr val="000000"/>
                </a:solidFill>
                <a:latin typeface="Calibri Light"/>
              </a:rPr>
              <a:t>Conclusão</a:t>
            </a:r>
            <a:endParaRPr b="1" lang="pt-BR" sz="6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900000" y="2340000"/>
            <a:ext cx="100800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Criação de uma ferramenta/material didático.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Desenvolvimento de novas habilidades e interesses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Facilidade de construção.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Application>LibreOffice/7.4.3.2$Windows_X86_64 LibreOffice_project/1048a8393ae2eeec98dff31b5c133c5f1d08b890</Application>
  <AppVersion>15.0000</AppVersion>
  <Words>137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2022-12-10T23:12:55Z</dcterms:created>
  <dc:creator>Thiago Souto</dc:creator>
  <dc:description/>
  <dc:language>pt-BR</dc:language>
  <cp:lastModifiedBy/>
  <dcterms:modified xsi:type="dcterms:W3CDTF">2022-12-11T00:54:41Z</dcterms:modified>
  <cp:revision>8</cp:revision>
  <dc:subject/>
  <dc:title>Mini Plotadora – IoT: Uma produção de saberes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