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Poppins"/>
      <p:regular r:id="rId14"/>
      <p:bold r:id="rId15"/>
      <p:italic r:id="rId16"/>
      <p:boldItalic r:id="rId17"/>
    </p:embeddedFont>
    <p:embeddedFont>
      <p:font typeface="Source Code Pro"/>
      <p:regular r:id="rId18"/>
      <p:bold r:id="rId19"/>
      <p:italic r:id="rId20"/>
      <p:boldItalic r:id="rId21"/>
    </p:embeddedFont>
    <p:embeddedFont>
      <p:font typeface="PT Sans"/>
      <p:regular r:id="rId22"/>
      <p:bold r:id="rId23"/>
      <p:italic r:id="rId24"/>
      <p:boldItalic r:id="rId25"/>
    </p:embeddedFont>
    <p:embeddedFont>
      <p:font typeface="IBM Plex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22" Type="http://schemas.openxmlformats.org/officeDocument/2006/relationships/font" Target="fonts/PTSans-regular.fntdata"/><Relationship Id="rId21" Type="http://schemas.openxmlformats.org/officeDocument/2006/relationships/font" Target="fonts/SourceCodePro-boldItalic.fntdata"/><Relationship Id="rId24" Type="http://schemas.openxmlformats.org/officeDocument/2006/relationships/font" Target="fonts/PTSans-italic.fntdata"/><Relationship Id="rId23" Type="http://schemas.openxmlformats.org/officeDocument/2006/relationships/font" Target="fonts/PT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IBMPlexMono-regular.fntdata"/><Relationship Id="rId25" Type="http://schemas.openxmlformats.org/officeDocument/2006/relationships/font" Target="fonts/PTSans-boldItalic.fntdata"/><Relationship Id="rId28" Type="http://schemas.openxmlformats.org/officeDocument/2006/relationships/font" Target="fonts/IBMPlexMono-italic.fntdata"/><Relationship Id="rId27" Type="http://schemas.openxmlformats.org/officeDocument/2006/relationships/font" Target="fonts/IBMPlexMon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IBMPlexMon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Poppins-bold.fntdata"/><Relationship Id="rId14" Type="http://schemas.openxmlformats.org/officeDocument/2006/relationships/font" Target="fonts/Poppins-regular.fntdata"/><Relationship Id="rId17" Type="http://schemas.openxmlformats.org/officeDocument/2006/relationships/font" Target="fonts/Poppins-boldItalic.fntdata"/><Relationship Id="rId16" Type="http://schemas.openxmlformats.org/officeDocument/2006/relationships/font" Target="fonts/Poppins-italic.fntdata"/><Relationship Id="rId19" Type="http://schemas.openxmlformats.org/officeDocument/2006/relationships/font" Target="fonts/SourceCodePro-bold.fntdata"/><Relationship Id="rId18" Type="http://schemas.openxmlformats.org/officeDocument/2006/relationships/font" Target="fonts/SourceCodePr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d1bf8d60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d1bf8d60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2837e8a65c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2837e8a65c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837e8a65c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837e8a65c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837e8a65c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837e8a65c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2837e8a65c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2837e8a65c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2837e8a65c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9" name="Google Shape;1509;g2837e8a65c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2837e8a65c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3" name="Google Shape;1523;g2837e8a65c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2837e8a65c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2837e8a65c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2837e8a65c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" name="Google Shape;1550;g2837e8a65c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rect b="b" l="l" r="r" t="t"/>
              <a:pathLst>
                <a:path extrusionOk="0" h="32774" w="285545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" name="Google Shape;54;p2"/>
          <p:cNvSpPr txBox="1"/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2"/>
          <p:cNvSpPr txBox="1"/>
          <p:nvPr>
            <p:ph idx="1" type="subTitle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/>
          <p:nvPr>
            <p:ph hasCustomPrompt="1" type="title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/>
          <p:nvPr>
            <p:ph idx="1" type="subTitle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30" name="Google Shape;430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6" name="Google Shape;496;p13"/>
          <p:cNvSpPr txBox="1"/>
          <p:nvPr>
            <p:ph idx="1" type="subTitle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13"/>
          <p:cNvSpPr txBox="1"/>
          <p:nvPr>
            <p:ph idx="2" type="subTitle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13"/>
          <p:cNvSpPr txBox="1"/>
          <p:nvPr>
            <p:ph idx="3" type="subTitle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13"/>
          <p:cNvSpPr txBox="1"/>
          <p:nvPr>
            <p:ph idx="4" type="subTitle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13"/>
          <p:cNvSpPr txBox="1"/>
          <p:nvPr>
            <p:ph hasCustomPrompt="1" idx="5" type="title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/>
          <p:nvPr>
            <p:ph hasCustomPrompt="1" idx="6" type="title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/>
          <p:nvPr>
            <p:ph hasCustomPrompt="1" idx="7" type="title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/>
          <p:nvPr>
            <p:ph hasCustomPrompt="1" idx="8" type="title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/>
          <p:nvPr>
            <p:ph idx="9" type="subTitle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05" name="Google Shape;505;p13"/>
          <p:cNvSpPr txBox="1"/>
          <p:nvPr>
            <p:ph idx="13" type="subTitle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06" name="Google Shape;506;p13"/>
          <p:cNvSpPr txBox="1"/>
          <p:nvPr>
            <p:ph idx="14" type="subTitle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07" name="Google Shape;507;p13"/>
          <p:cNvSpPr txBox="1"/>
          <p:nvPr>
            <p:ph idx="15" type="subTitle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/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6" name="Google Shape;546;p14"/>
          <p:cNvSpPr txBox="1"/>
          <p:nvPr>
            <p:ph idx="1" type="subTitle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49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flipH="1" rot="8100000">
              <a:off x="3778999" y="-2106462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flipH="1" rot="-2700000">
              <a:off x="3192849" y="-2898537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flipH="1" rot="10800000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flipH="1" rot="-3320950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flipH="1" rot="-2700000">
              <a:off x="249333" y="3270782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17" name="Google Shape;617;p16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flipH="1" rot="2700000">
                <a:off x="-1073899" y="4736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flipH="1" rot="-2700000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0_1_1_1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8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721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2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23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24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26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27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29" name="Google Shape;72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30" name="Google Shape;730;p18"/>
          <p:cNvGrpSpPr/>
          <p:nvPr/>
        </p:nvGrpSpPr>
        <p:grpSpPr>
          <a:xfrm>
            <a:off x="-2175000" y="3012192"/>
            <a:ext cx="3701086" cy="3345172"/>
            <a:chOff x="-1886500" y="2599117"/>
            <a:chExt cx="3701086" cy="3345172"/>
          </a:xfrm>
        </p:grpSpPr>
        <p:pic>
          <p:nvPicPr>
            <p:cNvPr id="731" name="Google Shape;731;p18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4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35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7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0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3" name="Google Shape;743;p18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744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45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7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flipH="1" rot="10800000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52" name="Google Shape;752;p18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4" name="Google Shape;754;p18"/>
            <p:cNvSpPr/>
            <p:nvPr/>
          </p:nvSpPr>
          <p:spPr>
            <a:xfrm flipH="1" rot="5400000">
              <a:off x="6551329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5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756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58" name="Google Shape;758;p18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1" name="Google Shape;761;p19"/>
          <p:cNvSpPr txBox="1"/>
          <p:nvPr>
            <p:ph idx="1" type="subTitle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2" name="Google Shape;762;p19"/>
          <p:cNvSpPr txBox="1"/>
          <p:nvPr>
            <p:ph idx="2" type="subTitle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rect b="b" l="l" r="r" t="t"/>
              <a:pathLst>
                <a:path extrusionOk="0" h="27731" w="306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rect b="b" l="l" r="r" t="t"/>
              <a:pathLst>
                <a:path extrusionOk="0" h="27731" w="305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/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0" name="Google Shape;800;p20"/>
          <p:cNvSpPr txBox="1"/>
          <p:nvPr>
            <p:ph idx="1" type="subTitle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01" name="Google Shape;801;p20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" name="Google Shape;97;p3"/>
          <p:cNvSpPr txBox="1"/>
          <p:nvPr>
            <p:ph hasCustomPrompt="1"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/>
          <p:nvPr>
            <p:ph idx="1" type="subTitle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4" name="Google Shape;844;p21"/>
          <p:cNvSpPr txBox="1"/>
          <p:nvPr>
            <p:ph idx="1" type="body"/>
          </p:nvPr>
        </p:nvSpPr>
        <p:spPr>
          <a:xfrm>
            <a:off x="720000" y="1139550"/>
            <a:ext cx="45285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845" name="Google Shape;845;p21"/>
          <p:cNvGrpSpPr/>
          <p:nvPr/>
        </p:nvGrpSpPr>
        <p:grpSpPr>
          <a:xfrm>
            <a:off x="6846993" y="-1382193"/>
            <a:ext cx="4230595" cy="4230595"/>
            <a:chOff x="6597168" y="-1305993"/>
            <a:chExt cx="4230595" cy="4230595"/>
          </a:xfrm>
        </p:grpSpPr>
        <p:sp>
          <p:nvSpPr>
            <p:cNvPr id="846" name="Google Shape;846;p21"/>
            <p:cNvSpPr/>
            <p:nvPr/>
          </p:nvSpPr>
          <p:spPr>
            <a:xfrm flipH="1" rot="-8100000">
              <a:off x="7249845" y="-719557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8355611" y="-292048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8608100" y="70376"/>
              <a:ext cx="687411" cy="2086997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9" name="Google Shape;849;p21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850" name="Google Shape;850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2" name="Google Shape;852;p21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853" name="Google Shape;853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5" name="Google Shape;855;p21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856" name="Google Shape;856;p2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858" name="Google Shape;858;p2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9" name="Google Shape;859;p21"/>
          <p:cNvGrpSpPr/>
          <p:nvPr/>
        </p:nvGrpSpPr>
        <p:grpSpPr>
          <a:xfrm rot="5400000">
            <a:off x="-1981527" y="1924690"/>
            <a:ext cx="6191222" cy="6191222"/>
            <a:chOff x="-2825827" y="1271890"/>
            <a:chExt cx="6191222" cy="6191222"/>
          </a:xfrm>
        </p:grpSpPr>
        <p:pic>
          <p:nvPicPr>
            <p:cNvPr id="860" name="Google Shape;860;p2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1" name="Google Shape;861;p21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862" name="Google Shape;862;p21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64" name="Google Shape;864;p21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5" name="Google Shape;865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6" name="Google Shape;866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67" name="Google Shape;867;p21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8" name="Google Shape;868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9" name="Google Shape;869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0" name="Google Shape;870;p21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871" name="Google Shape;871;p21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2" name="Google Shape;872;p21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73" name="Google Shape;873;p21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874" name="Google Shape;874;p21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75" name="Google Shape;875;p21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22"/>
          <p:cNvGrpSpPr/>
          <p:nvPr/>
        </p:nvGrpSpPr>
        <p:grpSpPr>
          <a:xfrm>
            <a:off x="4582521" y="2433470"/>
            <a:ext cx="5022035" cy="4764449"/>
            <a:chOff x="4571996" y="2268220"/>
            <a:chExt cx="5022035" cy="4764449"/>
          </a:xfrm>
        </p:grpSpPr>
        <p:pic>
          <p:nvPicPr>
            <p:cNvPr id="878" name="Google Shape;878;p2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9" name="Google Shape;879;p22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880" name="Google Shape;880;p22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881" name="Google Shape;881;p22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2" name="Google Shape;882;p22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3" name="Google Shape;883;p22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884" name="Google Shape;884;p22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5" name="Google Shape;885;p22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7" name="Google Shape;887;p22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888" name="Google Shape;88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89" name="Google Shape;88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890" name="Google Shape;89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891" name="Google Shape;89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2" name="Google Shape;89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3" name="Google Shape;89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4" name="Google Shape;89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5" name="Google Shape;89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896" name="Google Shape;89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97" name="Google Shape;897;p22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898" name="Google Shape;89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99" name="Google Shape;89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00" name="Google Shape;90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01" name="Google Shape;90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2" name="Google Shape;90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3" name="Google Shape;90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4" name="Google Shape;90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5" name="Google Shape;90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06" name="Google Shape;90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07" name="Google Shape;907;p22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08" name="Google Shape;90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09" name="Google Shape;90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10" name="Google Shape;91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11" name="Google Shape;91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2" name="Google Shape;91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3" name="Google Shape;91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4" name="Google Shape;91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5" name="Google Shape;91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16" name="Google Shape;91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17" name="Google Shape;917;p22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918" name="Google Shape;918;p22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9" name="Google Shape;919;p22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20" name="Google Shape;920;p22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921" name="Google Shape;921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3" name="Google Shape;92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4" name="Google Shape;924;p22"/>
          <p:cNvSpPr txBox="1"/>
          <p:nvPr>
            <p:ph idx="1" type="body"/>
          </p:nvPr>
        </p:nvSpPr>
        <p:spPr>
          <a:xfrm>
            <a:off x="720000" y="1139550"/>
            <a:ext cx="4290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25" name="Google Shape;925;p22"/>
          <p:cNvSpPr txBox="1"/>
          <p:nvPr>
            <p:ph idx="2" type="body"/>
          </p:nvPr>
        </p:nvSpPr>
        <p:spPr>
          <a:xfrm>
            <a:off x="5249025" y="1139550"/>
            <a:ext cx="3174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926" name="Google Shape;926;p22"/>
          <p:cNvGrpSpPr/>
          <p:nvPr/>
        </p:nvGrpSpPr>
        <p:grpSpPr>
          <a:xfrm>
            <a:off x="-913829" y="-2335097"/>
            <a:ext cx="5022161" cy="4764814"/>
            <a:chOff x="-837629" y="-2258897"/>
            <a:chExt cx="5022161" cy="4764814"/>
          </a:xfrm>
        </p:grpSpPr>
        <p:grpSp>
          <p:nvGrpSpPr>
            <p:cNvPr id="927" name="Google Shape;927;p22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928" name="Google Shape;928;p22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0" name="Google Shape;930;p22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931" name="Google Shape;931;p22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4" name="Google Shape;934;p22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935" name="Google Shape;935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36" name="Google Shape;936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37" name="Google Shape;937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38" name="Google Shape;938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39" name="Google Shape;939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0" name="Google Shape;940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1" name="Google Shape;941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2" name="Google Shape;942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43" name="Google Shape;943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>
            <a:off x="-224248" y="3297090"/>
            <a:ext cx="605804" cy="2417785"/>
            <a:chOff x="-224248" y="3297090"/>
            <a:chExt cx="605804" cy="2417785"/>
          </a:xfrm>
        </p:grpSpPr>
        <p:grpSp>
          <p:nvGrpSpPr>
            <p:cNvPr id="945" name="Google Shape;945;p22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946" name="Google Shape;946;p22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8" name="Google Shape;948;p22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949" name="Google Shape;949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51" name="Google Shape;951;p22"/>
          <p:cNvGrpSpPr/>
          <p:nvPr/>
        </p:nvGrpSpPr>
        <p:grpSpPr>
          <a:xfrm>
            <a:off x="3585480" y="-1456810"/>
            <a:ext cx="3681465" cy="2759625"/>
            <a:chOff x="3585480" y="-1380610"/>
            <a:chExt cx="3681465" cy="2759625"/>
          </a:xfrm>
        </p:grpSpPr>
        <p:pic>
          <p:nvPicPr>
            <p:cNvPr id="952" name="Google Shape;952;p2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 rot="10800000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3" name="Google Shape;953;p22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954" name="Google Shape;95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55" name="Google Shape;95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56" name="Google Shape;95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57" name="Google Shape;95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8" name="Google Shape;95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9" name="Google Shape;95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0" name="Google Shape;96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1" name="Google Shape;96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62" name="Google Shape;96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3" name="Google Shape;963;p22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964" name="Google Shape;96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65" name="Google Shape;96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66" name="Google Shape;96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67" name="Google Shape;96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8" name="Google Shape;96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9" name="Google Shape;96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0" name="Google Shape;97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1" name="Google Shape;97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72" name="Google Shape;97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5" name="Google Shape;975;p23"/>
          <p:cNvSpPr txBox="1"/>
          <p:nvPr>
            <p:ph idx="1" type="subTitle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6" name="Google Shape;976;p23"/>
          <p:cNvSpPr txBox="1"/>
          <p:nvPr>
            <p:ph idx="2" type="subTitle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7" name="Google Shape;977;p23"/>
          <p:cNvSpPr txBox="1"/>
          <p:nvPr>
            <p:ph idx="3" type="subTitle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978" name="Google Shape;978;p23"/>
          <p:cNvSpPr txBox="1"/>
          <p:nvPr>
            <p:ph idx="4" type="subTitle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979" name="Google Shape;979;p23"/>
          <p:cNvGrpSpPr/>
          <p:nvPr/>
        </p:nvGrpSpPr>
        <p:grpSpPr>
          <a:xfrm flipH="1" rot="-5400000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>
            <a:alphaModFix/>
          </a:blip>
          <a:srcRect b="26177" l="16960" r="7121" t="24718"/>
          <a:stretch/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58" name="Google Shape;1058;p24"/>
          <p:cNvSpPr txBox="1"/>
          <p:nvPr>
            <p:ph idx="1" type="subTitle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9" name="Google Shape;1059;p24"/>
          <p:cNvSpPr txBox="1"/>
          <p:nvPr>
            <p:ph idx="2" type="subTitle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0" name="Google Shape;1060;p24"/>
          <p:cNvSpPr txBox="1"/>
          <p:nvPr>
            <p:ph idx="3" type="subTitle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1" name="Google Shape;1061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62" name="Google Shape;1062;p24"/>
          <p:cNvSpPr txBox="1"/>
          <p:nvPr>
            <p:ph idx="4" type="subTitle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63" name="Google Shape;1063;p24"/>
          <p:cNvSpPr txBox="1"/>
          <p:nvPr>
            <p:ph idx="5" type="subTitle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64" name="Google Shape;1064;p24"/>
          <p:cNvSpPr txBox="1"/>
          <p:nvPr>
            <p:ph idx="6" type="subTitle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flipH="1" rot="-2700000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/>
          <p:nvPr>
            <p:ph idx="1" type="subTitle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3" name="Google Shape;1113;p25"/>
          <p:cNvSpPr txBox="1"/>
          <p:nvPr>
            <p:ph idx="2" type="subTitle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4" name="Google Shape;1114;p25"/>
          <p:cNvSpPr txBox="1"/>
          <p:nvPr>
            <p:ph idx="3" type="subTitle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5" name="Google Shape;1115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6" name="Google Shape;1116;p25"/>
          <p:cNvSpPr txBox="1"/>
          <p:nvPr>
            <p:ph idx="4" type="subTitle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7" name="Google Shape;1117;p25"/>
          <p:cNvSpPr txBox="1"/>
          <p:nvPr>
            <p:ph idx="5" type="subTitle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8" name="Google Shape;1118;p25"/>
          <p:cNvSpPr txBox="1"/>
          <p:nvPr>
            <p:ph idx="6" type="subTitle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9" name="Google Shape;1119;p25"/>
          <p:cNvSpPr/>
          <p:nvPr>
            <p:ph idx="7" type="pic"/>
          </p:nvPr>
        </p:nvSpPr>
        <p:spPr>
          <a:xfrm>
            <a:off x="720000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120" name="Google Shape;1120;p25"/>
          <p:cNvSpPr/>
          <p:nvPr>
            <p:ph idx="8" type="pic"/>
          </p:nvPr>
        </p:nvSpPr>
        <p:spPr>
          <a:xfrm>
            <a:off x="3584475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121" name="Google Shape;1121;p25"/>
          <p:cNvSpPr/>
          <p:nvPr>
            <p:ph idx="9" type="pic"/>
          </p:nvPr>
        </p:nvSpPr>
        <p:spPr>
          <a:xfrm>
            <a:off x="6448950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66" name="Google Shape;1166;p26"/>
          <p:cNvSpPr txBox="1"/>
          <p:nvPr>
            <p:ph idx="1" type="subTitle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7" name="Google Shape;1167;p26"/>
          <p:cNvSpPr txBox="1"/>
          <p:nvPr>
            <p:ph idx="2" type="subTitle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8" name="Google Shape;1168;p26"/>
          <p:cNvSpPr txBox="1"/>
          <p:nvPr>
            <p:ph idx="3" type="subTitle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9" name="Google Shape;1169;p26"/>
          <p:cNvSpPr txBox="1"/>
          <p:nvPr>
            <p:ph idx="4" type="subTitle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0" name="Google Shape;1170;p26"/>
          <p:cNvSpPr txBox="1"/>
          <p:nvPr>
            <p:ph idx="5" type="subTitle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1" name="Google Shape;1171;p26"/>
          <p:cNvSpPr txBox="1"/>
          <p:nvPr>
            <p:ph idx="6" type="subTitle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2" name="Google Shape;1172;p26"/>
          <p:cNvSpPr txBox="1"/>
          <p:nvPr>
            <p:ph idx="7" type="subTitle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3" name="Google Shape;1173;p26"/>
          <p:cNvSpPr txBox="1"/>
          <p:nvPr>
            <p:ph idx="8" type="subTitle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flipH="1" rot="-8100000">
                  <a:off x="6536116" y="315063"/>
                  <a:ext cx="4006334" cy="4749375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flipH="1" rot="-8100000">
                  <a:off x="7076657" y="1499343"/>
                  <a:ext cx="2925242" cy="3057723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7" name="Google Shape;1217;p27"/>
          <p:cNvSpPr txBox="1"/>
          <p:nvPr>
            <p:ph idx="1" type="subTitle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8" name="Google Shape;1218;p27"/>
          <p:cNvSpPr txBox="1"/>
          <p:nvPr>
            <p:ph idx="2" type="subTitle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9" name="Google Shape;1219;p27"/>
          <p:cNvSpPr txBox="1"/>
          <p:nvPr>
            <p:ph idx="3" type="subTitle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0" name="Google Shape;1220;p27"/>
          <p:cNvSpPr txBox="1"/>
          <p:nvPr>
            <p:ph idx="4" type="subTitle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1" name="Google Shape;1221;p27"/>
          <p:cNvSpPr txBox="1"/>
          <p:nvPr>
            <p:ph idx="5" type="subTitle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2" name="Google Shape;1222;p27"/>
          <p:cNvSpPr txBox="1"/>
          <p:nvPr>
            <p:ph idx="6" type="subTitle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3" name="Google Shape;1223;p27"/>
          <p:cNvSpPr txBox="1"/>
          <p:nvPr>
            <p:ph idx="7" type="subTitle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4" name="Google Shape;1224;p27"/>
          <p:cNvSpPr txBox="1"/>
          <p:nvPr>
            <p:ph idx="8" type="subTitle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5" name="Google Shape;1225;p27"/>
          <p:cNvSpPr txBox="1"/>
          <p:nvPr>
            <p:ph idx="9" type="subTitle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6" name="Google Shape;1226;p27"/>
          <p:cNvSpPr txBox="1"/>
          <p:nvPr>
            <p:ph idx="13" type="subTitle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7" name="Google Shape;1227;p27"/>
          <p:cNvSpPr txBox="1"/>
          <p:nvPr>
            <p:ph idx="14" type="subTitle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8" name="Google Shape;1228;p27"/>
          <p:cNvSpPr txBox="1"/>
          <p:nvPr>
            <p:ph idx="15" type="subTitle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8"/>
          <p:cNvSpPr txBox="1"/>
          <p:nvPr>
            <p:ph hasCustomPrompt="1" type="title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7" name="Google Shape;1267;p28"/>
          <p:cNvSpPr txBox="1"/>
          <p:nvPr>
            <p:ph idx="1" type="subTitle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68" name="Google Shape;1268;p28"/>
          <p:cNvSpPr txBox="1"/>
          <p:nvPr>
            <p:ph hasCustomPrompt="1" idx="2" type="title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9" name="Google Shape;1269;p28"/>
          <p:cNvSpPr txBox="1"/>
          <p:nvPr>
            <p:ph idx="3" type="subTitle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70" name="Google Shape;1270;p28"/>
          <p:cNvSpPr txBox="1"/>
          <p:nvPr>
            <p:ph hasCustomPrompt="1" idx="4" type="title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1" name="Google Shape;1271;p28"/>
          <p:cNvSpPr txBox="1"/>
          <p:nvPr>
            <p:ph idx="5" type="subTitle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72" name="Google Shape;1272;p28"/>
          <p:cNvSpPr/>
          <p:nvPr/>
        </p:nvSpPr>
        <p:spPr>
          <a:xfrm>
            <a:off x="6751200" y="2645550"/>
            <a:ext cx="2925000" cy="29454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3" name="Google Shape;1273;p28"/>
          <p:cNvGrpSpPr/>
          <p:nvPr/>
        </p:nvGrpSpPr>
        <p:grpSpPr>
          <a:xfrm rot="5400000">
            <a:off x="8359950" y="-226050"/>
            <a:ext cx="439200" cy="439100"/>
            <a:chOff x="1101075" y="2142375"/>
            <a:chExt cx="439200" cy="439100"/>
          </a:xfrm>
        </p:grpSpPr>
        <p:sp>
          <p:nvSpPr>
            <p:cNvPr id="1274" name="Google Shape;1274;p28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6" name="Google Shape;1276;p28"/>
          <p:cNvGrpSpPr/>
          <p:nvPr/>
        </p:nvGrpSpPr>
        <p:grpSpPr>
          <a:xfrm>
            <a:off x="-903250" y="4838101"/>
            <a:ext cx="4558967" cy="134100"/>
            <a:chOff x="796100" y="3019701"/>
            <a:chExt cx="4558967" cy="134100"/>
          </a:xfrm>
        </p:grpSpPr>
        <p:sp>
          <p:nvSpPr>
            <p:cNvPr id="1277" name="Google Shape;1277;p2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78" name="Google Shape;1278;p2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9" name="Google Shape;1279;p2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/>
          <p:nvPr>
            <p:ph type="title"/>
          </p:nvPr>
        </p:nvSpPr>
        <p:spPr>
          <a:xfrm>
            <a:off x="1157288" y="68527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82" name="Google Shape;1282;p29"/>
          <p:cNvSpPr txBox="1"/>
          <p:nvPr>
            <p:ph idx="1" type="subTitle"/>
          </p:nvPr>
        </p:nvSpPr>
        <p:spPr>
          <a:xfrm>
            <a:off x="1157250" y="2203275"/>
            <a:ext cx="4448100" cy="10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3" name="Google Shape;1283;p29"/>
          <p:cNvSpPr txBox="1"/>
          <p:nvPr>
            <p:ph idx="2" type="subTitle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4" name="Google Shape;1284;p29"/>
          <p:cNvSpPr txBox="1"/>
          <p:nvPr/>
        </p:nvSpPr>
        <p:spPr>
          <a:xfrm>
            <a:off x="1157300" y="32864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</a:t>
            </a: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1200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85" name="Google Shape;1285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6" name="Google Shape;1286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7" name="Google Shape;1287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9" name="Google Shape;1289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90" name="Google Shape;1290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91" name="Google Shape;1291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92" name="Google Shape;1292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6" name="Google Shape;1296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7" name="Google Shape;1297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298" name="Google Shape;1298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9" name="Google Shape;1299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300" name="Google Shape;1300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4" name="Google Shape;1304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5" name="Google Shape;130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6" name="Google Shape;130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07" name="Google Shape;130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1" name="Google Shape;131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2" name="Google Shape;131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13" name="Google Shape;131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4" name="Google Shape;1314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5" name="Google Shape;131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6" name="Google Shape;131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17" name="Google Shape;131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1" name="Google Shape;132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2" name="Google Shape;132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23" name="Google Shape;132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24" name="Google Shape;1324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5" name="Google Shape;1325;p29"/>
            <p:cNvPicPr preferRelativeResize="0"/>
            <p:nvPr/>
          </p:nvPicPr>
          <p:blipFill rotWithShape="1">
            <a:blip r:embed="rId5">
              <a:alphaModFix/>
            </a:blip>
            <a:srcRect b="26177" l="16960" r="7121" t="24718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6" name="Google Shape;1326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7" name="Google Shape;1327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1" name="Google Shape;1331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2" name="Google Shape;1332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33" name="Google Shape;1333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4" name="Google Shape;1334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5" name="Google Shape;1335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36" name="Google Shape;1336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7" name="Google Shape;1337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8" name="Google Shape;1338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4"/>
          <p:cNvSpPr txBox="1"/>
          <p:nvPr>
            <p:ph idx="1" type="body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2"/>
        </a:solidFill>
      </p:bgPr>
    </p:bg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6" name="Google Shape;176;p5"/>
          <p:cNvSpPr txBox="1"/>
          <p:nvPr>
            <p:ph idx="1" type="subTitle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7" name="Google Shape;177;p5"/>
          <p:cNvSpPr txBox="1"/>
          <p:nvPr>
            <p:ph idx="2" type="subTitle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5"/>
          <p:cNvSpPr txBox="1"/>
          <p:nvPr>
            <p:ph idx="3" type="subTitle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4" type="subTitle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b="17663" l="0" r="0" t="17657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56" name="Google Shape;256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/>
          <p:nvPr>
            <p:ph idx="1" type="subTitle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/>
        </p:txBody>
      </p:sp>
      <p:sp>
        <p:nvSpPr>
          <p:cNvPr id="340" name="Google Shape;340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41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/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66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rect b="b" l="l" r="r" t="t"/>
                <a:pathLst>
                  <a:path extrusionOk="0" h="48146" w="14079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rect b="b" l="l" r="r" t="t"/>
                <a:pathLst>
                  <a:path extrusionOk="0" h="43180" w="1676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/>
          <p:nvPr>
            <p:ph type="title"/>
          </p:nvPr>
        </p:nvSpPr>
        <p:spPr>
          <a:xfrm>
            <a:off x="720000" y="919750"/>
            <a:ext cx="3145200" cy="140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7" name="Google Shape;377;p9"/>
          <p:cNvSpPr txBox="1"/>
          <p:nvPr>
            <p:ph idx="1" type="subTitle"/>
          </p:nvPr>
        </p:nvSpPr>
        <p:spPr>
          <a:xfrm>
            <a:off x="720000" y="2628350"/>
            <a:ext cx="31452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378" name="Google Shape;378;p9"/>
          <p:cNvSpPr/>
          <p:nvPr>
            <p:ph idx="2" type="pic"/>
          </p:nvPr>
        </p:nvSpPr>
        <p:spPr>
          <a:xfrm>
            <a:off x="4135800" y="539500"/>
            <a:ext cx="4295100" cy="40692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10"/>
          <p:cNvSpPr txBox="1"/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cmu.edu/news/stories/archives/2021/october/active-learning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32"/>
          <p:cNvSpPr txBox="1"/>
          <p:nvPr>
            <p:ph idx="1" type="subTitle"/>
          </p:nvPr>
        </p:nvSpPr>
        <p:spPr>
          <a:xfrm>
            <a:off x="1096850" y="3903950"/>
            <a:ext cx="4882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Presentor Ayub Awil Farah </a:t>
            </a:r>
            <a:endParaRPr sz="1400"/>
          </a:p>
        </p:txBody>
      </p:sp>
      <p:sp>
        <p:nvSpPr>
          <p:cNvPr id="1426" name="Google Shape;1426;p32"/>
          <p:cNvSpPr txBox="1"/>
          <p:nvPr>
            <p:ph type="ctrTitle"/>
          </p:nvPr>
        </p:nvSpPr>
        <p:spPr>
          <a:xfrm>
            <a:off x="814125" y="1648449"/>
            <a:ext cx="6974700" cy="23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PyCon Academic Advisor AI</a:t>
            </a:r>
            <a:r>
              <a:rPr lang="en"/>
              <a:t> 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Empowering Students with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Personalized Faculty Guidance</a:t>
            </a:r>
            <a:endParaRPr sz="2200">
              <a:solidFill>
                <a:schemeClr val="dk1"/>
              </a:solidFill>
            </a:endParaRPr>
          </a:p>
        </p:txBody>
      </p:sp>
      <p:grpSp>
        <p:nvGrpSpPr>
          <p:cNvPr id="1427" name="Google Shape;1427;p32"/>
          <p:cNvGrpSpPr/>
          <p:nvPr/>
        </p:nvGrpSpPr>
        <p:grpSpPr>
          <a:xfrm>
            <a:off x="984300" y="3974961"/>
            <a:ext cx="3936683" cy="134070"/>
            <a:chOff x="1096850" y="3242811"/>
            <a:chExt cx="3936683" cy="134070"/>
          </a:xfrm>
        </p:grpSpPr>
        <p:cxnSp>
          <p:nvCxnSpPr>
            <p:cNvPr id="1428" name="Google Shape;1428;p32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9" name="Google Shape;1429;p32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0" name="Google Shape;1430;p32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32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32" name="Google Shape;1432;p32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3" name="Google Shape;1433;p32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34" name="Google Shape;1434;p32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35" name="Google Shape;1435;p32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6" name="Google Shape;1436;p32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37" name="Google Shape;1437;p32"/>
            <p:cNvSpPr/>
            <p:nvPr/>
          </p:nvSpPr>
          <p:spPr>
            <a:xfrm>
              <a:off x="6309526" y="8369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8" name="Google Shape;1438;p32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39" name="Google Shape;1439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1" name="Google Shape;1441;p32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2" name="Google Shape;1442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4" name="Google Shape;1444;p32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47" name="Google Shape;1447;p32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48" name="Google Shape;144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6400" y="601025"/>
            <a:ext cx="2250975" cy="225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54" name="Google Shape;1454;p33"/>
          <p:cNvSpPr txBox="1"/>
          <p:nvPr>
            <p:ph idx="2" type="subTitle"/>
          </p:nvPr>
        </p:nvSpPr>
        <p:spPr>
          <a:xfrm>
            <a:off x="474900" y="950200"/>
            <a:ext cx="7949100" cy="23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Guidance and Counseling Services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study published in the International Journal of Academic Pedagogical Research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conducted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 </a:t>
            </a:r>
            <a:r>
              <a:rPr b="1" lang="en" sz="1300">
                <a:solidFill>
                  <a:srgbClr val="1F1F1F"/>
                </a:solidFill>
                <a:highlight>
                  <a:srgbClr val="FFFFFF"/>
                </a:highlight>
                <a:latin typeface="IBM Plex Mono"/>
                <a:ea typeface="IBM Plex Mono"/>
                <a:cs typeface="IBM Plex Mono"/>
                <a:sym typeface="IBM Plex Mono"/>
              </a:rPr>
              <a:t>Carnegie Mellon University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discusses the impact of guidance and counseling services on students’ academic performance. It found that such services are crucial in helping students navigate their educational paths, suggesting that personalized AI-driven guidance could replicate and enhance these benefits on a larger scale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Reference: 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​(</a:t>
            </a:r>
            <a:r>
              <a:rPr b="1"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CMU Homepage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(https://www.cmu.edu/news/stories/archives/2021/october/active-learning.html)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5" name="Google Shape;1455;p33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456" name="Google Shape;1456;p33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457" name="Google Shape;1457;p33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33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9" name="Google Shape;1459;p33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460" name="Google Shape;1460;p3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61" name="Google Shape;1461;p3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62" name="Google Shape;1462;p3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endParaRPr/>
          </a:p>
        </p:txBody>
      </p:sp>
      <p:sp>
        <p:nvSpPr>
          <p:cNvPr id="1468" name="Google Shape;1468;p34"/>
          <p:cNvSpPr txBox="1"/>
          <p:nvPr>
            <p:ph idx="2" type="subTitle"/>
          </p:nvPr>
        </p:nvSpPr>
        <p:spPr>
          <a:xfrm>
            <a:off x="597450" y="445025"/>
            <a:ext cx="7949100" cy="15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Students often struggle to choose a faculty that aligns with their interests and career goals due to lack of personalized guidance.</a:t>
            </a:r>
            <a:endParaRPr b="1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9" name="Google Shape;1469;p34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470" name="Google Shape;1470;p34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471" name="Google Shape;1471;p34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34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73" name="Google Shape;1473;p34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474" name="Google Shape;1474;p3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75" name="Google Shape;1475;p3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76" name="Google Shape;1476;p3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77" name="Google Shape;1477;p34"/>
          <p:cNvSpPr txBox="1"/>
          <p:nvPr>
            <p:ph type="title"/>
          </p:nvPr>
        </p:nvSpPr>
        <p:spPr>
          <a:xfrm>
            <a:off x="720000" y="22068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Solution</a:t>
            </a:r>
            <a:endParaRPr sz="2900"/>
          </a:p>
        </p:txBody>
      </p:sp>
      <p:sp>
        <p:nvSpPr>
          <p:cNvPr id="1478" name="Google Shape;1478;p34"/>
          <p:cNvSpPr txBox="1"/>
          <p:nvPr>
            <p:ph idx="2" type="subTitle"/>
          </p:nvPr>
        </p:nvSpPr>
        <p:spPr>
          <a:xfrm>
            <a:off x="720000" y="2948400"/>
            <a:ext cx="7949100" cy="15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AI-driven tool analyzes students' interests and strengths to recommend the best faculty options, thus simplifying this critical decision.</a:t>
            </a:r>
            <a:endParaRPr b="1"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</p:txBody>
      </p:sp>
      <p:sp>
        <p:nvSpPr>
          <p:cNvPr id="1484" name="Google Shape;1484;p35"/>
          <p:cNvSpPr txBox="1"/>
          <p:nvPr>
            <p:ph idx="2" type="subTitle"/>
          </p:nvPr>
        </p:nvSpPr>
        <p:spPr>
          <a:xfrm>
            <a:off x="474900" y="1402150"/>
            <a:ext cx="7949100" cy="23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Technologies Used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Our project is built using Python and Streamlit, leveraging the power of AI for data analysis.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 Tools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We utilize machine learning libraries to process and analyze user data effectively.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Integration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Data on user inputs and faculty details are managed using a lightweight database.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5" name="Google Shape;1485;p35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486" name="Google Shape;1486;p35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487" name="Google Shape;1487;p35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5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9" name="Google Shape;1489;p35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490" name="Google Shape;1490;p3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91" name="Google Shape;1491;p3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92" name="Google Shape;1492;p3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and Functionality</a:t>
            </a:r>
            <a:endParaRPr/>
          </a:p>
        </p:txBody>
      </p:sp>
      <p:sp>
        <p:nvSpPr>
          <p:cNvPr id="1498" name="Google Shape;1498;p36"/>
          <p:cNvSpPr txBox="1"/>
          <p:nvPr>
            <p:ph idx="2" type="subTitle"/>
          </p:nvPr>
        </p:nvSpPr>
        <p:spPr>
          <a:xfrm>
            <a:off x="474900" y="1402150"/>
            <a:ext cx="7949100" cy="23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Interactive Input Form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Users can input their strengths and interests through a user-friendly form.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AI-driven Recommendations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backend uses AI to analyze inputs and suggest the most suitable faculties.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Experience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Designed to be intuitive and responsive, ensuring a seamless user experience.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9" name="Google Shape;1499;p36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00" name="Google Shape;1500;p36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01" name="Google Shape;1501;p36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36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3" name="Google Shape;1503;p36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04" name="Google Shape;1504;p3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05" name="Google Shape;1505;p3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06" name="Google Shape;1506;p3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Learnings</a:t>
            </a:r>
            <a:endParaRPr/>
          </a:p>
        </p:txBody>
      </p:sp>
      <p:sp>
        <p:nvSpPr>
          <p:cNvPr id="1512" name="Google Shape;1512;p37"/>
          <p:cNvSpPr txBox="1"/>
          <p:nvPr>
            <p:ph idx="2" type="subTitle"/>
          </p:nvPr>
        </p:nvSpPr>
        <p:spPr>
          <a:xfrm>
            <a:off x="474900" y="1402150"/>
            <a:ext cx="7949100" cy="23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Challenges Encountered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During development, we faced challenges such as Time, and resources which we overcame by make the simple way and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innovative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way.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Learnings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This project taught us valuable lessons in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 application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handling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interface design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3" name="Google Shape;1513;p37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14" name="Google Shape;1514;p37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15" name="Google Shape;1515;p37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37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7" name="Google Shape;1517;p37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18" name="Google Shape;1518;p3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19" name="Google Shape;1519;p3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20" name="Google Shape;1520;p3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Enhancements</a:t>
            </a:r>
            <a:endParaRPr/>
          </a:p>
        </p:txBody>
      </p:sp>
      <p:sp>
        <p:nvSpPr>
          <p:cNvPr id="1526" name="Google Shape;1526;p38"/>
          <p:cNvSpPr txBox="1"/>
          <p:nvPr>
            <p:ph idx="2" type="subTitle"/>
          </p:nvPr>
        </p:nvSpPr>
        <p:spPr>
          <a:xfrm>
            <a:off x="474900" y="1402150"/>
            <a:ext cx="7949100" cy="23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Scalability Plans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We plan to scale this tool to accommodate more users and include more detailed faculty data.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Features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Future updates will include more interactive elements and additional personalization options.</a:t>
            </a:r>
            <a:endParaRPr b="1"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7" name="Google Shape;1527;p38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28" name="Google Shape;1528;p38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29" name="Google Shape;1529;p38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8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1" name="Google Shape;1531;p38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2" name="Google Shape;1532;p38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33" name="Google Shape;1533;p38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34" name="Google Shape;1534;p38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39"/>
          <p:cNvSpPr txBox="1"/>
          <p:nvPr>
            <p:ph type="title"/>
          </p:nvPr>
        </p:nvSpPr>
        <p:spPr>
          <a:xfrm>
            <a:off x="868875" y="1917825"/>
            <a:ext cx="8194200" cy="10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Now, let's see a live demonstration of how our tool works.</a:t>
            </a:r>
            <a:endParaRPr sz="2600"/>
          </a:p>
        </p:txBody>
      </p:sp>
      <p:grpSp>
        <p:nvGrpSpPr>
          <p:cNvPr id="1540" name="Google Shape;1540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41" name="Google Shape;1541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42" name="Google Shape;1542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4" name="Google Shape;1544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45" name="Google Shape;1545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46" name="Google Shape;1546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47" name="Google Shape;1547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grpSp>
        <p:nvGrpSpPr>
          <p:cNvPr id="1553" name="Google Shape;1553;p40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54" name="Google Shape;1554;p40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55" name="Google Shape;1555;p40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40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7" name="Google Shape;1557;p40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58" name="Google Shape;1558;p40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59" name="Google Shape;1559;p40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60" name="Google Shape;1560;p40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61" name="Google Shape;1561;p40"/>
          <p:cNvSpPr txBox="1"/>
          <p:nvPr>
            <p:ph idx="2" type="subTitle"/>
          </p:nvPr>
        </p:nvSpPr>
        <p:spPr>
          <a:xfrm>
            <a:off x="597450" y="1298825"/>
            <a:ext cx="7949100" cy="16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Thanks</a:t>
            </a:r>
            <a:endParaRPr b="1"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 would like to thank PyCon Somalia, our mentors, our 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organizers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our dear judges and everyone who supported us throughout this project.</a:t>
            </a:r>
            <a:endParaRPr b="1"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2" name="Google Shape;156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475" y="2856500"/>
            <a:ext cx="1582475" cy="158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3" name="Google Shape;156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9302" y="2856473"/>
            <a:ext cx="1582475" cy="1582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