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1244-9335-490C-A9F4-98B05BE53D00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C35B-9B0D-4D9F-97C2-1569D70CC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44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1244-9335-490C-A9F4-98B05BE53D00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C35B-9B0D-4D9F-97C2-1569D70CC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24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1244-9335-490C-A9F4-98B05BE53D00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C35B-9B0D-4D9F-97C2-1569D70CC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55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1244-9335-490C-A9F4-98B05BE53D00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C35B-9B0D-4D9F-97C2-1569D70CC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8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1244-9335-490C-A9F4-98B05BE53D00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C35B-9B0D-4D9F-97C2-1569D70CC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03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1244-9335-490C-A9F4-98B05BE53D00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C35B-9B0D-4D9F-97C2-1569D70CC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89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1244-9335-490C-A9F4-98B05BE53D00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C35B-9B0D-4D9F-97C2-1569D70CC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68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1244-9335-490C-A9F4-98B05BE53D00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C35B-9B0D-4D9F-97C2-1569D70CC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72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1244-9335-490C-A9F4-98B05BE53D00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C35B-9B0D-4D9F-97C2-1569D70CC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08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1244-9335-490C-A9F4-98B05BE53D00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C35B-9B0D-4D9F-97C2-1569D70CC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23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1244-9335-490C-A9F4-98B05BE53D00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C35B-9B0D-4D9F-97C2-1569D70CC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33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41244-9335-490C-A9F4-98B05BE53D00}" type="datetimeFigureOut">
              <a:rPr lang="fr-FR" smtClean="0"/>
              <a:t>03/11/2016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BC35B-9B0D-4D9F-97C2-1569D70CC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5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3984" y="2935964"/>
            <a:ext cx="2222622" cy="1127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Nuage 3"/>
          <p:cNvSpPr/>
          <p:nvPr/>
        </p:nvSpPr>
        <p:spPr>
          <a:xfrm>
            <a:off x="1596788" y="465409"/>
            <a:ext cx="2033516" cy="1351128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INTERNET</a:t>
            </a:r>
            <a:endParaRPr lang="fr-FR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2624917" y="1816537"/>
            <a:ext cx="0" cy="479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2608996" y="2797791"/>
            <a:ext cx="4" cy="539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1596789" y="3332329"/>
            <a:ext cx="1016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2608996" y="3334604"/>
            <a:ext cx="15444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100" y="1646417"/>
            <a:ext cx="1263792" cy="126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75" y="3007442"/>
            <a:ext cx="1021052" cy="68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necteur droit 14"/>
          <p:cNvCxnSpPr/>
          <p:nvPr/>
        </p:nvCxnSpPr>
        <p:spPr>
          <a:xfrm>
            <a:off x="4153467" y="3332329"/>
            <a:ext cx="0" cy="479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759" y="3559892"/>
            <a:ext cx="1021052" cy="68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cteur droit 27"/>
          <p:cNvCxnSpPr/>
          <p:nvPr/>
        </p:nvCxnSpPr>
        <p:spPr>
          <a:xfrm flipH="1">
            <a:off x="4153469" y="3332329"/>
            <a:ext cx="59722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487886" y="3024552"/>
            <a:ext cx="2325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Ethernet / Wi-Fi</a:t>
            </a:r>
            <a:endParaRPr lang="fr-F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630304" y="4135130"/>
            <a:ext cx="2325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Raspberry</a:t>
            </a:r>
            <a:r>
              <a:rPr lang="fr-F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Pi 3 (Module E/R 433Mhz)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61352" y="3677337"/>
            <a:ext cx="2325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Raspberry</a:t>
            </a:r>
            <a:r>
              <a:rPr lang="fr-F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Pi 3 (SRV WEB)</a:t>
            </a:r>
            <a:endParaRPr lang="fr-F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032" name="Picture 8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220" y="3782226"/>
            <a:ext cx="333713" cy="44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901" y="4971975"/>
            <a:ext cx="824308" cy="66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ZoneTexte 38"/>
          <p:cNvSpPr txBox="1"/>
          <p:nvPr/>
        </p:nvSpPr>
        <p:spPr>
          <a:xfrm>
            <a:off x="2569887" y="5685020"/>
            <a:ext cx="2325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Arduino</a:t>
            </a:r>
            <a:r>
              <a:rPr lang="fr-F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(Module E/R 433Mhz) + Relais + Store Electrique</a:t>
            </a:r>
          </a:p>
        </p:txBody>
      </p:sp>
      <p:pic>
        <p:nvPicPr>
          <p:cNvPr id="40" name="Picture 8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118" y="5240676"/>
            <a:ext cx="333713" cy="44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fficher l'image d'orig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939" y="5456910"/>
            <a:ext cx="1620084" cy="68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cteur droit 30"/>
          <p:cNvCxnSpPr/>
          <p:nvPr/>
        </p:nvCxnSpPr>
        <p:spPr>
          <a:xfrm>
            <a:off x="11775463" y="4097465"/>
            <a:ext cx="2230" cy="1380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10408955" y="6080231"/>
            <a:ext cx="1620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Portail Électrique</a:t>
            </a:r>
            <a:endParaRPr lang="fr-F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5" name="Picture 10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942" y="5148195"/>
            <a:ext cx="824308" cy="66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824" y="5445996"/>
            <a:ext cx="333713" cy="44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ZoneTexte 46"/>
          <p:cNvSpPr txBox="1"/>
          <p:nvPr/>
        </p:nvSpPr>
        <p:spPr>
          <a:xfrm>
            <a:off x="4840196" y="5890404"/>
            <a:ext cx="2325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Arduino</a:t>
            </a:r>
            <a:r>
              <a:rPr lang="fr-F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(Module E/R 433Mhz) + Capteur Ouverture Porte</a:t>
            </a:r>
          </a:p>
        </p:txBody>
      </p:sp>
      <p:pic>
        <p:nvPicPr>
          <p:cNvPr id="48" name="Picture 10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504" y="3767414"/>
            <a:ext cx="824308" cy="66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473" y="4058334"/>
            <a:ext cx="333713" cy="44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5783468" y="4442473"/>
            <a:ext cx="2325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Arduino</a:t>
            </a:r>
            <a:r>
              <a:rPr lang="fr-F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(Module E/R 433Mhz) + …</a:t>
            </a:r>
          </a:p>
        </p:txBody>
      </p:sp>
      <p:pic>
        <p:nvPicPr>
          <p:cNvPr id="1038" name="Picture 14" descr="surveillance camera line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045" y="4015296"/>
            <a:ext cx="1125421" cy="76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Connecteur droit 51"/>
          <p:cNvCxnSpPr/>
          <p:nvPr/>
        </p:nvCxnSpPr>
        <p:spPr>
          <a:xfrm>
            <a:off x="8813075" y="3332329"/>
            <a:ext cx="0" cy="682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7993965" y="4788805"/>
            <a:ext cx="1300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Camera Axis</a:t>
            </a:r>
            <a:endParaRPr lang="fr-F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5" name="Connecteur droit 54"/>
          <p:cNvCxnSpPr/>
          <p:nvPr/>
        </p:nvCxnSpPr>
        <p:spPr>
          <a:xfrm flipH="1">
            <a:off x="3630304" y="1147797"/>
            <a:ext cx="862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869987" y="4058334"/>
            <a:ext cx="584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DMZ</a:t>
            </a:r>
            <a:endParaRPr lang="fr-FR" sz="1400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9165466" y="767518"/>
            <a:ext cx="2175024" cy="13069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9294816" y="891785"/>
            <a:ext cx="1767742" cy="105464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2" name="Image 71" descr="C:\Users\Théo\Dropbox\Ruches\logo-hercome.png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8" t="20282" r="24260" b="37978"/>
          <a:stretch/>
        </p:blipFill>
        <p:spPr bwMode="auto">
          <a:xfrm>
            <a:off x="9451835" y="1061969"/>
            <a:ext cx="1453704" cy="71427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3" name="Organigramme : Connecteur 62"/>
          <p:cNvSpPr/>
          <p:nvPr/>
        </p:nvSpPr>
        <p:spPr>
          <a:xfrm>
            <a:off x="11108981" y="1334959"/>
            <a:ext cx="185086" cy="168295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5" name="Connecteur droit 74"/>
          <p:cNvCxnSpPr/>
          <p:nvPr/>
        </p:nvCxnSpPr>
        <p:spPr>
          <a:xfrm>
            <a:off x="10125718" y="2074459"/>
            <a:ext cx="989" cy="1257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9344840" y="438788"/>
            <a:ext cx="1864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Système Android</a:t>
            </a:r>
            <a:endParaRPr lang="fr-F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86" name="Groupe 85"/>
          <p:cNvGrpSpPr/>
          <p:nvPr/>
        </p:nvGrpSpPr>
        <p:grpSpPr>
          <a:xfrm>
            <a:off x="6730037" y="442932"/>
            <a:ext cx="1310008" cy="1373605"/>
            <a:chOff x="440079" y="4559571"/>
            <a:chExt cx="1710039" cy="1793056"/>
          </a:xfrm>
        </p:grpSpPr>
        <p:sp>
          <p:nvSpPr>
            <p:cNvPr id="87" name="Rectangle 86"/>
            <p:cNvSpPr/>
            <p:nvPr/>
          </p:nvSpPr>
          <p:spPr>
            <a:xfrm>
              <a:off x="640007" y="4559571"/>
              <a:ext cx="1310185" cy="1091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08647" y="5718772"/>
              <a:ext cx="1572904" cy="38174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Trapèze 88"/>
            <p:cNvSpPr/>
            <p:nvPr/>
          </p:nvSpPr>
          <p:spPr>
            <a:xfrm>
              <a:off x="440079" y="5855023"/>
              <a:ext cx="1710039" cy="497604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39325" y="4645506"/>
              <a:ext cx="1104157" cy="832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bg2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91" name="Image 90" descr="C:\Users\Théo\Dropbox\Ruches\logo-hercome.png"/>
            <p:cNvPicPr/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48" t="20282" r="24260" b="37978"/>
            <a:stretch/>
          </p:blipFill>
          <p:spPr bwMode="auto">
            <a:xfrm>
              <a:off x="832115" y="4842917"/>
              <a:ext cx="891253" cy="43791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92" name="Rectangle 91"/>
            <p:cNvSpPr/>
            <p:nvPr/>
          </p:nvSpPr>
          <p:spPr>
            <a:xfrm>
              <a:off x="1723368" y="5540991"/>
              <a:ext cx="12011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890135" y="5764162"/>
              <a:ext cx="12011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4" name="Connecteur droit 93"/>
          <p:cNvCxnSpPr/>
          <p:nvPr/>
        </p:nvCxnSpPr>
        <p:spPr>
          <a:xfrm>
            <a:off x="2611275" y="3332329"/>
            <a:ext cx="546" cy="1943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H="1">
            <a:off x="1075942" y="5276104"/>
            <a:ext cx="15330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e 72"/>
          <p:cNvGrpSpPr/>
          <p:nvPr/>
        </p:nvGrpSpPr>
        <p:grpSpPr>
          <a:xfrm>
            <a:off x="727348" y="4903286"/>
            <a:ext cx="1269217" cy="1330833"/>
            <a:chOff x="440079" y="4559571"/>
            <a:chExt cx="1710039" cy="1793056"/>
          </a:xfrm>
        </p:grpSpPr>
        <p:sp>
          <p:nvSpPr>
            <p:cNvPr id="66" name="Rectangle 65"/>
            <p:cNvSpPr/>
            <p:nvPr/>
          </p:nvSpPr>
          <p:spPr>
            <a:xfrm>
              <a:off x="640007" y="4559571"/>
              <a:ext cx="1310185" cy="1091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08647" y="5718772"/>
              <a:ext cx="1572904" cy="38174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Trapèze 68"/>
            <p:cNvSpPr/>
            <p:nvPr/>
          </p:nvSpPr>
          <p:spPr>
            <a:xfrm>
              <a:off x="440079" y="5855023"/>
              <a:ext cx="1710039" cy="497604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39325" y="4645506"/>
              <a:ext cx="1104157" cy="832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bg2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82" name="Image 81" descr="C:\Users\Théo\Dropbox\Ruches\logo-hercome.png"/>
            <p:cNvPicPr/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48" t="20282" r="24260" b="37978"/>
            <a:stretch/>
          </p:blipFill>
          <p:spPr bwMode="auto">
            <a:xfrm>
              <a:off x="832115" y="4842917"/>
              <a:ext cx="891253" cy="43791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0" name="Rectangle 69"/>
            <p:cNvSpPr/>
            <p:nvPr/>
          </p:nvSpPr>
          <p:spPr>
            <a:xfrm>
              <a:off x="1723368" y="5540991"/>
              <a:ext cx="12011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890135" y="5764162"/>
              <a:ext cx="120114" cy="457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0" name="Connecteur droit 109"/>
          <p:cNvCxnSpPr/>
          <p:nvPr/>
        </p:nvCxnSpPr>
        <p:spPr>
          <a:xfrm flipH="1">
            <a:off x="5625684" y="1147797"/>
            <a:ext cx="1257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037" y="346501"/>
            <a:ext cx="1263792" cy="126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ZoneTexte 64"/>
          <p:cNvSpPr txBox="1"/>
          <p:nvPr/>
        </p:nvSpPr>
        <p:spPr>
          <a:xfrm>
            <a:off x="9452504" y="4455320"/>
            <a:ext cx="2325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Arduino</a:t>
            </a:r>
            <a:r>
              <a:rPr lang="fr-F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(Module E/R 433Mhz) + Capteur Ouverture Porte</a:t>
            </a:r>
          </a:p>
        </p:txBody>
      </p:sp>
      <p:cxnSp>
        <p:nvCxnSpPr>
          <p:cNvPr id="71" name="Connecteur droit 70"/>
          <p:cNvCxnSpPr/>
          <p:nvPr/>
        </p:nvCxnSpPr>
        <p:spPr>
          <a:xfrm flipV="1">
            <a:off x="10615098" y="4084175"/>
            <a:ext cx="1160365" cy="2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4" name="Picture 10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945" y="3706008"/>
            <a:ext cx="824308" cy="66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8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178" y="3952631"/>
            <a:ext cx="333713" cy="44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2749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65</Words>
  <Application>Microsoft Office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Théo</dc:creator>
  <cp:lastModifiedBy>Théo Couture</cp:lastModifiedBy>
  <cp:revision>8</cp:revision>
  <dcterms:created xsi:type="dcterms:W3CDTF">2016-09-14T19:24:22Z</dcterms:created>
  <dcterms:modified xsi:type="dcterms:W3CDTF">2016-11-03T08:33:56Z</dcterms:modified>
</cp:coreProperties>
</file>