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0" d="100"/>
          <a:sy n="220" d="100"/>
        </p:scale>
        <p:origin x="-5046" y="-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5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0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6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3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3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1244-9335-490C-A9F4-98B05BE53D00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3984" y="2935964"/>
            <a:ext cx="2222622" cy="1127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Nuage 3"/>
          <p:cNvSpPr/>
          <p:nvPr/>
        </p:nvSpPr>
        <p:spPr>
          <a:xfrm>
            <a:off x="1596788" y="465409"/>
            <a:ext cx="2033516" cy="1351128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INTERNET</a:t>
            </a:r>
            <a:endParaRPr lang="fr-FR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624917" y="1816537"/>
            <a:ext cx="0" cy="47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608996" y="2797791"/>
            <a:ext cx="4" cy="539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1596789" y="3332329"/>
            <a:ext cx="101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608996" y="3334604"/>
            <a:ext cx="1544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0" y="1646417"/>
            <a:ext cx="1263792" cy="12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5" y="3007442"/>
            <a:ext cx="1021052" cy="6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4153467" y="3332329"/>
            <a:ext cx="0" cy="47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59" y="3559892"/>
            <a:ext cx="1021052" cy="6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 flipH="1">
            <a:off x="4153469" y="3332329"/>
            <a:ext cx="7236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647" y="3571884"/>
            <a:ext cx="1126493" cy="11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/>
          <p:cNvCxnSpPr/>
          <p:nvPr/>
        </p:nvCxnSpPr>
        <p:spPr>
          <a:xfrm>
            <a:off x="11389894" y="3347707"/>
            <a:ext cx="0" cy="47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87886" y="3024552"/>
            <a:ext cx="232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Ethernet / Wi-Fi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630304" y="4135130"/>
            <a:ext cx="23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Raspberry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Pi 3 (Module E/R 433Mhz)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1352" y="3677337"/>
            <a:ext cx="232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Raspberry</a:t>
            </a:r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Pi 3 (SRV WEB)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0952288" y="4473684"/>
            <a:ext cx="87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CIE H12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20" y="3782226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01" y="4971975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2569887" y="5685020"/>
            <a:ext cx="23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Relais + Store Electrique</a:t>
            </a:r>
          </a:p>
        </p:txBody>
      </p:sp>
      <p:pic>
        <p:nvPicPr>
          <p:cNvPr id="40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18" y="5240676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056" y="5378331"/>
            <a:ext cx="1620084" cy="6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30"/>
          <p:cNvCxnSpPr>
            <a:stCxn id="36" idx="2"/>
          </p:cNvCxnSpPr>
          <p:nvPr/>
        </p:nvCxnSpPr>
        <p:spPr>
          <a:xfrm>
            <a:off x="11389893" y="4781461"/>
            <a:ext cx="0" cy="5968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0408955" y="6080231"/>
            <a:ext cx="162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Portail Électrique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5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42" y="5148195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24" y="5445996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/>
          <p:cNvSpPr txBox="1"/>
          <p:nvPr/>
        </p:nvSpPr>
        <p:spPr>
          <a:xfrm>
            <a:off x="4840196" y="5890404"/>
            <a:ext cx="23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Capteur Ouverture Porte</a:t>
            </a:r>
          </a:p>
        </p:txBody>
      </p:sp>
      <p:pic>
        <p:nvPicPr>
          <p:cNvPr id="48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04" y="3767414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73" y="4058334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5783468" y="4442473"/>
            <a:ext cx="23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…</a:t>
            </a:r>
          </a:p>
        </p:txBody>
      </p:sp>
      <p:pic>
        <p:nvPicPr>
          <p:cNvPr id="1038" name="Picture 14" descr="surveillance camera line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45" y="4015296"/>
            <a:ext cx="1125421" cy="7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eur droit 51"/>
          <p:cNvCxnSpPr/>
          <p:nvPr/>
        </p:nvCxnSpPr>
        <p:spPr>
          <a:xfrm>
            <a:off x="8813075" y="3332329"/>
            <a:ext cx="0" cy="682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993965" y="4788805"/>
            <a:ext cx="130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Camera Axis</a:t>
            </a:r>
            <a:endParaRPr lang="fr-F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3630304" y="1147797"/>
            <a:ext cx="862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9987" y="4058334"/>
            <a:ext cx="584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DMZ</a:t>
            </a:r>
            <a:endParaRPr lang="fr-FR" sz="1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9165466" y="767518"/>
            <a:ext cx="2175024" cy="13069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294816" y="891785"/>
            <a:ext cx="1767742" cy="10546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2" name="Image 71" descr="C:\Users\Théo\Dropbox\Ruches\logo-hercome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20282" r="24260" b="37978"/>
          <a:stretch/>
        </p:blipFill>
        <p:spPr bwMode="auto">
          <a:xfrm>
            <a:off x="9451835" y="1061969"/>
            <a:ext cx="1453704" cy="7142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Organigramme : Connecteur 62"/>
          <p:cNvSpPr/>
          <p:nvPr/>
        </p:nvSpPr>
        <p:spPr>
          <a:xfrm>
            <a:off x="11108981" y="1334959"/>
            <a:ext cx="185086" cy="168295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/>
          <p:cNvCxnSpPr/>
          <p:nvPr/>
        </p:nvCxnSpPr>
        <p:spPr>
          <a:xfrm>
            <a:off x="10125718" y="2074459"/>
            <a:ext cx="989" cy="125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9344840" y="438788"/>
            <a:ext cx="186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Système Android</a:t>
            </a:r>
            <a:endParaRPr lang="fr-F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6730037" y="442932"/>
            <a:ext cx="1310008" cy="1373605"/>
            <a:chOff x="440079" y="4559571"/>
            <a:chExt cx="1710039" cy="1793056"/>
          </a:xfrm>
        </p:grpSpPr>
        <p:sp>
          <p:nvSpPr>
            <p:cNvPr id="87" name="Rectangle 86"/>
            <p:cNvSpPr/>
            <p:nvPr/>
          </p:nvSpPr>
          <p:spPr>
            <a:xfrm>
              <a:off x="640007" y="4559571"/>
              <a:ext cx="1310185" cy="1091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8647" y="5718772"/>
              <a:ext cx="1572904" cy="3817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apèze 88"/>
            <p:cNvSpPr/>
            <p:nvPr/>
          </p:nvSpPr>
          <p:spPr>
            <a:xfrm>
              <a:off x="440079" y="5855023"/>
              <a:ext cx="1710039" cy="497604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9325" y="4645506"/>
              <a:ext cx="1104157" cy="832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2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91" name="Image 90" descr="C:\Users\Théo\Dropbox\Ruches\logo-hercome.pn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8" t="20282" r="24260" b="37978"/>
            <a:stretch/>
          </p:blipFill>
          <p:spPr bwMode="auto">
            <a:xfrm>
              <a:off x="832115" y="4842917"/>
              <a:ext cx="891253" cy="43791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2" name="Rectangle 91"/>
            <p:cNvSpPr/>
            <p:nvPr/>
          </p:nvSpPr>
          <p:spPr>
            <a:xfrm>
              <a:off x="1723368" y="5540991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90135" y="5764162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93"/>
          <p:cNvCxnSpPr/>
          <p:nvPr/>
        </p:nvCxnSpPr>
        <p:spPr>
          <a:xfrm>
            <a:off x="2611275" y="3332329"/>
            <a:ext cx="546" cy="1943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1075942" y="5276104"/>
            <a:ext cx="153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/>
          <p:cNvGrpSpPr/>
          <p:nvPr/>
        </p:nvGrpSpPr>
        <p:grpSpPr>
          <a:xfrm>
            <a:off x="727348" y="4903286"/>
            <a:ext cx="1269217" cy="1330833"/>
            <a:chOff x="440079" y="4559571"/>
            <a:chExt cx="1710039" cy="1793056"/>
          </a:xfrm>
        </p:grpSpPr>
        <p:sp>
          <p:nvSpPr>
            <p:cNvPr id="66" name="Rectangle 65"/>
            <p:cNvSpPr/>
            <p:nvPr/>
          </p:nvSpPr>
          <p:spPr>
            <a:xfrm>
              <a:off x="640007" y="4559571"/>
              <a:ext cx="1310185" cy="1091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8647" y="5718772"/>
              <a:ext cx="1572904" cy="3817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apèze 68"/>
            <p:cNvSpPr/>
            <p:nvPr/>
          </p:nvSpPr>
          <p:spPr>
            <a:xfrm>
              <a:off x="440079" y="5855023"/>
              <a:ext cx="1710039" cy="497604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9325" y="4645506"/>
              <a:ext cx="1104157" cy="832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2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82" name="Image 81" descr="C:\Users\Théo\Dropbox\Ruches\logo-hercome.pn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8" t="20282" r="24260" b="37978"/>
            <a:stretch/>
          </p:blipFill>
          <p:spPr bwMode="auto">
            <a:xfrm>
              <a:off x="832115" y="4842917"/>
              <a:ext cx="891253" cy="43791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0" name="Rectangle 69"/>
            <p:cNvSpPr/>
            <p:nvPr/>
          </p:nvSpPr>
          <p:spPr>
            <a:xfrm>
              <a:off x="1723368" y="5540991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90135" y="5764162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H="1">
            <a:off x="5625684" y="1147797"/>
            <a:ext cx="1257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37" y="346501"/>
            <a:ext cx="1263792" cy="12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74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</cp:lastModifiedBy>
  <cp:revision>7</cp:revision>
  <dcterms:created xsi:type="dcterms:W3CDTF">2016-09-14T19:24:22Z</dcterms:created>
  <dcterms:modified xsi:type="dcterms:W3CDTF">2016-09-14T20:11:05Z</dcterms:modified>
</cp:coreProperties>
</file>