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osa.github.io/librosa/generated/librosa.feature.melspectrogram.html" TargetMode="External"/><Relationship Id="rId2" Type="http://schemas.openxmlformats.org/officeDocument/2006/relationships/hyperlink" Target="https://librosa.github.io/libros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aving-a-machine-learning-model/" TargetMode="External"/><Relationship Id="rId4" Type="http://schemas.openxmlformats.org/officeDocument/2006/relationships/hyperlink" Target="https://doc.qt.io/qtfor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47" y="2450122"/>
            <a:ext cx="3481753" cy="80889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Imprint MT Shadow" pitchFamily="82" charset="0"/>
              </a:rPr>
              <a:t>MOodak</a:t>
            </a:r>
            <a:endParaRPr lang="en-US" sz="4400" dirty="0">
              <a:latin typeface="Imprint MT Shadow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655" y="4295104"/>
            <a:ext cx="8791575" cy="1655762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solidFill>
                  <a:schemeClr val="tx1"/>
                </a:solidFill>
                <a:latin typeface="Arial Rounded MT Bold" pitchFamily="34" charset="0"/>
              </a:rPr>
              <a:t>Presented by :</a:t>
            </a:r>
          </a:p>
          <a:p>
            <a:r>
              <a:rPr lang="en-US" sz="2400" cap="none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cap="none" dirty="0" smtClean="0">
                <a:solidFill>
                  <a:schemeClr val="tx1"/>
                </a:solidFill>
                <a:latin typeface="Arial Rounded MT Bold" pitchFamily="34" charset="0"/>
              </a:rPr>
              <a:t>       Ahmed </a:t>
            </a:r>
            <a:r>
              <a:rPr lang="en-US" sz="2400" cap="none" dirty="0">
                <a:solidFill>
                  <a:schemeClr val="tx1"/>
                </a:solidFill>
                <a:latin typeface="Arial Rounded MT Bold" pitchFamily="34" charset="0"/>
              </a:rPr>
              <a:t>A</a:t>
            </a:r>
            <a:r>
              <a:rPr lang="en-US" sz="2400" cap="none" dirty="0" smtClean="0">
                <a:solidFill>
                  <a:schemeClr val="tx1"/>
                </a:solidFill>
                <a:latin typeface="Arial Rounded MT Bold" pitchFamily="34" charset="0"/>
              </a:rPr>
              <a:t>bdel </a:t>
            </a:r>
            <a:r>
              <a:rPr lang="en-US" sz="2400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fatah</a:t>
            </a:r>
            <a:endParaRPr lang="en-US" sz="2400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2400" cap="none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cap="none" dirty="0" smtClean="0">
                <a:solidFill>
                  <a:schemeClr val="tx1"/>
                </a:solidFill>
                <a:latin typeface="Arial Rounded MT Bold" pitchFamily="34" charset="0"/>
              </a:rPr>
              <a:t>       </a:t>
            </a:r>
            <a:r>
              <a:rPr lang="en-US" sz="2400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Engy</a:t>
            </a:r>
            <a:r>
              <a:rPr lang="en-US" sz="2400" cap="none" dirty="0" smtClean="0">
                <a:solidFill>
                  <a:schemeClr val="tx1"/>
                </a:solidFill>
                <a:latin typeface="Arial Rounded MT Bold" pitchFamily="34" charset="0"/>
              </a:rPr>
              <a:t> El-</a:t>
            </a:r>
            <a:r>
              <a:rPr lang="en-US" sz="2400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Moshrify</a:t>
            </a:r>
            <a:endParaRPr lang="en-US" sz="2400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2050" name="Picture 2" descr="Happy Mood - Happy Mood - Spilla | TeePublic 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8783" r="10106" b="11361"/>
          <a:stretch/>
        </p:blipFill>
        <p:spPr bwMode="auto">
          <a:xfrm>
            <a:off x="7502769" y="1559168"/>
            <a:ext cx="3821723" cy="37982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243" y="665410"/>
            <a:ext cx="9905998" cy="1478570"/>
          </a:xfrm>
        </p:spPr>
        <p:txBody>
          <a:bodyPr/>
          <a:lstStyle/>
          <a:p>
            <a:r>
              <a:rPr lang="en-US" b="1" cap="none" dirty="0" smtClean="0">
                <a:latin typeface="Arial Rounded MT Bold" pitchFamily="34" charset="0"/>
              </a:rPr>
              <a:t>Agenda</a:t>
            </a:r>
            <a:endParaRPr lang="en-US" b="1" cap="none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320" y="2483948"/>
            <a:ext cx="5189050" cy="3541714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Why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Moodak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What’s next ?!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Used Technologies 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References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4907" r="13125" b="12230"/>
          <a:stretch/>
        </p:blipFill>
        <p:spPr bwMode="auto">
          <a:xfrm>
            <a:off x="7725508" y="1617784"/>
            <a:ext cx="2708032" cy="400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5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690" y="595072"/>
            <a:ext cx="9905998" cy="1478570"/>
          </a:xfrm>
        </p:spPr>
        <p:txBody>
          <a:bodyPr/>
          <a:lstStyle/>
          <a:p>
            <a:r>
              <a:rPr lang="en-US" b="1" cap="none" dirty="0" smtClean="0">
                <a:latin typeface="Arial Rounded MT Bold" pitchFamily="34" charset="0"/>
              </a:rPr>
              <a:t>Introduction</a:t>
            </a:r>
            <a:endParaRPr lang="en-US" b="1" cap="none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Moodak</a:t>
            </a:r>
            <a:r>
              <a:rPr lang="en-US" dirty="0" smtClean="0"/>
              <a:t> is a desktop application used to detect user emotions</a:t>
            </a:r>
            <a:r>
              <a:rPr lang="en-US" dirty="0"/>
              <a:t> </a:t>
            </a:r>
            <a:r>
              <a:rPr lang="en-US" dirty="0" smtClean="0"/>
              <a:t>by recording your voice for 3 seconds and get user emotions right now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3" y="3466429"/>
            <a:ext cx="5287108" cy="28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Why </a:t>
            </a:r>
            <a:r>
              <a:rPr lang="en-US" b="1" cap="none" dirty="0" err="1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Moodak</a:t>
            </a:r>
            <a:r>
              <a:rPr lang="en-US" b="1" cap="none" dirty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cap="none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!</a:t>
            </a:r>
            <a:endParaRPr lang="en-US" b="1" cap="none" dirty="0"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3" y="2237764"/>
            <a:ext cx="10914185" cy="3354144"/>
          </a:xfrm>
        </p:spPr>
        <p:txBody>
          <a:bodyPr/>
          <a:lstStyle/>
          <a:p>
            <a:r>
              <a:rPr lang="en-US" b="1" u="sng" dirty="0" smtClean="0"/>
              <a:t>Detection</a:t>
            </a:r>
            <a:r>
              <a:rPr lang="en-US" dirty="0" smtClean="0"/>
              <a:t>  : detect your exact emotion out of three ones (Happy, Angry or Surprised).</a:t>
            </a:r>
          </a:p>
          <a:p>
            <a:r>
              <a:rPr lang="en-US" b="1" u="sng" dirty="0" smtClean="0"/>
              <a:t>Accuracy</a:t>
            </a:r>
            <a:r>
              <a:rPr lang="en-US" dirty="0" smtClean="0"/>
              <a:t>  : </a:t>
            </a:r>
            <a:r>
              <a:rPr lang="en-US" dirty="0" err="1" smtClean="0"/>
              <a:t>Moodak</a:t>
            </a:r>
            <a:r>
              <a:rPr lang="en-US" dirty="0" smtClean="0"/>
              <a:t> accuracy is +90%</a:t>
            </a:r>
          </a:p>
          <a:p>
            <a:r>
              <a:rPr lang="en-US" b="1" u="sng" dirty="0" smtClean="0"/>
              <a:t>Usability</a:t>
            </a:r>
            <a:r>
              <a:rPr lang="en-US" dirty="0" smtClean="0"/>
              <a:t>   :  Its easy to use </a:t>
            </a:r>
            <a:endParaRPr lang="en-US" dirty="0"/>
          </a:p>
          <a:p>
            <a:r>
              <a:rPr lang="en-US" b="1" u="sng" dirty="0" smtClean="0"/>
              <a:t>Speed</a:t>
            </a:r>
            <a:r>
              <a:rPr lang="en-US" dirty="0"/>
              <a:t> </a:t>
            </a:r>
            <a:r>
              <a:rPr lang="en-US" dirty="0" smtClean="0"/>
              <a:t>       : process is done in less than 1 second.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20" y="653687"/>
            <a:ext cx="9905998" cy="1478570"/>
          </a:xfrm>
        </p:spPr>
        <p:txBody>
          <a:bodyPr/>
          <a:lstStyle/>
          <a:p>
            <a:r>
              <a:rPr lang="en-US" b="1" cap="none" dirty="0" smtClean="0">
                <a:latin typeface="Arial" pitchFamily="34" charset="0"/>
                <a:cs typeface="Arial" pitchFamily="34" charset="0"/>
              </a:rPr>
              <a:t>Screen shots</a:t>
            </a:r>
            <a:endParaRPr lang="en-US" b="1" cap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3883"/>
            <a:ext cx="40767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00" y="2245091"/>
            <a:ext cx="4086225" cy="34671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275386" y="3609364"/>
            <a:ext cx="1608622" cy="73855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What’s Next 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Customization can be done to match your own voice, tone and frequency .. To be more accurate ;)  </a:t>
            </a:r>
          </a:p>
          <a:p>
            <a:pPr>
              <a:buFontTx/>
              <a:buChar char="-"/>
            </a:pPr>
            <a:r>
              <a:rPr lang="en-US" dirty="0" smtClean="0"/>
              <a:t>Real time streaming while </a:t>
            </a:r>
            <a:r>
              <a:rPr lang="en-US" smtClean="0"/>
              <a:t>recording.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Arial" pitchFamily="34" charset="0"/>
                <a:cs typeface="Arial" pitchFamily="34" charset="0"/>
              </a:rPr>
              <a:t>Used Technologies	</a:t>
            </a:r>
            <a:endParaRPr lang="en-US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Language</a:t>
            </a:r>
            <a:r>
              <a:rPr lang="en-US" dirty="0" smtClean="0"/>
              <a:t> : Python 3 </a:t>
            </a:r>
          </a:p>
          <a:p>
            <a:r>
              <a:rPr lang="en-US" b="1" u="sng" dirty="0" smtClean="0"/>
              <a:t>Tools</a:t>
            </a:r>
            <a:r>
              <a:rPr lang="en-US" dirty="0" smtClean="0"/>
              <a:t>        :</a:t>
            </a:r>
            <a:r>
              <a:rPr lang="en-US" dirty="0" err="1" smtClean="0"/>
              <a:t>Jupterlap</a:t>
            </a:r>
            <a:r>
              <a:rPr lang="en-US" dirty="0" smtClean="0"/>
              <a:t> , QT5,Anaconda</a:t>
            </a:r>
          </a:p>
          <a:p>
            <a:r>
              <a:rPr lang="en-US" b="1" u="sng" dirty="0"/>
              <a:t>Libraries</a:t>
            </a:r>
            <a:r>
              <a:rPr lang="en-US" dirty="0"/>
              <a:t> </a:t>
            </a:r>
            <a:r>
              <a:rPr lang="en-US" dirty="0" smtClean="0"/>
              <a:t>  : </a:t>
            </a:r>
            <a:r>
              <a:rPr lang="en-US" dirty="0" err="1" smtClean="0"/>
              <a:t>librosa</a:t>
            </a:r>
            <a:r>
              <a:rPr lang="en-US" dirty="0"/>
              <a:t> , glob , </a:t>
            </a:r>
            <a:r>
              <a:rPr lang="en-US" dirty="0" err="1" smtClean="0"/>
              <a:t>numpy</a:t>
            </a:r>
            <a:r>
              <a:rPr lang="en-US" dirty="0"/>
              <a:t> , </a:t>
            </a:r>
            <a:r>
              <a:rPr lang="en-US" dirty="0" err="1" smtClean="0"/>
              <a:t>sklearn</a:t>
            </a:r>
            <a:r>
              <a:rPr lang="en-US" dirty="0"/>
              <a:t> , </a:t>
            </a:r>
            <a:r>
              <a:rPr lang="en-US" dirty="0" err="1" smtClean="0"/>
              <a:t>soundfile</a:t>
            </a:r>
            <a:r>
              <a:rPr lang="en-US" dirty="0" smtClean="0"/>
              <a:t>, </a:t>
            </a:r>
            <a:r>
              <a:rPr lang="en-US" dirty="0" err="1" smtClean="0"/>
              <a:t>Sounddevice</a:t>
            </a:r>
            <a:endParaRPr lang="en-US" dirty="0"/>
          </a:p>
          <a:p>
            <a:r>
              <a:rPr lang="en-US" b="1" u="sng" dirty="0" smtClean="0"/>
              <a:t>Algorithm</a:t>
            </a:r>
            <a:r>
              <a:rPr lang="en-US" dirty="0" smtClean="0"/>
              <a:t> : </a:t>
            </a:r>
            <a:r>
              <a:rPr lang="en-US" dirty="0" err="1" smtClean="0"/>
              <a:t>MLPClassifier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78" y="2249487"/>
            <a:ext cx="10410092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https://librosa.github.io/librosa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librosa.github.io/librosa/generated/librosa.feature.melspectrogram.html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https://doc.qt.io/qtforpython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https://www.geeksforgeeks.org/saving-a-machine-learning-model/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149</TotalTime>
  <Words>166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MOodak</vt:lpstr>
      <vt:lpstr>Agenda</vt:lpstr>
      <vt:lpstr>Introduction</vt:lpstr>
      <vt:lpstr>Why Moodak !</vt:lpstr>
      <vt:lpstr>Screen shots</vt:lpstr>
      <vt:lpstr>What’s Next ?!</vt:lpstr>
      <vt:lpstr>Used Technologies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MOodak</dc:title>
  <dc:creator>ahmed mohamed</dc:creator>
  <cp:lastModifiedBy>Windows User</cp:lastModifiedBy>
  <cp:revision>30</cp:revision>
  <dcterms:created xsi:type="dcterms:W3CDTF">2020-04-20T15:45:12Z</dcterms:created>
  <dcterms:modified xsi:type="dcterms:W3CDTF">2020-04-22T16:25:39Z</dcterms:modified>
</cp:coreProperties>
</file>