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666B-DAA1-43A6-B382-0531BFCD6CB7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065E-0159-4069-8107-33C64157D41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60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666B-DAA1-43A6-B382-0531BFCD6CB7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065E-0159-4069-8107-33C64157D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44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666B-DAA1-43A6-B382-0531BFCD6CB7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065E-0159-4069-8107-33C64157D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59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666B-DAA1-43A6-B382-0531BFCD6CB7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065E-0159-4069-8107-33C64157D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34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666B-DAA1-43A6-B382-0531BFCD6CB7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065E-0159-4069-8107-33C64157D41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07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666B-DAA1-43A6-B382-0531BFCD6CB7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065E-0159-4069-8107-33C64157D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41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666B-DAA1-43A6-B382-0531BFCD6CB7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065E-0159-4069-8107-33C64157D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9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666B-DAA1-43A6-B382-0531BFCD6CB7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065E-0159-4069-8107-33C64157D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08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666B-DAA1-43A6-B382-0531BFCD6CB7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065E-0159-4069-8107-33C64157D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8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80666B-DAA1-43A6-B382-0531BFCD6CB7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82065E-0159-4069-8107-33C64157D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2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666B-DAA1-43A6-B382-0531BFCD6CB7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065E-0159-4069-8107-33C64157D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5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80666B-DAA1-43A6-B382-0531BFCD6CB7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82065E-0159-4069-8107-33C64157D41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4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9988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Focus </a:t>
            </a:r>
            <a:r>
              <a:rPr lang="ru-RU" sz="7200" dirty="0" smtClean="0"/>
              <a:t>- список ваших дел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Подготовил: Сергеев Матвей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0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0204" y="374073"/>
            <a:ext cx="4796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Зачем нужен </a:t>
            </a:r>
            <a:r>
              <a:rPr lang="en-US" sz="3200" dirty="0" smtClean="0"/>
              <a:t>Focus?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204" y="958848"/>
            <a:ext cx="4796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Очень часто нам требуется выполнить какое-то дело, но у нас не хватает времени. Обычно люди пишут записки, которые потом  складываются, теряются, и благополучно забываются. Для того, чтобы сфокусироваться на важном</a:t>
            </a:r>
            <a:r>
              <a:rPr lang="ru-RU" dirty="0"/>
              <a:t>,</a:t>
            </a:r>
            <a:r>
              <a:rPr lang="ru-RU" dirty="0" smtClean="0"/>
              <a:t> и сделан </a:t>
            </a:r>
            <a:r>
              <a:rPr lang="en-US" dirty="0" smtClean="0"/>
              <a:t>Focus.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73" y="374073"/>
            <a:ext cx="3686465" cy="4799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072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00151" y="1634925"/>
            <a:ext cx="118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Статус задания</a:t>
            </a:r>
            <a:endParaRPr lang="ru-R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918663" y="1468673"/>
            <a:ext cx="164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Сортировка со статусу</a:t>
            </a:r>
            <a:endParaRPr lang="ru-RU" sz="1200" dirty="0"/>
          </a:p>
        </p:txBody>
      </p:sp>
      <p:cxnSp>
        <p:nvCxnSpPr>
          <p:cNvPr id="31" name="Соединительная линия уступом 30"/>
          <p:cNvCxnSpPr/>
          <p:nvPr/>
        </p:nvCxnSpPr>
        <p:spPr>
          <a:xfrm rot="10800000">
            <a:off x="5548747" y="1299464"/>
            <a:ext cx="739832" cy="44620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flipV="1">
            <a:off x="906088" y="1745672"/>
            <a:ext cx="872836" cy="1662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/>
          <p:nvPr/>
        </p:nvCxnSpPr>
        <p:spPr>
          <a:xfrm>
            <a:off x="906088" y="1911926"/>
            <a:ext cx="872836" cy="29509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/>
          <p:nvPr/>
        </p:nvCxnSpPr>
        <p:spPr>
          <a:xfrm>
            <a:off x="440575" y="1911925"/>
            <a:ext cx="1338349" cy="838556"/>
          </a:xfrm>
          <a:prstGeom prst="bentConnector3">
            <a:avLst>
              <a:gd name="adj1" fmla="val 673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72" idx="2"/>
          </p:cNvCxnSpPr>
          <p:nvPr/>
        </p:nvCxnSpPr>
        <p:spPr>
          <a:xfrm rot="5400000" flipH="1">
            <a:off x="5972170" y="1758663"/>
            <a:ext cx="543456" cy="1440181"/>
          </a:xfrm>
          <a:prstGeom prst="bentConnector4">
            <a:avLst>
              <a:gd name="adj1" fmla="val -42064"/>
              <a:gd name="adj2" fmla="val 734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288579" y="2288816"/>
            <a:ext cx="135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Редактор заданий</a:t>
            </a:r>
            <a:endParaRPr lang="ru-RU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837964" y="150729"/>
            <a:ext cx="4836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Интерфейс Программы</a:t>
            </a:r>
            <a:endParaRPr lang="ru-RU" sz="3200" dirty="0"/>
          </a:p>
        </p:txBody>
      </p:sp>
      <p:pic>
        <p:nvPicPr>
          <p:cNvPr id="79" name="Рисунок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513" y="906086"/>
            <a:ext cx="2590800" cy="4619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1" name="Соединительная линия уступом 80"/>
          <p:cNvCxnSpPr>
            <a:stCxn id="72" idx="2"/>
          </p:cNvCxnSpPr>
          <p:nvPr/>
        </p:nvCxnSpPr>
        <p:spPr>
          <a:xfrm rot="5400000" flipH="1" flipV="1">
            <a:off x="7489245" y="1835558"/>
            <a:ext cx="389666" cy="1440180"/>
          </a:xfrm>
          <a:prstGeom prst="bentConnector4">
            <a:avLst>
              <a:gd name="adj1" fmla="val -58666"/>
              <a:gd name="adj2" fmla="val 734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24" y="906085"/>
            <a:ext cx="3686465" cy="4799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8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2786" y="174568"/>
            <a:ext cx="52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Какие библиотеки были применены?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49137" y="636233"/>
            <a:ext cx="11405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PyQT5</a:t>
            </a:r>
            <a:endParaRPr lang="ru-RU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Python-</a:t>
            </a:r>
            <a:r>
              <a:rPr lang="en-US" sz="2400" dirty="0" err="1" smtClean="0"/>
              <a:t>docx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SQLite</a:t>
            </a:r>
          </a:p>
          <a:p>
            <a:r>
              <a:rPr lang="ru-RU" sz="2400" dirty="0" smtClean="0"/>
              <a:t>Стандартные </a:t>
            </a:r>
            <a:r>
              <a:rPr lang="ru-RU" sz="2400" dirty="0" smtClean="0"/>
              <a:t>библиотеки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os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2786" y="2205893"/>
            <a:ext cx="52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Что планируется изменить</a:t>
            </a:r>
            <a:r>
              <a:rPr lang="en-US" sz="2400" dirty="0" smtClean="0"/>
              <a:t>/</a:t>
            </a:r>
            <a:r>
              <a:rPr lang="ru-RU" sz="2400" dirty="0" smtClean="0"/>
              <a:t>добавить?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49137" y="2667558"/>
            <a:ext cx="11405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400" dirty="0" smtClean="0"/>
              <a:t>Переработать </a:t>
            </a:r>
            <a:r>
              <a:rPr lang="ru-RU" sz="2400" dirty="0" smtClean="0"/>
              <a:t>дизайн, вывести элементы меню</a:t>
            </a:r>
          </a:p>
          <a:p>
            <a:pPr marL="285750" indent="-285750">
              <a:buFontTx/>
              <a:buChar char="-"/>
            </a:pPr>
            <a:r>
              <a:rPr lang="ru-RU" sz="2400" dirty="0" smtClean="0"/>
              <a:t>Добавить новые быстрые действия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198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2255" y="2202873"/>
            <a:ext cx="7448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9029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97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Ретро</vt:lpstr>
      <vt:lpstr>Focus - список ваших дел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- список ваших дел</dc:title>
  <dc:creator>Desktop</dc:creator>
  <cp:lastModifiedBy>Desktop</cp:lastModifiedBy>
  <cp:revision>7</cp:revision>
  <dcterms:created xsi:type="dcterms:W3CDTF">2020-11-16T18:27:22Z</dcterms:created>
  <dcterms:modified xsi:type="dcterms:W3CDTF">2020-11-24T03:41:35Z</dcterms:modified>
</cp:coreProperties>
</file>