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代码故事汇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简单理解增删改查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C6084-FDDD-4201-A9E9-667C5E250809}"/>
              </a:ext>
            </a:extLst>
          </p:cNvPr>
          <p:cNvSpPr txBox="1"/>
          <p:nvPr/>
        </p:nvSpPr>
        <p:spPr>
          <a:xfrm>
            <a:off x="8648700" y="477883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ZeroCode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42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8C25-64EF-470A-A6F2-6DFA366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第三招：删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0E6D2-EA7D-48F1-98FF-81079156E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崩溃！！！人家都不知道，还问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3305B-91C4-4389-BD5E-48038C12E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、删除哪张表的数据？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、要删掉哪些行？</a:t>
            </a:r>
            <a:endParaRPr lang="en-US" altLang="zh-CN" dirty="0"/>
          </a:p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from </a:t>
            </a:r>
            <a:r>
              <a:rPr lang="zh-CN" altLang="en-US" dirty="0"/>
              <a:t>表名</a:t>
            </a:r>
            <a:endParaRPr lang="en-US" altLang="zh-CN" dirty="0"/>
          </a:p>
          <a:p>
            <a:r>
              <a:rPr lang="en-US" altLang="zh-CN" dirty="0"/>
              <a:t>where</a:t>
            </a:r>
            <a:r>
              <a:rPr lang="zh-CN" altLang="en-US" dirty="0"/>
              <a:t>表达式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9DA39-9646-40C5-ADA3-D0C9EFEDF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有答案：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r>
              <a:rPr lang="en-US" altLang="zh-CN" dirty="0"/>
              <a:t>&lt;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BF4D876-5132-4DC6-8349-C7652D5FDE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4224" y="2926346"/>
            <a:ext cx="4829908" cy="20418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CE6A71-B0A7-483C-9FCB-8774582B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219" y="3337560"/>
            <a:ext cx="2000781" cy="1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90039-739C-48F0-8E40-A0425A5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第四招：查 </a:t>
            </a:r>
            <a:r>
              <a:rPr lang="en-US" altLang="zh-CN" dirty="0" err="1"/>
              <a:t>selecte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73977-85BA-4BFC-A294-DE579EC13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老套路，继续问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658A8-61E7-4093-AAE8-D9EDD0775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、查哪张表的数据？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、查哪些列？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、查哪些行？</a:t>
            </a:r>
            <a:endParaRPr lang="en-US" altLang="zh-CN" dirty="0"/>
          </a:p>
          <a:p>
            <a:r>
              <a:rPr lang="en-US" altLang="zh-CN" dirty="0"/>
              <a:t>Select</a:t>
            </a:r>
          </a:p>
          <a:p>
            <a:r>
              <a:rPr lang="zh-CN" altLang="en-US" dirty="0"/>
              <a:t>列</a:t>
            </a:r>
            <a:r>
              <a:rPr lang="en-US" altLang="zh-CN" dirty="0"/>
              <a:t>1,</a:t>
            </a:r>
            <a:r>
              <a:rPr lang="zh-CN" altLang="en-US" dirty="0"/>
              <a:t>列</a:t>
            </a:r>
            <a:r>
              <a:rPr lang="en-US" altLang="zh-CN" dirty="0"/>
              <a:t>2,</a:t>
            </a:r>
            <a:r>
              <a:rPr lang="zh-CN" altLang="en-US" dirty="0"/>
              <a:t>列</a:t>
            </a:r>
            <a:r>
              <a:rPr lang="en-US" altLang="zh-CN" dirty="0"/>
              <a:t>3……</a:t>
            </a:r>
          </a:p>
          <a:p>
            <a:r>
              <a:rPr lang="en-US" altLang="zh-CN" dirty="0"/>
              <a:t>From </a:t>
            </a:r>
            <a:r>
              <a:rPr lang="zh-CN" altLang="en-US" dirty="0"/>
              <a:t>表名</a:t>
            </a:r>
            <a:endParaRPr lang="en-US" altLang="zh-CN" dirty="0"/>
          </a:p>
          <a:p>
            <a:r>
              <a:rPr lang="en-US" altLang="zh-CN" dirty="0"/>
              <a:t>Where</a:t>
            </a:r>
            <a:r>
              <a:rPr lang="zh-CN" altLang="en-US" dirty="0"/>
              <a:t>表达式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7DE199-6501-498D-8CA3-443643AC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求大佬演示，演示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5289EA5-7541-456D-9CD4-B94ACB1E76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4224" y="2743200"/>
            <a:ext cx="4098036" cy="3421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894657-4E51-470B-96BD-33CFCC93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32" y="3429000"/>
            <a:ext cx="1908368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7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3AC15-8C8F-4600-A1F9-773420F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大佬，我不知道我有哪些列？？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A3F20688-2143-43A4-8DB3-0E7414F455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30" t="-1" r="-17438" b="-8433"/>
          <a:stretch/>
        </p:blipFill>
        <p:spPr>
          <a:xfrm>
            <a:off x="0" y="0"/>
            <a:ext cx="8303740" cy="68580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2E71C-8F65-4E69-ABD2-F9B8DC0C0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小萌，我不知道表里有哪些列，就是不知道表的结构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小萌，你试试下面的这个命令。</a:t>
            </a:r>
            <a:endParaRPr lang="en-US" altLang="zh-CN" dirty="0"/>
          </a:p>
          <a:p>
            <a:r>
              <a:rPr lang="en-US" altLang="zh-CN" dirty="0" err="1"/>
              <a:t>Desc</a:t>
            </a:r>
            <a:r>
              <a:rPr lang="en-US" altLang="zh-CN" dirty="0"/>
              <a:t>  </a:t>
            </a:r>
            <a:r>
              <a:rPr lang="zh-CN" altLang="en-US" dirty="0"/>
              <a:t>表名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好的。。。。。</a:t>
            </a:r>
            <a:endParaRPr lang="en-US" altLang="zh-CN" dirty="0"/>
          </a:p>
          <a:p>
            <a:r>
              <a:rPr lang="zh-CN" altLang="en-US" dirty="0"/>
              <a:t>哇塞。好腻害。。。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F0E66F-24CD-45C1-B4AB-638E2EA9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0" y="4709083"/>
            <a:ext cx="1851820" cy="1767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52CFD7-2EFD-4C72-8572-C3DE9122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82" y="3840327"/>
            <a:ext cx="188992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6F37-9912-4CDA-84CA-6E75DBEB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15" y="2624328"/>
            <a:ext cx="10058400" cy="1609344"/>
          </a:xfrm>
        </p:spPr>
        <p:txBody>
          <a:bodyPr/>
          <a:lstStyle/>
          <a:p>
            <a:r>
              <a:rPr lang="zh-CN" altLang="en-US" dirty="0"/>
              <a:t>欲知小鱼与大佬故事</a:t>
            </a: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zh-CN" altLang="en-US" dirty="0"/>
              <a:t>下回分解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37F31F-7257-480A-8B32-0DC68E84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10" y="1242397"/>
            <a:ext cx="2057578" cy="1013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390157-5869-471F-BB15-F8FE3329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37" y="3490657"/>
            <a:ext cx="275105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小鱼学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如何从一个新手的视角，理解</a:t>
            </a:r>
            <a:r>
              <a:rPr lang="en-US" altLang="zh-CN" dirty="0"/>
              <a:t>MySQL</a:t>
            </a:r>
            <a:r>
              <a:rPr lang="zh-CN" altLang="en-US" dirty="0"/>
              <a:t>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73ECC-94F6-4B3C-8CE0-0FFE0DDE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0" y="3099661"/>
            <a:ext cx="1775614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BA4F8-BAEE-4CD9-AFEC-999C56C7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一、连接数据库</a:t>
            </a:r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CA87A408-AB9A-4D6C-86B4-9629B8AD44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685156"/>
            <a:ext cx="8303740" cy="5487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91C18-03DC-4934-9249-3977AD37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000" dirty="0"/>
              <a:t>作为一枚小白菜，学习数据库的第一步必须是进入数据库：</a:t>
            </a:r>
            <a:endParaRPr lang="en-US" altLang="zh-CN" sz="2000" dirty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 –u</a:t>
            </a:r>
            <a:r>
              <a:rPr lang="zh-CN" altLang="en-US" sz="2000" dirty="0"/>
              <a:t>用户名 </a:t>
            </a:r>
            <a:r>
              <a:rPr lang="en-US" altLang="zh-CN" sz="2000" dirty="0"/>
              <a:t>–p</a:t>
            </a:r>
            <a:r>
              <a:rPr lang="zh-CN" altLang="en-US" sz="2000" dirty="0"/>
              <a:t>（密码）</a:t>
            </a:r>
            <a:endParaRPr lang="en-US" altLang="zh-CN" sz="2000" dirty="0"/>
          </a:p>
          <a:p>
            <a:r>
              <a:rPr lang="en-US" altLang="zh-CN" sz="2000" dirty="0" err="1"/>
              <a:t>Eg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uroot</a:t>
            </a:r>
            <a:r>
              <a:rPr lang="en-US" altLang="zh-CN" sz="2000" dirty="0"/>
              <a:t> –p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uroot</a:t>
            </a:r>
            <a:r>
              <a:rPr lang="en-US" altLang="zh-CN" sz="2000" dirty="0"/>
              <a:t> –p123456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0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0C68-0D9B-4EB6-AF6D-3448A545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二、进入数据库了</a:t>
            </a:r>
            <a:r>
              <a:rPr lang="en-US" altLang="zh-CN" dirty="0"/>
              <a:t>(</a:t>
            </a:r>
            <a:r>
              <a:rPr lang="en-US" altLang="zh-CN" dirty="0" err="1"/>
              <a:t>v^v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4CC4-43EF-47B1-BF65-9AE65C77E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先看看有些啥子数据库？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7ACF65-B199-49FF-9A51-160A1C226F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DataBases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6FCF4-794A-4FD3-ACBC-085EB147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84820" y="2148840"/>
            <a:ext cx="4754880" cy="640080"/>
          </a:xfrm>
        </p:spPr>
        <p:txBody>
          <a:bodyPr/>
          <a:lstStyle/>
          <a:p>
            <a:r>
              <a:rPr lang="zh-CN" altLang="en-US" dirty="0"/>
              <a:t>数据库下面些啥表？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33597-DD05-4FAE-A27E-EEF24A216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84820" y="2904744"/>
            <a:ext cx="4754880" cy="3291840"/>
          </a:xfrm>
        </p:spPr>
        <p:txBody>
          <a:bodyPr/>
          <a:lstStyle/>
          <a:p>
            <a:r>
              <a:rPr lang="en-US" altLang="zh-CN" dirty="0"/>
              <a:t>Show Tables;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BBAB5-A79A-47BF-947F-D988D59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7" y="3337560"/>
            <a:ext cx="3192197" cy="3035808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E6CD524-F34A-4095-916A-E77E3EBE8554}"/>
              </a:ext>
            </a:extLst>
          </p:cNvPr>
          <p:cNvSpPr txBox="1">
            <a:spLocks/>
          </p:cNvSpPr>
          <p:nvPr/>
        </p:nvSpPr>
        <p:spPr>
          <a:xfrm>
            <a:off x="4977384" y="2121408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选择一个数据库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1739AF6-6284-41D9-8BCE-252072A8DD1E}"/>
              </a:ext>
            </a:extLst>
          </p:cNvPr>
          <p:cNvSpPr txBox="1">
            <a:spLocks/>
          </p:cNvSpPr>
          <p:nvPr/>
        </p:nvSpPr>
        <p:spPr>
          <a:xfrm>
            <a:off x="4977384" y="2816352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D6CD95-0879-4776-A67E-61F610B3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1" y="3456345"/>
            <a:ext cx="2313799" cy="18522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0AD6CE-B80D-44B9-BBF4-6FD8997C5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34" y="3337559"/>
            <a:ext cx="3116486" cy="21827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06FAC9-A41A-4686-A4A4-E000F82A7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820" y="230673"/>
            <a:ext cx="1463167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F166E-523E-4E79-9CE5-A574A5FB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才不要用别人的数据库，傲娇！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45AD43A-F19E-4057-9435-05B8643D3F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37" t="-7406" r="-2341" b="-10551"/>
          <a:stretch/>
        </p:blipFill>
        <p:spPr>
          <a:xfrm>
            <a:off x="0" y="0"/>
            <a:ext cx="830374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F335D-92F0-4525-B3D2-A383E739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413760" cy="3291840"/>
          </a:xfrm>
        </p:spPr>
        <p:txBody>
          <a:bodyPr/>
          <a:lstStyle/>
          <a:p>
            <a:r>
              <a:rPr lang="en-US" altLang="zh-CN" dirty="0"/>
              <a:t>Create Database </a:t>
            </a:r>
            <a:r>
              <a:rPr lang="zh-CN" altLang="en-US" dirty="0"/>
              <a:t>库名 </a:t>
            </a:r>
            <a:r>
              <a:rPr lang="en-US" altLang="zh-CN" dirty="0"/>
              <a:t>[charset</a:t>
            </a:r>
            <a:r>
              <a:rPr lang="zh-CN" altLang="en-US" dirty="0"/>
              <a:t>字符集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Create Database </a:t>
            </a:r>
            <a:r>
              <a:rPr lang="en-US" altLang="zh-CN" dirty="0" err="1"/>
              <a:t>myData</a:t>
            </a:r>
            <a:r>
              <a:rPr lang="en-US" altLang="zh-CN" dirty="0"/>
              <a:t> charset utf8;</a:t>
            </a:r>
          </a:p>
          <a:p>
            <a:endParaRPr lang="en-US" altLang="zh-CN" dirty="0"/>
          </a:p>
          <a:p>
            <a:r>
              <a:rPr lang="en-US" altLang="zh-CN" dirty="0"/>
              <a:t>Create Database myData_2;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63337-87B5-4D4C-A5A0-C250978F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40" y="4309533"/>
            <a:ext cx="2051633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FD80-1592-4561-8994-F574BBEF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没有表不高兴，删掉，统统删掉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哼</a:t>
            </a:r>
            <a:r>
              <a:rPr lang="en-US" altLang="zh-CN" dirty="0"/>
              <a:t>!_!</a:t>
            </a:r>
            <a:endParaRPr lang="zh-CN" altLang="en-US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7E08F3C-779C-4F21-AAA1-E403477E1F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440" t="-13215" r="-1334" b="-18943"/>
          <a:stretch/>
        </p:blipFill>
        <p:spPr>
          <a:xfrm>
            <a:off x="0" y="0"/>
            <a:ext cx="830374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A761C-2DC6-4F5A-B77D-38B8ECA6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Drop </a:t>
            </a:r>
            <a:r>
              <a:rPr lang="en-US" altLang="zh-CN" dirty="0" err="1"/>
              <a:t>DataBase</a:t>
            </a:r>
            <a:r>
              <a:rPr lang="en-US" altLang="zh-CN" dirty="0"/>
              <a:t> </a:t>
            </a:r>
            <a:r>
              <a:rPr lang="zh-CN" altLang="en-US" dirty="0"/>
              <a:t>库名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Drop </a:t>
            </a:r>
            <a:r>
              <a:rPr lang="en-US" altLang="zh-CN" dirty="0" err="1"/>
              <a:t>DataBase</a:t>
            </a:r>
            <a:r>
              <a:rPr lang="en-US" altLang="zh-CN" dirty="0"/>
              <a:t> myData_2;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E64884-E7C9-4FD1-971B-7584DC04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39" y="3743885"/>
            <a:ext cx="2558627" cy="25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E2D20-6E8F-4B5A-964A-02685096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有天遇见了大佬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03904-BE83-41D7-9E40-EC02CC71E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大佬带我装逼、带我飞、带我理解基础增删改查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65477-B8BC-475E-AAD5-5B85FFC0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57" y="3168247"/>
            <a:ext cx="1973751" cy="1714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86DA98-E269-4DE9-ADDD-4F35DF91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49" y="381766"/>
            <a:ext cx="332260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6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9C0D1-052D-4BC6-A982-745118AC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第一招：增 </a:t>
            </a:r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6B6E4-37D9-4691-B2A0-E615B49B0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先问我几个问题：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759EA-DEC9-4642-94B6-B21CFDDB1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、向哪张表添加行？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、在哪几列添加？</a:t>
            </a:r>
            <a:endParaRPr lang="en-US" altLang="zh-CN" dirty="0"/>
          </a:p>
          <a:p>
            <a:r>
              <a:rPr lang="zh-CN" altLang="en-US" dirty="0"/>
              <a:t>（所有列省略不写）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、添加什么值？</a:t>
            </a:r>
            <a:endParaRPr lang="en-US" altLang="zh-CN" dirty="0"/>
          </a:p>
          <a:p>
            <a:r>
              <a:rPr lang="en-US" altLang="zh-CN" dirty="0"/>
              <a:t>Insert into </a:t>
            </a:r>
            <a:r>
              <a:rPr lang="zh-CN" altLang="en-US" dirty="0"/>
              <a:t>表名</a:t>
            </a:r>
            <a:endParaRPr lang="en-US" altLang="zh-CN" dirty="0"/>
          </a:p>
          <a:p>
            <a:r>
              <a:rPr lang="zh-CN" altLang="en-US" dirty="0"/>
              <a:t>（列</a:t>
            </a:r>
            <a:r>
              <a:rPr lang="en-US" altLang="zh-CN" dirty="0"/>
              <a:t>1,</a:t>
            </a:r>
            <a:r>
              <a:rPr lang="zh-CN" altLang="en-US" dirty="0"/>
              <a:t>列</a:t>
            </a:r>
            <a:r>
              <a:rPr lang="en-US" altLang="zh-CN" dirty="0"/>
              <a:t>2,</a:t>
            </a:r>
            <a:r>
              <a:rPr lang="zh-CN" altLang="en-US" dirty="0"/>
              <a:t>列</a:t>
            </a:r>
            <a:r>
              <a:rPr lang="en-US" altLang="zh-CN" dirty="0"/>
              <a:t>3,……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Values</a:t>
            </a:r>
          </a:p>
          <a:p>
            <a:r>
              <a:rPr lang="zh-CN" altLang="en-US" dirty="0"/>
              <a:t>（值</a:t>
            </a:r>
            <a:r>
              <a:rPr lang="en-US" altLang="zh-CN" dirty="0"/>
              <a:t>1,</a:t>
            </a:r>
            <a:r>
              <a:rPr lang="zh-CN" altLang="en-US" dirty="0"/>
              <a:t>值</a:t>
            </a:r>
            <a:r>
              <a:rPr lang="en-US" altLang="zh-CN" dirty="0"/>
              <a:t>2,</a:t>
            </a:r>
            <a:r>
              <a:rPr lang="zh-CN" altLang="en-US" dirty="0"/>
              <a:t>值</a:t>
            </a:r>
            <a:r>
              <a:rPr lang="en-US" altLang="zh-CN" dirty="0"/>
              <a:t>3,……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57819C-76EB-4B11-8720-495E0809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大佬的案例：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B2385A8-69C4-410E-AAB9-FD4E5272F5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63135" y="2868881"/>
            <a:ext cx="3557165" cy="2419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64C732-C672-43CE-B65F-6906B04C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55" y="2743200"/>
            <a:ext cx="167654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01C20-3FEB-4C06-B404-CF24D65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第二招：改 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FDB2F-550B-440D-AE4A-90977C266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又问我问题：</a:t>
            </a:r>
            <a:r>
              <a:rPr lang="en-US" altLang="zh-CN" dirty="0"/>
              <a:t>&gt;||&lt;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2471C-DC33-4CD6-BE37-0BDE878B7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、改哪张表？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、改哪几列？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、改成什么值？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、在哪些行生效？</a:t>
            </a:r>
            <a:endParaRPr lang="en-US" altLang="zh-CN" dirty="0"/>
          </a:p>
          <a:p>
            <a:r>
              <a:rPr lang="en-US" altLang="zh-CN" dirty="0" err="1"/>
              <a:t>Updata</a:t>
            </a:r>
            <a:r>
              <a:rPr lang="en-US" altLang="zh-CN" dirty="0"/>
              <a:t> </a:t>
            </a:r>
            <a:r>
              <a:rPr lang="zh-CN" altLang="en-US" dirty="0"/>
              <a:t>表名</a:t>
            </a:r>
            <a:endParaRPr lang="en-US" altLang="zh-CN" dirty="0"/>
          </a:p>
          <a:p>
            <a:r>
              <a:rPr lang="en-US" altLang="zh-CN" dirty="0"/>
              <a:t>Set</a:t>
            </a:r>
          </a:p>
          <a:p>
            <a:pPr lvl="1"/>
            <a:r>
              <a:rPr lang="zh-CN" altLang="en-US" dirty="0"/>
              <a:t>列</a:t>
            </a:r>
            <a:r>
              <a:rPr lang="en-US" altLang="zh-CN" dirty="0"/>
              <a:t>1 = </a:t>
            </a:r>
            <a:r>
              <a:rPr lang="zh-CN" altLang="en-US" dirty="0"/>
              <a:t>新值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列</a:t>
            </a:r>
            <a:r>
              <a:rPr lang="en-US" altLang="zh-CN" dirty="0"/>
              <a:t>2 = </a:t>
            </a:r>
            <a:r>
              <a:rPr lang="zh-CN" altLang="en-US" dirty="0"/>
              <a:t>新值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en-US" altLang="zh-CN" dirty="0"/>
              <a:t>Where </a:t>
            </a:r>
            <a:r>
              <a:rPr lang="zh-CN" altLang="en-US" dirty="0"/>
              <a:t>表达式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C97D2-E4D2-4C47-8051-FBCA8601F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大佬出招了  </a:t>
            </a:r>
            <a:r>
              <a:rPr lang="en-US" altLang="zh-CN" dirty="0"/>
              <a:t>!+!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BBA1254-04A8-4F38-A87B-8189A47921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4224" y="2688336"/>
            <a:ext cx="4501896" cy="32918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251CC6-88AD-4D6B-8116-3F183B9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25" y="2688336"/>
            <a:ext cx="2274147" cy="24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824</TotalTime>
  <Words>480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方正姚体</vt:lpstr>
      <vt:lpstr>Rockwell</vt:lpstr>
      <vt:lpstr>Rockwell Condensed</vt:lpstr>
      <vt:lpstr>Wingdings</vt:lpstr>
      <vt:lpstr>木活字</vt:lpstr>
      <vt:lpstr>代码故事汇</vt:lpstr>
      <vt:lpstr>小鱼学MYSQL</vt:lpstr>
      <vt:lpstr>一、连接数据库</vt:lpstr>
      <vt:lpstr>二、进入数据库了(v^v)</vt:lpstr>
      <vt:lpstr>才不要用别人的数据库，傲娇！</vt:lpstr>
      <vt:lpstr>没有表不高兴，删掉，统统删掉      哼!_!</vt:lpstr>
      <vt:lpstr>有天遇见了大佬</vt:lpstr>
      <vt:lpstr>第一招：增 insert</vt:lpstr>
      <vt:lpstr>第二招：改 update</vt:lpstr>
      <vt:lpstr>第三招：删delete</vt:lpstr>
      <vt:lpstr>第四招：查 selecte</vt:lpstr>
      <vt:lpstr>大佬，我不知道我有哪些列？？</vt:lpstr>
      <vt:lpstr>欲知小鱼与大佬故事…… 下回分解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代码专辑一</dc:title>
  <dc:creator>Administrator</dc:creator>
  <cp:lastModifiedBy>Administrator</cp:lastModifiedBy>
  <cp:revision>75</cp:revision>
  <dcterms:created xsi:type="dcterms:W3CDTF">2017-11-29T01:18:45Z</dcterms:created>
  <dcterms:modified xsi:type="dcterms:W3CDTF">2017-12-12T00:39:54Z</dcterms:modified>
</cp:coreProperties>
</file>