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8"/>
  </p:notesMasterIdLst>
  <p:handoutMasterIdLst>
    <p:handoutMasterId r:id="rId39"/>
  </p:handoutMasterIdLst>
  <p:sldIdLst>
    <p:sldId id="370" r:id="rId2"/>
    <p:sldId id="528" r:id="rId3"/>
    <p:sldId id="529" r:id="rId4"/>
    <p:sldId id="561" r:id="rId5"/>
    <p:sldId id="530" r:id="rId6"/>
    <p:sldId id="531" r:id="rId7"/>
    <p:sldId id="532" r:id="rId8"/>
    <p:sldId id="533" r:id="rId9"/>
    <p:sldId id="534" r:id="rId10"/>
    <p:sldId id="535" r:id="rId11"/>
    <p:sldId id="536" r:id="rId12"/>
    <p:sldId id="537" r:id="rId13"/>
    <p:sldId id="538" r:id="rId14"/>
    <p:sldId id="539" r:id="rId15"/>
    <p:sldId id="540" r:id="rId16"/>
    <p:sldId id="541" r:id="rId17"/>
    <p:sldId id="542" r:id="rId18"/>
    <p:sldId id="543" r:id="rId19"/>
    <p:sldId id="544" r:id="rId20"/>
    <p:sldId id="545" r:id="rId21"/>
    <p:sldId id="563" r:id="rId22"/>
    <p:sldId id="547" r:id="rId23"/>
    <p:sldId id="546" r:id="rId24"/>
    <p:sldId id="548" r:id="rId25"/>
    <p:sldId id="549" r:id="rId26"/>
    <p:sldId id="550" r:id="rId27"/>
    <p:sldId id="551" r:id="rId28"/>
    <p:sldId id="552" r:id="rId29"/>
    <p:sldId id="553" r:id="rId30"/>
    <p:sldId id="554" r:id="rId31"/>
    <p:sldId id="555" r:id="rId32"/>
    <p:sldId id="556" r:id="rId33"/>
    <p:sldId id="557" r:id="rId34"/>
    <p:sldId id="558" r:id="rId35"/>
    <p:sldId id="559" r:id="rId36"/>
    <p:sldId id="487" r:id="rId37"/>
  </p:sldIdLst>
  <p:sldSz cx="9144000" cy="5143500" type="screen16x9"/>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mn-ea"/>
        <a:cs typeface="Arial" charset="0"/>
      </a:defRPr>
    </a:lvl1pPr>
    <a:lvl2pPr marL="457200" algn="l" rtl="0" eaLnBrk="0" fontAlgn="base" hangingPunct="0">
      <a:spcBef>
        <a:spcPct val="0"/>
      </a:spcBef>
      <a:spcAft>
        <a:spcPct val="0"/>
      </a:spcAft>
      <a:defRPr sz="2400" kern="1200">
        <a:solidFill>
          <a:schemeClr val="tx1"/>
        </a:solidFill>
        <a:latin typeface="Arial" charset="0"/>
        <a:ea typeface="+mn-ea"/>
        <a:cs typeface="Arial" charset="0"/>
      </a:defRPr>
    </a:lvl2pPr>
    <a:lvl3pPr marL="914400" algn="l" rtl="0" eaLnBrk="0" fontAlgn="base" hangingPunct="0">
      <a:spcBef>
        <a:spcPct val="0"/>
      </a:spcBef>
      <a:spcAft>
        <a:spcPct val="0"/>
      </a:spcAft>
      <a:defRPr sz="2400" kern="1200">
        <a:solidFill>
          <a:schemeClr val="tx1"/>
        </a:solidFill>
        <a:latin typeface="Arial" charset="0"/>
        <a:ea typeface="+mn-ea"/>
        <a:cs typeface="Arial" charset="0"/>
      </a:defRPr>
    </a:lvl3pPr>
    <a:lvl4pPr marL="1371600" algn="l" rtl="0" eaLnBrk="0" fontAlgn="base" hangingPunct="0">
      <a:spcBef>
        <a:spcPct val="0"/>
      </a:spcBef>
      <a:spcAft>
        <a:spcPct val="0"/>
      </a:spcAft>
      <a:defRPr sz="2400" kern="1200">
        <a:solidFill>
          <a:schemeClr val="tx1"/>
        </a:solidFill>
        <a:latin typeface="Arial" charset="0"/>
        <a:ea typeface="+mn-ea"/>
        <a:cs typeface="Arial" charset="0"/>
      </a:defRPr>
    </a:lvl4pPr>
    <a:lvl5pPr marL="1828800" algn="l" rtl="0" eaLnBrk="0" fontAlgn="base" hangingPunct="0">
      <a:spcBef>
        <a:spcPct val="0"/>
      </a:spcBef>
      <a:spcAft>
        <a:spcPct val="0"/>
      </a:spcAft>
      <a:defRPr sz="2400" kern="1200">
        <a:solidFill>
          <a:schemeClr val="tx1"/>
        </a:solidFill>
        <a:latin typeface="Arial" charset="0"/>
        <a:ea typeface="+mn-ea"/>
        <a:cs typeface="Arial" charset="0"/>
      </a:defRPr>
    </a:lvl5pPr>
    <a:lvl6pPr marL="2286000" algn="l" defTabSz="914400" rtl="0" eaLnBrk="1" latinLnBrk="0" hangingPunct="1">
      <a:defRPr sz="2400" kern="1200">
        <a:solidFill>
          <a:schemeClr val="tx1"/>
        </a:solidFill>
        <a:latin typeface="Arial" charset="0"/>
        <a:ea typeface="+mn-ea"/>
        <a:cs typeface="Arial" charset="0"/>
      </a:defRPr>
    </a:lvl6pPr>
    <a:lvl7pPr marL="2743200" algn="l" defTabSz="914400" rtl="0" eaLnBrk="1" latinLnBrk="0" hangingPunct="1">
      <a:defRPr sz="2400" kern="1200">
        <a:solidFill>
          <a:schemeClr val="tx1"/>
        </a:solidFill>
        <a:latin typeface="Arial" charset="0"/>
        <a:ea typeface="+mn-ea"/>
        <a:cs typeface="Arial" charset="0"/>
      </a:defRPr>
    </a:lvl7pPr>
    <a:lvl8pPr marL="3200400" algn="l" defTabSz="914400" rtl="0" eaLnBrk="1" latinLnBrk="0" hangingPunct="1">
      <a:defRPr sz="2400" kern="1200">
        <a:solidFill>
          <a:schemeClr val="tx1"/>
        </a:solidFill>
        <a:latin typeface="Arial" charset="0"/>
        <a:ea typeface="+mn-ea"/>
        <a:cs typeface="Arial" charset="0"/>
      </a:defRPr>
    </a:lvl8pPr>
    <a:lvl9pPr marL="3657600" algn="l" defTabSz="914400" rtl="0" eaLnBrk="1" latinLnBrk="0" hangingPunct="1">
      <a:defRPr sz="24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054A89"/>
    <a:srgbClr val="000099"/>
    <a:srgbClr val="4F81B5"/>
    <a:srgbClr val="67AB50"/>
    <a:srgbClr val="70B6AD"/>
    <a:srgbClr val="CE3D62"/>
    <a:srgbClr val="CE4B7F"/>
    <a:srgbClr val="7876DF"/>
    <a:srgbClr val="8FCACC"/>
    <a:srgbClr val="EC7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72CC88-DD0C-4DA1-A9E8-A3F3B12245A3}" v="2" dt="2023-05-03T05:22:21.6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14" autoAdjust="0"/>
    <p:restoredTop sz="92759" autoAdjust="0"/>
  </p:normalViewPr>
  <p:slideViewPr>
    <p:cSldViewPr snapToGrid="0" snapToObjects="1">
      <p:cViewPr varScale="1">
        <p:scale>
          <a:sx n="139" d="100"/>
          <a:sy n="139" d="100"/>
        </p:scale>
        <p:origin x="798" y="126"/>
      </p:cViewPr>
      <p:guideLst>
        <p:guide orient="horz"/>
        <p:guide/>
      </p:guideLst>
    </p:cSldViewPr>
  </p:slideViewPr>
  <p:outlineViewPr>
    <p:cViewPr>
      <p:scale>
        <a:sx n="33" d="100"/>
        <a:sy n="33" d="100"/>
      </p:scale>
      <p:origin x="0" y="-836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2" d="100"/>
          <a:sy n="62" d="100"/>
        </p:scale>
        <p:origin x="3226"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 Liu" userId="09b4a868-7ce3-4fa0-87ff-7cacdef88f26" providerId="ADAL" clId="{6872CC88-DD0C-4DA1-A9E8-A3F3B12245A3}"/>
    <pc:docChg chg="undo redo custSel addSld delSld modSld">
      <pc:chgData name="Lin Liu" userId="09b4a868-7ce3-4fa0-87ff-7cacdef88f26" providerId="ADAL" clId="{6872CC88-DD0C-4DA1-A9E8-A3F3B12245A3}" dt="2023-05-03T05:40:07.301" v="516" actId="2696"/>
      <pc:docMkLst>
        <pc:docMk/>
      </pc:docMkLst>
      <pc:sldChg chg="addSp delSp modSp mod">
        <pc:chgData name="Lin Liu" userId="09b4a868-7ce3-4fa0-87ff-7cacdef88f26" providerId="ADAL" clId="{6872CC88-DD0C-4DA1-A9E8-A3F3B12245A3}" dt="2023-05-03T05:18:37.831" v="414" actId="113"/>
        <pc:sldMkLst>
          <pc:docMk/>
          <pc:sldMk cId="1218315138" sldId="529"/>
        </pc:sldMkLst>
        <pc:spChg chg="add mod">
          <ac:chgData name="Lin Liu" userId="09b4a868-7ce3-4fa0-87ff-7cacdef88f26" providerId="ADAL" clId="{6872CC88-DD0C-4DA1-A9E8-A3F3B12245A3}" dt="2023-05-03T05:18:37.831" v="414" actId="113"/>
          <ac:spMkLst>
            <pc:docMk/>
            <pc:sldMk cId="1218315138" sldId="529"/>
            <ac:spMk id="5" creationId="{3C607873-6770-FCDB-66F1-0B08F19E1AB3}"/>
          </ac:spMkLst>
        </pc:spChg>
        <pc:picChg chg="add del mod">
          <ac:chgData name="Lin Liu" userId="09b4a868-7ce3-4fa0-87ff-7cacdef88f26" providerId="ADAL" clId="{6872CC88-DD0C-4DA1-A9E8-A3F3B12245A3}" dt="2023-05-03T05:17:14.040" v="316" actId="478"/>
          <ac:picMkLst>
            <pc:docMk/>
            <pc:sldMk cId="1218315138" sldId="529"/>
            <ac:picMk id="4" creationId="{F939F2B1-5936-43C1-883E-BFE1D44AD2DB}"/>
          </ac:picMkLst>
        </pc:picChg>
        <pc:picChg chg="add del mod">
          <ac:chgData name="Lin Liu" userId="09b4a868-7ce3-4fa0-87ff-7cacdef88f26" providerId="ADAL" clId="{6872CC88-DD0C-4DA1-A9E8-A3F3B12245A3}" dt="2023-05-03T05:17:17.128" v="322" actId="14100"/>
          <ac:picMkLst>
            <pc:docMk/>
            <pc:sldMk cId="1218315138" sldId="529"/>
            <ac:picMk id="7" creationId="{25D92D9B-FAA9-AAA2-E620-E8E791A89636}"/>
          </ac:picMkLst>
        </pc:picChg>
      </pc:sldChg>
      <pc:sldChg chg="modSp mod">
        <pc:chgData name="Lin Liu" userId="09b4a868-7ce3-4fa0-87ff-7cacdef88f26" providerId="ADAL" clId="{6872CC88-DD0C-4DA1-A9E8-A3F3B12245A3}" dt="2023-05-03T05:19:41.129" v="422" actId="20577"/>
        <pc:sldMkLst>
          <pc:docMk/>
          <pc:sldMk cId="3892435430" sldId="530"/>
        </pc:sldMkLst>
        <pc:spChg chg="mod">
          <ac:chgData name="Lin Liu" userId="09b4a868-7ce3-4fa0-87ff-7cacdef88f26" providerId="ADAL" clId="{6872CC88-DD0C-4DA1-A9E8-A3F3B12245A3}" dt="2023-05-03T05:19:41.129" v="422" actId="20577"/>
          <ac:spMkLst>
            <pc:docMk/>
            <pc:sldMk cId="3892435430" sldId="530"/>
            <ac:spMk id="3" creationId="{F0780BC8-E3A2-4475-ABB6-C98B0A30E6A5}"/>
          </ac:spMkLst>
        </pc:spChg>
      </pc:sldChg>
      <pc:sldChg chg="addSp modSp mod">
        <pc:chgData name="Lin Liu" userId="09b4a868-7ce3-4fa0-87ff-7cacdef88f26" providerId="ADAL" clId="{6872CC88-DD0C-4DA1-A9E8-A3F3B12245A3}" dt="2023-05-03T05:23:14.752" v="508" actId="20577"/>
        <pc:sldMkLst>
          <pc:docMk/>
          <pc:sldMk cId="2871211351" sldId="532"/>
        </pc:sldMkLst>
        <pc:spChg chg="mod">
          <ac:chgData name="Lin Liu" userId="09b4a868-7ce3-4fa0-87ff-7cacdef88f26" providerId="ADAL" clId="{6872CC88-DD0C-4DA1-A9E8-A3F3B12245A3}" dt="2023-05-03T05:21:22.688" v="426" actId="114"/>
          <ac:spMkLst>
            <pc:docMk/>
            <pc:sldMk cId="2871211351" sldId="532"/>
            <ac:spMk id="3" creationId="{795CB8BA-E49A-4159-8666-1770EAC0DA21}"/>
          </ac:spMkLst>
        </pc:spChg>
        <pc:spChg chg="add mod">
          <ac:chgData name="Lin Liu" userId="09b4a868-7ce3-4fa0-87ff-7cacdef88f26" providerId="ADAL" clId="{6872CC88-DD0C-4DA1-A9E8-A3F3B12245A3}" dt="2023-05-03T05:23:14.752" v="508" actId="20577"/>
          <ac:spMkLst>
            <pc:docMk/>
            <pc:sldMk cId="2871211351" sldId="532"/>
            <ac:spMk id="10" creationId="{B73112FE-5932-50FA-B737-CE3B0C0CC0D2}"/>
          </ac:spMkLst>
        </pc:spChg>
      </pc:sldChg>
      <pc:sldChg chg="modSp mod">
        <pc:chgData name="Lin Liu" userId="09b4a868-7ce3-4fa0-87ff-7cacdef88f26" providerId="ADAL" clId="{6872CC88-DD0C-4DA1-A9E8-A3F3B12245A3}" dt="2023-05-03T05:33:14.319" v="511" actId="113"/>
        <pc:sldMkLst>
          <pc:docMk/>
          <pc:sldMk cId="1907576133" sldId="533"/>
        </pc:sldMkLst>
        <pc:spChg chg="mod">
          <ac:chgData name="Lin Liu" userId="09b4a868-7ce3-4fa0-87ff-7cacdef88f26" providerId="ADAL" clId="{6872CC88-DD0C-4DA1-A9E8-A3F3B12245A3}" dt="2023-05-03T05:33:14.319" v="511" actId="113"/>
          <ac:spMkLst>
            <pc:docMk/>
            <pc:sldMk cId="1907576133" sldId="533"/>
            <ac:spMk id="3" creationId="{051D1EB9-4F9A-49E0-9F74-73FC5DA9931F}"/>
          </ac:spMkLst>
        </pc:spChg>
      </pc:sldChg>
      <pc:sldChg chg="modSp add del mod">
        <pc:chgData name="Lin Liu" userId="09b4a868-7ce3-4fa0-87ff-7cacdef88f26" providerId="ADAL" clId="{6872CC88-DD0C-4DA1-A9E8-A3F3B12245A3}" dt="2023-05-03T05:40:07.301" v="516" actId="2696"/>
        <pc:sldMkLst>
          <pc:docMk/>
          <pc:sldMk cId="3325683929" sldId="564"/>
        </pc:sldMkLst>
        <pc:spChg chg="mod">
          <ac:chgData name="Lin Liu" userId="09b4a868-7ce3-4fa0-87ff-7cacdef88f26" providerId="ADAL" clId="{6872CC88-DD0C-4DA1-A9E8-A3F3B12245A3}" dt="2023-05-03T05:35:30.957" v="515" actId="14"/>
          <ac:spMkLst>
            <pc:docMk/>
            <pc:sldMk cId="3325683929" sldId="564"/>
            <ac:spMk id="3" creationId="{2E06C457-7427-4233-906E-68ECE535CAA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072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072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072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5FF6F4C1-4114-4918-8993-473D0CD5DCE6}" type="slidenum">
              <a:rPr lang="en-US"/>
              <a:pPr>
                <a:defRPr/>
              </a:pPr>
              <a:t>‹#›</a:t>
            </a:fld>
            <a:endParaRPr lang="en-US"/>
          </a:p>
        </p:txBody>
      </p:sp>
    </p:spTree>
    <p:extLst>
      <p:ext uri="{BB962C8B-B14F-4D97-AF65-F5344CB8AC3E}">
        <p14:creationId xmlns:p14="http://schemas.microsoft.com/office/powerpoint/2010/main" val="71991731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20483"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506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2048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48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2048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1EDB437F-59FE-4A6C-A802-8DC82142699A}" type="slidenum">
              <a:rPr lang="en-US"/>
              <a:pPr>
                <a:defRPr/>
              </a:pPr>
              <a:t>‹#›</a:t>
            </a:fld>
            <a:endParaRPr lang="en-US"/>
          </a:p>
        </p:txBody>
      </p:sp>
    </p:spTree>
    <p:extLst>
      <p:ext uri="{BB962C8B-B14F-4D97-AF65-F5344CB8AC3E}">
        <p14:creationId xmlns:p14="http://schemas.microsoft.com/office/powerpoint/2010/main" val="3522943530"/>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Arial" pitchFamily="-65"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pitchFamily="-65"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pitchFamily="-65"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pitchFamily="-65"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pitchFamily="-65"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0243"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a:p>
        </p:txBody>
      </p:sp>
    </p:spTree>
    <p:extLst>
      <p:ext uri="{BB962C8B-B14F-4D97-AF65-F5344CB8AC3E}">
        <p14:creationId xmlns:p14="http://schemas.microsoft.com/office/powerpoint/2010/main" val="3559688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Answer to the questions:</a:t>
            </a:r>
          </a:p>
          <a:p>
            <a:endParaRPr lang="en-AU" dirty="0"/>
          </a:p>
          <a:p>
            <a:pPr marL="228600" indent="-228600">
              <a:buAutoNum type="arabicParenBoth"/>
            </a:pPr>
            <a:r>
              <a:rPr lang="en-AU" dirty="0"/>
              <a:t>Not</a:t>
            </a:r>
            <a:r>
              <a:rPr lang="en-AU" baseline="0" dirty="0"/>
              <a:t> necessary sometimes. For example, merging {Bread, Milk} &amp; { Bread, Diaper} gives us {Bread, Milk, Diaper}; and merging {Bread, Diaper} &amp; {Milk, Diaper} also gives us { Bread, Milk, Diaper}</a:t>
            </a:r>
          </a:p>
          <a:p>
            <a:pPr marL="0" indent="0">
              <a:buNone/>
            </a:pPr>
            <a:r>
              <a:rPr lang="en-AU" baseline="0" dirty="0"/>
              <a:t>Then the question is: Can we avoid doing the unnecessary merging? </a:t>
            </a:r>
          </a:p>
          <a:p>
            <a:pPr marL="228600" indent="-228600">
              <a:buAutoNum type="arabicParenBoth"/>
            </a:pPr>
            <a:endParaRPr lang="en-AU" baseline="0" dirty="0"/>
          </a:p>
          <a:p>
            <a:pPr marL="228600" indent="-228600">
              <a:buAutoNum type="arabicParenBoth"/>
            </a:pPr>
            <a:endParaRPr lang="en-AU" baseline="0" dirty="0"/>
          </a:p>
          <a:p>
            <a:pPr marL="228600" indent="-228600">
              <a:buAutoNum type="arabicParenBoth"/>
            </a:pPr>
            <a:endParaRPr lang="en-AU" baseline="0" dirty="0"/>
          </a:p>
          <a:p>
            <a:pPr marL="0" indent="0">
              <a:buNone/>
            </a:pPr>
            <a:r>
              <a:rPr lang="en-AU" dirty="0"/>
              <a:t>(2) The </a:t>
            </a:r>
            <a:r>
              <a:rPr lang="en-AU" baseline="0" dirty="0"/>
              <a:t>2-itemsets {Milk, Diaper} and {Beer, Diaper} are both frequent, so one may think that we should combine them to generate the 3-itemset {Milk, Diaper, Beer} as a candidate 3-itemset (then test if it is a frequent 3-itemset), however, n</a:t>
            </a:r>
            <a:r>
              <a:rPr lang="en-AU" dirty="0"/>
              <a:t>ote</a:t>
            </a:r>
            <a:r>
              <a:rPr lang="en-AU" baseline="0" dirty="0"/>
              <a:t> that {Milk, Beer} is in-frequent, so any of its superset will be infrequent, therefore no need to generate any 3-itemsets that contain this in-frequent 2-itemsets.</a:t>
            </a:r>
          </a:p>
          <a:p>
            <a:pPr marL="0" indent="0">
              <a:buNone/>
            </a:pPr>
            <a:r>
              <a:rPr lang="en-AU" baseline="0" dirty="0"/>
              <a:t>Then the further question is, how can we </a:t>
            </a:r>
            <a:r>
              <a:rPr lang="en-AU" b="1" baseline="0" dirty="0"/>
              <a:t>totally avoid </a:t>
            </a:r>
            <a:r>
              <a:rPr lang="en-AU" baseline="0" dirty="0"/>
              <a:t>generating such </a:t>
            </a:r>
            <a:r>
              <a:rPr lang="en-AU" baseline="0" dirty="0" err="1"/>
              <a:t>itemsets</a:t>
            </a:r>
            <a:r>
              <a:rPr lang="en-AU" baseline="0" dirty="0"/>
              <a:t>,  i.e. without combining the two candidate 2-itemsets and then getting to know that a subset of the combined result is in-frequent, so we don’t take the result as a candidate 3-itemset? </a:t>
            </a:r>
          </a:p>
          <a:p>
            <a:endParaRPr lang="en-AU" baseline="0" dirty="0"/>
          </a:p>
          <a:p>
            <a:r>
              <a:rPr lang="en-AU" baseline="0" dirty="0"/>
              <a:t>Let’s keep these questions in mind and see how the </a:t>
            </a:r>
            <a:r>
              <a:rPr lang="en-AU" baseline="0" dirty="0" err="1"/>
              <a:t>Apriori</a:t>
            </a:r>
            <a:r>
              <a:rPr lang="en-AU" baseline="0" dirty="0"/>
              <a:t> algorithm deals with them.</a:t>
            </a:r>
            <a:endParaRPr lang="en-AU" dirty="0"/>
          </a:p>
          <a:p>
            <a:endParaRPr lang="en-US" dirty="0"/>
          </a:p>
        </p:txBody>
      </p:sp>
    </p:spTree>
    <p:extLst>
      <p:ext uri="{BB962C8B-B14F-4D97-AF65-F5344CB8AC3E}">
        <p14:creationId xmlns:p14="http://schemas.microsoft.com/office/powerpoint/2010/main" val="2586158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Hash tree uses</a:t>
            </a:r>
            <a:r>
              <a:rPr lang="en-AU" baseline="0" dirty="0"/>
              <a:t> the similar idea of a hash table, and leaf nodes of the tree are the “buckets”. However, a “bucket” of a hash tree here is used to store a given number of k-</a:t>
            </a:r>
            <a:r>
              <a:rPr lang="en-AU" baseline="0" dirty="0" err="1"/>
              <a:t>itemsets</a:t>
            </a:r>
            <a:r>
              <a:rPr lang="en-AU" baseline="0" dirty="0"/>
              <a:t>, and each itemset contains k items. The above hash tree is used for store the 3-itemsets.</a:t>
            </a:r>
          </a:p>
          <a:p>
            <a:endParaRPr lang="en-AU" baseline="0" dirty="0"/>
          </a:p>
          <a:p>
            <a:r>
              <a:rPr lang="en-AU" baseline="0" dirty="0"/>
              <a:t>Since an itemset contains k values, we need to hash the individual values/items of the itemset to decide where to store/find the itemset. For example, for itemset {1, 4, 5}, we start from the root node, firstly hash the first item, which is 1, based on the hash function, we should go to left child of the root (or split the root to get and go to its left child); when we are at the left child, we hash the 2</a:t>
            </a:r>
            <a:r>
              <a:rPr lang="en-AU" baseline="30000" dirty="0"/>
              <a:t>nd</a:t>
            </a:r>
            <a:r>
              <a:rPr lang="en-AU" baseline="0" dirty="0"/>
              <a:t> item, which is 4. According to the hash function, we need to split the current node and go to the left child of the current node, so we move down to the left child (at level 3) now. Then we are supposed to hash the 3</a:t>
            </a:r>
            <a:r>
              <a:rPr lang="en-AU" baseline="30000" dirty="0"/>
              <a:t>rd</a:t>
            </a:r>
            <a:r>
              <a:rPr lang="en-AU" baseline="0" dirty="0"/>
              <a:t> value 5, according to hash function, we are supposed to split this level 3 node and go to its middle child, but since the current level 3 node hasn’t got any itemset stored, we don’t split it and we just store the item set {1, 4, 5} in this node.</a:t>
            </a:r>
          </a:p>
          <a:p>
            <a:endParaRPr lang="en-AU" baseline="0" dirty="0"/>
          </a:p>
          <a:p>
            <a:r>
              <a:rPr lang="en-AU" baseline="0" dirty="0"/>
              <a:t>Another example: {3,5,7}:</a:t>
            </a:r>
          </a:p>
          <a:p>
            <a:r>
              <a:rPr lang="en-AU" baseline="0" dirty="0"/>
              <a:t>First standing at root, hash 3, according to hash function, go to the right child of root (at level 2 now). Then hash 5, should go to the middle child (at level 3) now. Then we are supposed to hash 7, but since this current level 3 node only has 1 itemset (3, 5, 6) stored there, not exceeding the maximum leaf size yet (let’s assuming it is 3, i.e. each leaf node can only hold up to 3 </a:t>
            </a:r>
            <a:r>
              <a:rPr lang="en-AU" baseline="0" dirty="0" err="1"/>
              <a:t>itemsets</a:t>
            </a:r>
            <a:r>
              <a:rPr lang="en-AU" baseline="0" dirty="0"/>
              <a:t>), we don’t need to split this level 3 node, we just store {3, 5, 7} there. </a:t>
            </a:r>
            <a:endParaRPr lang="en-US" dirty="0"/>
          </a:p>
          <a:p>
            <a:endParaRPr lang="en-US" dirty="0"/>
          </a:p>
        </p:txBody>
      </p:sp>
    </p:spTree>
    <p:extLst>
      <p:ext uri="{BB962C8B-B14F-4D97-AF65-F5344CB8AC3E}">
        <p14:creationId xmlns:p14="http://schemas.microsoft.com/office/powerpoint/2010/main" val="2458775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 diagram shows a systematic</a:t>
            </a:r>
            <a:r>
              <a:rPr lang="en-AU" baseline="0" dirty="0"/>
              <a:t> way of enumerating all the size-3 subsets of the transaction 1,2,3,5,6</a:t>
            </a:r>
          </a:p>
          <a:p>
            <a:endParaRPr lang="en-AU" baseline="0" dirty="0"/>
          </a:p>
          <a:p>
            <a:r>
              <a:rPr lang="en-AU" baseline="0" dirty="0"/>
              <a:t>Assuming that each itemset keeps its items in increasing lexicographic order, and itemset can be enumerated by specifying the smallest item first, followed by the larger items. </a:t>
            </a:r>
          </a:p>
          <a:p>
            <a:endParaRPr lang="en-AU" baseline="0" dirty="0"/>
          </a:p>
          <a:p>
            <a:r>
              <a:rPr lang="en-AU" baseline="0" dirty="0"/>
              <a:t>Then we firstly fix the possible first item in an itemset. In this example of constructing 3-itemsets, it can only be 1, 2 or 3, because there are only 1 item following 5 and no item following 6.</a:t>
            </a:r>
          </a:p>
          <a:p>
            <a:endParaRPr lang="en-AU" baseline="0" dirty="0"/>
          </a:p>
          <a:p>
            <a:r>
              <a:rPr lang="en-AU" baseline="0" dirty="0"/>
              <a:t>After fixing the first item, at level 2, we can identify the second item.</a:t>
            </a:r>
            <a:endParaRPr lang="en-AU" dirty="0"/>
          </a:p>
          <a:p>
            <a:endParaRPr lang="en-US" dirty="0"/>
          </a:p>
        </p:txBody>
      </p:sp>
    </p:spTree>
    <p:extLst>
      <p:ext uri="{BB962C8B-B14F-4D97-AF65-F5344CB8AC3E}">
        <p14:creationId xmlns:p14="http://schemas.microsoft.com/office/powerpoint/2010/main" val="293495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Now during</a:t>
            </a:r>
            <a:r>
              <a:rPr lang="en-AU" baseline="0" dirty="0"/>
              <a:t> the search, the transaction is hashed using the same hash function.</a:t>
            </a:r>
          </a:p>
          <a:p>
            <a:r>
              <a:rPr lang="en-AU" baseline="0" dirty="0"/>
              <a:t>The 3-itemsets contained in the transaction must start with 1, 2, or 3 (see previous slide)</a:t>
            </a:r>
          </a:p>
          <a:p>
            <a:r>
              <a:rPr lang="en-AU" baseline="0" dirty="0"/>
              <a:t>So at the root of the tree, items 1, 2 and 3 are hashed (separately), so that item 1 (together with the items following 1 in the transaction) goes to the left child of the root; item 2 (together with the items following it in the transaction) goes to the middle child; and item 3  (together with the items following it ) goes to the right child.</a:t>
            </a:r>
          </a:p>
          <a:p>
            <a:endParaRPr lang="en-US" dirty="0"/>
          </a:p>
        </p:txBody>
      </p:sp>
    </p:spTree>
    <p:extLst>
      <p:ext uri="{BB962C8B-B14F-4D97-AF65-F5344CB8AC3E}">
        <p14:creationId xmlns:p14="http://schemas.microsoft.com/office/powerpoint/2010/main" val="485673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aseline="0" dirty="0"/>
              <a:t>At level 2 of the tree, the (possibly partial) transaction is hashed on its second item. …</a:t>
            </a:r>
          </a:p>
          <a:p>
            <a:endParaRPr lang="en-AU" baseline="0" dirty="0"/>
          </a:p>
          <a:p>
            <a:r>
              <a:rPr lang="en-AU" baseline="0" dirty="0"/>
              <a:t>The process continues until the leaf nodes of the tree are reached. </a:t>
            </a:r>
            <a:endParaRPr lang="en-AU" dirty="0"/>
          </a:p>
          <a:p>
            <a:endParaRPr lang="en-US" dirty="0"/>
          </a:p>
        </p:txBody>
      </p:sp>
    </p:spTree>
    <p:extLst>
      <p:ext uri="{BB962C8B-B14F-4D97-AF65-F5344CB8AC3E}">
        <p14:creationId xmlns:p14="http://schemas.microsoft.com/office/powerpoint/2010/main" val="24249342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aseline="0" dirty="0"/>
              <a:t>The candidate </a:t>
            </a:r>
            <a:r>
              <a:rPr lang="en-AU" baseline="0" dirty="0" err="1"/>
              <a:t>itemsets</a:t>
            </a:r>
            <a:r>
              <a:rPr lang="en-AU" baseline="0" dirty="0"/>
              <a:t> stored at the visited leaf nodes are compared against the (possibly partial) transaction. If a candidate is a subset of the (possibly partial) transaction, the support count of the candidate is increased by 1. </a:t>
            </a:r>
            <a:endParaRPr lang="en-AU" dirty="0"/>
          </a:p>
          <a:p>
            <a:endParaRPr lang="en-AU" dirty="0"/>
          </a:p>
          <a:p>
            <a:r>
              <a:rPr lang="en-AU" dirty="0"/>
              <a:t>As</a:t>
            </a:r>
            <a:r>
              <a:rPr lang="en-AU" baseline="0" dirty="0"/>
              <a:t> result of using hash tree to store candidate the </a:t>
            </a:r>
            <a:r>
              <a:rPr lang="en-AU" baseline="0" dirty="0" err="1"/>
              <a:t>itemsets</a:t>
            </a:r>
            <a:r>
              <a:rPr lang="en-AU" baseline="0" dirty="0"/>
              <a:t> (3-itemsets) and the systematic way of enumerating all the size-3 subsets of the transaction, instead of checking each of 15 candidate </a:t>
            </a:r>
            <a:r>
              <a:rPr lang="en-AU" baseline="0" dirty="0" err="1"/>
              <a:t>itemsets</a:t>
            </a:r>
            <a:r>
              <a:rPr lang="en-AU" baseline="0" dirty="0"/>
              <a:t> to see if the transaction contains each of them or not, we only checked 11 (out of the 15) candidate sets, i.e. those in red rectangles. </a:t>
            </a:r>
            <a:endParaRPr lang="en-AU" dirty="0"/>
          </a:p>
          <a:p>
            <a:endParaRPr lang="en-US" dirty="0"/>
          </a:p>
        </p:txBody>
      </p:sp>
    </p:spTree>
    <p:extLst>
      <p:ext uri="{BB962C8B-B14F-4D97-AF65-F5344CB8AC3E}">
        <p14:creationId xmlns:p14="http://schemas.microsoft.com/office/powerpoint/2010/main" val="42760658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a:p>
        </p:txBody>
      </p:sp>
    </p:spTree>
    <p:extLst>
      <p:ext uri="{BB962C8B-B14F-4D97-AF65-F5344CB8AC3E}">
        <p14:creationId xmlns:p14="http://schemas.microsoft.com/office/powerpoint/2010/main" val="21709577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tart">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D942E2-BAD8-FC47-AC93-B2BB6BCAFFA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8" name="Picture 7" descr="UniSA New Portrait whit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927728" y="590550"/>
            <a:ext cx="1288544" cy="1030835"/>
          </a:xfrm>
          <a:prstGeom prst="rect">
            <a:avLst/>
          </a:prstGeom>
        </p:spPr>
      </p:pic>
      <p:sp>
        <p:nvSpPr>
          <p:cNvPr id="4" name="Rectangle 8"/>
          <p:cNvSpPr>
            <a:spLocks noGrp="1" noChangeArrowheads="1"/>
          </p:cNvSpPr>
          <p:nvPr>
            <p:ph type="ctrTitle" sz="quarter" hasCustomPrompt="1"/>
          </p:nvPr>
        </p:nvSpPr>
        <p:spPr bwMode="auto">
          <a:xfrm>
            <a:off x="1358089" y="2184400"/>
            <a:ext cx="6437083" cy="843280"/>
          </a:xfrm>
          <a:prstGeom prst="rect">
            <a:avLst/>
          </a:prstGeom>
          <a:noFill/>
          <a:ln>
            <a:miter lim="800000"/>
            <a:headEnd/>
            <a:tailEnd/>
          </a:ln>
        </p:spPr>
        <p:txBody>
          <a:bodyPr vert="horz" wrap="square" lIns="91440" tIns="45720" rIns="91440" bIns="45720" numCol="1" anchor="ctr" anchorCtr="0" compatLnSpc="1">
            <a:prstTxWarp prst="textNoShape">
              <a:avLst/>
            </a:prstTxWarp>
          </a:bodyPr>
          <a:lstStyle>
            <a:lvl1pPr algn="ctr">
              <a:defRPr sz="4400" b="1">
                <a:solidFill>
                  <a:schemeClr val="bg1"/>
                </a:solidFill>
                <a:latin typeface="+mj-lt"/>
              </a:defRPr>
            </a:lvl1pPr>
          </a:lstStyle>
          <a:p>
            <a:r>
              <a:rPr lang="en-US" dirty="0"/>
              <a:t>Insert title here</a:t>
            </a:r>
          </a:p>
        </p:txBody>
      </p:sp>
      <p:sp>
        <p:nvSpPr>
          <p:cNvPr id="5" name="Rectangle 11"/>
          <p:cNvSpPr>
            <a:spLocks noGrp="1" noChangeArrowheads="1"/>
          </p:cNvSpPr>
          <p:nvPr>
            <p:ph type="subTitle" sz="quarter" idx="1" hasCustomPrompt="1"/>
          </p:nvPr>
        </p:nvSpPr>
        <p:spPr bwMode="auto">
          <a:xfrm>
            <a:off x="1366353" y="3332829"/>
            <a:ext cx="6428827" cy="1249331"/>
          </a:xfrm>
          <a:prstGeom prst="rect">
            <a:avLst/>
          </a:prstGeom>
          <a:noFill/>
          <a:ln>
            <a:miter lim="800000"/>
            <a:headEnd/>
            <a:tailEnd/>
          </a:ln>
        </p:spPr>
        <p:txBody>
          <a:bodyPr vert="horz" wrap="square" lIns="91440" tIns="45720" rIns="91440" bIns="45720" numCol="1" anchor="ctr" anchorCtr="0" compatLnSpc="1">
            <a:prstTxWarp prst="textNoShape">
              <a:avLst/>
            </a:prstTxWarp>
          </a:bodyPr>
          <a:lstStyle>
            <a:lvl1pPr marL="0" indent="0" algn="ctr">
              <a:buFontTx/>
              <a:buNone/>
              <a:defRPr sz="3200" baseline="0">
                <a:solidFill>
                  <a:schemeClr val="bg1"/>
                </a:solidFill>
              </a:defRPr>
            </a:lvl1pPr>
          </a:lstStyle>
          <a:p>
            <a:r>
              <a:rPr lang="en-US" dirty="0"/>
              <a:t>Insert text or delete if not required</a:t>
            </a:r>
          </a:p>
        </p:txBody>
      </p:sp>
    </p:spTree>
    <p:extLst>
      <p:ext uri="{BB962C8B-B14F-4D97-AF65-F5344CB8AC3E}">
        <p14:creationId xmlns:p14="http://schemas.microsoft.com/office/powerpoint/2010/main" val="168138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ooter:heading and tex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48578" y="4504556"/>
            <a:ext cx="1416826" cy="421143"/>
          </a:xfrm>
          <a:prstGeom prst="rect">
            <a:avLst/>
          </a:prstGeom>
        </p:spPr>
      </p:pic>
      <p:sp>
        <p:nvSpPr>
          <p:cNvPr id="11" name="Text Placeholder 3"/>
          <p:cNvSpPr>
            <a:spLocks noGrp="1"/>
          </p:cNvSpPr>
          <p:nvPr>
            <p:ph type="body" sz="quarter" idx="11" hasCustomPrompt="1"/>
          </p:nvPr>
        </p:nvSpPr>
        <p:spPr>
          <a:xfrm>
            <a:off x="416217" y="428627"/>
            <a:ext cx="8290903" cy="505438"/>
          </a:xfrm>
          <a:prstGeom prst="rect">
            <a:avLst/>
          </a:prstGeom>
        </p:spPr>
        <p:txBody>
          <a:bodyPr anchor="t"/>
          <a:lstStyle>
            <a:lvl1pPr marL="0" indent="0">
              <a:lnSpc>
                <a:spcPct val="90000"/>
              </a:lnSpc>
              <a:buNone/>
              <a:defRPr sz="2800" b="1" baseline="0">
                <a:solidFill>
                  <a:srgbClr val="054A89"/>
                </a:solidFill>
              </a:defRPr>
            </a:lvl1pPr>
          </a:lstStyle>
          <a:p>
            <a:pPr lvl="0"/>
            <a:r>
              <a:rPr lang="en-US" dirty="0"/>
              <a:t>Type heading here</a:t>
            </a:r>
            <a:endParaRPr lang="en-AU" dirty="0"/>
          </a:p>
        </p:txBody>
      </p:sp>
      <p:sp>
        <p:nvSpPr>
          <p:cNvPr id="12" name="Text Placeholder 3"/>
          <p:cNvSpPr>
            <a:spLocks noGrp="1"/>
          </p:cNvSpPr>
          <p:nvPr>
            <p:ph type="body" sz="quarter" idx="12" hasCustomPrompt="1"/>
          </p:nvPr>
        </p:nvSpPr>
        <p:spPr>
          <a:xfrm>
            <a:off x="416217" y="954963"/>
            <a:ext cx="8280751" cy="2504435"/>
          </a:xfrm>
          <a:prstGeom prst="rect">
            <a:avLst/>
          </a:prstGeom>
        </p:spPr>
        <p:txBody>
          <a:bodyPr/>
          <a:lstStyle>
            <a:lvl1pPr marL="342900" indent="-342900">
              <a:lnSpc>
                <a:spcPct val="90000"/>
              </a:lnSpc>
              <a:spcBef>
                <a:spcPts val="0"/>
              </a:spcBef>
              <a:spcAft>
                <a:spcPts val="425"/>
              </a:spcAft>
              <a:buFont typeface="Arial" panose="020B0604020202020204" pitchFamily="34" charset="0"/>
              <a:buChar char="•"/>
              <a:defRPr sz="2400" b="0" baseline="0">
                <a:solidFill>
                  <a:schemeClr val="tx1"/>
                </a:solidFill>
              </a:defRPr>
            </a:lvl1pPr>
            <a:lvl2pPr marL="720000">
              <a:lnSpc>
                <a:spcPct val="90000"/>
              </a:lnSpc>
              <a:spcBef>
                <a:spcPts val="0"/>
              </a:spcBef>
              <a:spcAft>
                <a:spcPts val="425"/>
              </a:spcAft>
              <a:defRPr sz="2000"/>
            </a:lvl2pPr>
            <a:lvl3pPr marL="900000" indent="-228600">
              <a:lnSpc>
                <a:spcPct val="90000"/>
              </a:lnSpc>
              <a:spcBef>
                <a:spcPts val="0"/>
              </a:spcBef>
              <a:spcAft>
                <a:spcPts val="425"/>
              </a:spcAft>
              <a:buFont typeface="Arial" panose="020B0604020202020204" pitchFamily="34" charset="0"/>
              <a:buChar char="»"/>
              <a:defRPr sz="2000"/>
            </a:lvl3pPr>
          </a:lstStyle>
          <a:p>
            <a:pPr lvl="0"/>
            <a:r>
              <a:rPr lang="en-US" dirty="0"/>
              <a:t>Type text here</a:t>
            </a:r>
          </a:p>
          <a:p>
            <a:pPr lvl="1"/>
            <a:r>
              <a:rPr lang="en-US" dirty="0"/>
              <a:t>Second level if required</a:t>
            </a:r>
          </a:p>
          <a:p>
            <a:pPr lvl="2"/>
            <a:r>
              <a:rPr lang="en-US" dirty="0"/>
              <a:t>Third level if required</a:t>
            </a:r>
          </a:p>
          <a:p>
            <a:pPr lvl="0"/>
            <a:endParaRPr lang="en-AU" dirty="0"/>
          </a:p>
        </p:txBody>
      </p:sp>
      <p:pic>
        <p:nvPicPr>
          <p:cNvPr id="3" name="Picture 2">
            <a:extLst>
              <a:ext uri="{FF2B5EF4-FFF2-40B4-BE49-F238E27FC236}">
                <a16:creationId xmlns:a16="http://schemas.microsoft.com/office/drawing/2014/main" id="{1865B537-7036-2042-B50D-F890C1EE9571}"/>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t="14907" b="16398"/>
          <a:stretch/>
        </p:blipFill>
        <p:spPr>
          <a:xfrm>
            <a:off x="7368975" y="4489554"/>
            <a:ext cx="1686214" cy="577121"/>
          </a:xfrm>
          <a:prstGeom prst="rect">
            <a:avLst/>
          </a:prstGeom>
        </p:spPr>
      </p:pic>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ooter:Text left/Image righ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4570413" y="-1"/>
            <a:ext cx="4573587" cy="4276725"/>
          </a:xfrm>
          <a:prstGeom prst="rect">
            <a:avLst/>
          </a:prstGeom>
        </p:spPr>
        <p:txBody>
          <a:bodyPr anchor="ctr"/>
          <a:lstStyle>
            <a:lvl1pPr marL="0" marR="0" indent="0" algn="ctr" defTabSz="914400" rtl="0" eaLnBrk="0" fontAlgn="base" latinLnBrk="0" hangingPunct="0">
              <a:lnSpc>
                <a:spcPct val="100000"/>
              </a:lnSpc>
              <a:spcBef>
                <a:spcPct val="20000"/>
              </a:spcBef>
              <a:spcAft>
                <a:spcPct val="0"/>
              </a:spcAft>
              <a:buClrTx/>
              <a:buSzTx/>
              <a:buFontTx/>
              <a:buNone/>
              <a:tabLst/>
              <a:defRPr i="1">
                <a:solidFill>
                  <a:srgbClr val="E632C0"/>
                </a:solidFill>
              </a:defRPr>
            </a:lvl1pPr>
          </a:lstStyle>
          <a:p>
            <a:r>
              <a:rPr lang="en-US" dirty="0"/>
              <a:t>Drag or insert image/chart/table to placeholder. Or c</a:t>
            </a:r>
            <a:r>
              <a:rPr lang="en-AU" dirty="0"/>
              <a:t>lick </a:t>
            </a:r>
            <a:br>
              <a:rPr lang="en-AU" dirty="0"/>
            </a:br>
            <a:r>
              <a:rPr lang="en-AU" dirty="0"/>
              <a:t>icon to add.</a:t>
            </a:r>
          </a:p>
        </p:txBody>
      </p:sp>
      <p:sp>
        <p:nvSpPr>
          <p:cNvPr id="12" name="Text Placeholder 3"/>
          <p:cNvSpPr>
            <a:spLocks noGrp="1"/>
          </p:cNvSpPr>
          <p:nvPr>
            <p:ph type="body" sz="quarter" idx="11" hasCustomPrompt="1"/>
          </p:nvPr>
        </p:nvSpPr>
        <p:spPr>
          <a:xfrm>
            <a:off x="416217" y="428627"/>
            <a:ext cx="3820503" cy="647700"/>
          </a:xfrm>
          <a:prstGeom prst="rect">
            <a:avLst/>
          </a:prstGeom>
        </p:spPr>
        <p:txBody>
          <a:bodyPr anchor="t"/>
          <a:lstStyle>
            <a:lvl1pPr marL="0" indent="0">
              <a:lnSpc>
                <a:spcPct val="90000"/>
              </a:lnSpc>
              <a:buNone/>
              <a:defRPr sz="3600" b="1">
                <a:solidFill>
                  <a:srgbClr val="054A89"/>
                </a:solidFill>
              </a:defRPr>
            </a:lvl1pPr>
          </a:lstStyle>
          <a:p>
            <a:pPr lvl="0"/>
            <a:r>
              <a:rPr lang="en-US" dirty="0"/>
              <a:t>Type heading</a:t>
            </a:r>
            <a:endParaRPr lang="en-AU" dirty="0"/>
          </a:p>
        </p:txBody>
      </p:sp>
      <p:sp>
        <p:nvSpPr>
          <p:cNvPr id="13" name="Text Placeholder 3"/>
          <p:cNvSpPr>
            <a:spLocks noGrp="1"/>
          </p:cNvSpPr>
          <p:nvPr>
            <p:ph type="body" sz="quarter" idx="12" hasCustomPrompt="1"/>
          </p:nvPr>
        </p:nvSpPr>
        <p:spPr>
          <a:xfrm>
            <a:off x="416209" y="1295405"/>
            <a:ext cx="3810351" cy="2514595"/>
          </a:xfrm>
          <a:prstGeom prst="rect">
            <a:avLst/>
          </a:prstGeom>
        </p:spPr>
        <p:txBody>
          <a:bodyPr/>
          <a:lstStyle>
            <a:lvl1pPr marL="342900" indent="-342900">
              <a:lnSpc>
                <a:spcPct val="90000"/>
              </a:lnSpc>
              <a:spcBef>
                <a:spcPts val="0"/>
              </a:spcBef>
              <a:spcAft>
                <a:spcPts val="1200"/>
              </a:spcAft>
              <a:buFont typeface="Arial" panose="020B0604020202020204" pitchFamily="34" charset="0"/>
              <a:buChar char="•"/>
              <a:defRPr sz="2400" b="0" baseline="0">
                <a:solidFill>
                  <a:schemeClr val="tx1"/>
                </a:solidFill>
              </a:defRPr>
            </a:lvl1pPr>
          </a:lstStyle>
          <a:p>
            <a:pPr lvl="0"/>
            <a:r>
              <a:rPr lang="en-US" dirty="0"/>
              <a:t>Type text here</a:t>
            </a:r>
            <a:endParaRPr lang="en-AU" dirty="0"/>
          </a:p>
        </p:txBody>
      </p:sp>
      <p:pic>
        <p:nvPicPr>
          <p:cNvPr id="9" name="Picture 8">
            <a:extLst>
              <a:ext uri="{FF2B5EF4-FFF2-40B4-BE49-F238E27FC236}">
                <a16:creationId xmlns:a16="http://schemas.microsoft.com/office/drawing/2014/main" id="{1905D9D5-D48F-4444-9C6D-30944DD8E39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4907" b="16398"/>
          <a:stretch/>
        </p:blipFill>
        <p:spPr>
          <a:xfrm>
            <a:off x="7368975" y="4489554"/>
            <a:ext cx="1686214" cy="577121"/>
          </a:xfrm>
          <a:prstGeom prst="rect">
            <a:avLst/>
          </a:prstGeom>
        </p:spPr>
      </p:pic>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ooter:Text right/Image lef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1"/>
            <a:ext cx="4572000" cy="4273550"/>
          </a:xfrm>
          <a:prstGeom prst="rect">
            <a:avLst/>
          </a:prstGeom>
        </p:spPr>
        <p:txBody>
          <a:bodyPr anchor="ctr"/>
          <a:lstStyle>
            <a:lvl1pPr marL="0" marR="0" indent="0" algn="ctr" defTabSz="914400" rtl="0" eaLnBrk="0" fontAlgn="base" latinLnBrk="0" hangingPunct="0">
              <a:lnSpc>
                <a:spcPct val="100000"/>
              </a:lnSpc>
              <a:spcBef>
                <a:spcPct val="20000"/>
              </a:spcBef>
              <a:spcAft>
                <a:spcPct val="0"/>
              </a:spcAft>
              <a:buClrTx/>
              <a:buSzTx/>
              <a:buFontTx/>
              <a:buNone/>
              <a:tabLst/>
              <a:defRPr i="1">
                <a:solidFill>
                  <a:srgbClr val="E632C0"/>
                </a:solidFill>
              </a:defRPr>
            </a:lvl1pPr>
          </a:lstStyle>
          <a:p>
            <a:r>
              <a:rPr lang="en-US" dirty="0"/>
              <a:t>Drag or insert image/chart/table to placeholder. Or c</a:t>
            </a:r>
            <a:r>
              <a:rPr lang="en-AU" dirty="0"/>
              <a:t>lick </a:t>
            </a:r>
            <a:br>
              <a:rPr lang="en-AU" dirty="0"/>
            </a:br>
            <a:r>
              <a:rPr lang="en-AU" dirty="0"/>
              <a:t>icon to add.</a:t>
            </a:r>
          </a:p>
        </p:txBody>
      </p:sp>
      <p:sp>
        <p:nvSpPr>
          <p:cNvPr id="12" name="Text Placeholder 3"/>
          <p:cNvSpPr>
            <a:spLocks noGrp="1"/>
          </p:cNvSpPr>
          <p:nvPr>
            <p:ph type="body" sz="quarter" idx="11" hasCustomPrompt="1"/>
          </p:nvPr>
        </p:nvSpPr>
        <p:spPr>
          <a:xfrm>
            <a:off x="4947577" y="428627"/>
            <a:ext cx="3820503" cy="647700"/>
          </a:xfrm>
          <a:prstGeom prst="rect">
            <a:avLst/>
          </a:prstGeom>
        </p:spPr>
        <p:txBody>
          <a:bodyPr anchor="t"/>
          <a:lstStyle>
            <a:lvl1pPr marL="0" indent="0">
              <a:lnSpc>
                <a:spcPct val="90000"/>
              </a:lnSpc>
              <a:buNone/>
              <a:defRPr sz="3600" b="1">
                <a:solidFill>
                  <a:srgbClr val="054A89"/>
                </a:solidFill>
              </a:defRPr>
            </a:lvl1pPr>
          </a:lstStyle>
          <a:p>
            <a:pPr lvl="0"/>
            <a:r>
              <a:rPr lang="en-US" dirty="0"/>
              <a:t>Type heading</a:t>
            </a:r>
            <a:endParaRPr lang="en-AU" dirty="0"/>
          </a:p>
        </p:txBody>
      </p:sp>
      <p:sp>
        <p:nvSpPr>
          <p:cNvPr id="13" name="Text Placeholder 3"/>
          <p:cNvSpPr>
            <a:spLocks noGrp="1"/>
          </p:cNvSpPr>
          <p:nvPr>
            <p:ph type="body" sz="quarter" idx="12" hasCustomPrompt="1"/>
          </p:nvPr>
        </p:nvSpPr>
        <p:spPr>
          <a:xfrm>
            <a:off x="4947569" y="1295405"/>
            <a:ext cx="3810351" cy="2514595"/>
          </a:xfrm>
          <a:prstGeom prst="rect">
            <a:avLst/>
          </a:prstGeom>
        </p:spPr>
        <p:txBody>
          <a:bodyPr/>
          <a:lstStyle>
            <a:lvl1pPr marL="342900" indent="-342900">
              <a:lnSpc>
                <a:spcPct val="90000"/>
              </a:lnSpc>
              <a:spcBef>
                <a:spcPts val="0"/>
              </a:spcBef>
              <a:spcAft>
                <a:spcPts val="1200"/>
              </a:spcAft>
              <a:buFont typeface="Arial" panose="020B0604020202020204" pitchFamily="34" charset="0"/>
              <a:buChar char="•"/>
              <a:defRPr sz="2400" b="0" baseline="0">
                <a:solidFill>
                  <a:schemeClr val="tx1"/>
                </a:solidFill>
              </a:defRPr>
            </a:lvl1pPr>
          </a:lstStyle>
          <a:p>
            <a:pPr lvl="0"/>
            <a:r>
              <a:rPr lang="en-US" dirty="0"/>
              <a:t>Type text here</a:t>
            </a:r>
            <a:endParaRPr lang="en-AU" dirty="0"/>
          </a:p>
        </p:txBody>
      </p:sp>
      <p:pic>
        <p:nvPicPr>
          <p:cNvPr id="9" name="Picture 8">
            <a:extLst>
              <a:ext uri="{FF2B5EF4-FFF2-40B4-BE49-F238E27FC236}">
                <a16:creationId xmlns:a16="http://schemas.microsoft.com/office/drawing/2014/main" id="{825F60B5-CC36-E54D-BE26-62F792B5A698}"/>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4907" b="16398"/>
          <a:stretch/>
        </p:blipFill>
        <p:spPr>
          <a:xfrm>
            <a:off x="7368975" y="4489554"/>
            <a:ext cx="1686214" cy="577121"/>
          </a:xfrm>
          <a:prstGeom prst="rect">
            <a:avLst/>
          </a:prstGeom>
        </p:spPr>
      </p:pic>
    </p:spTree>
    <p:extLst>
      <p:ext uri="{BB962C8B-B14F-4D97-AF65-F5344CB8AC3E}">
        <p14:creationId xmlns:p14="http://schemas.microsoft.com/office/powerpoint/2010/main" val="190336270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oter:Full screen image">
    <p:spTree>
      <p:nvGrpSpPr>
        <p:cNvPr id="1" name=""/>
        <p:cNvGrpSpPr/>
        <p:nvPr/>
      </p:nvGrpSpPr>
      <p:grpSpPr>
        <a:xfrm>
          <a:off x="0" y="0"/>
          <a:ext cx="0" cy="0"/>
          <a:chOff x="0" y="0"/>
          <a:chExt cx="0" cy="0"/>
        </a:xfrm>
      </p:grpSpPr>
      <p:sp>
        <p:nvSpPr>
          <p:cNvPr id="3" name="Picture Placeholder 2"/>
          <p:cNvSpPr>
            <a:spLocks noGrp="1"/>
          </p:cNvSpPr>
          <p:nvPr>
            <p:ph type="pic" sz="quarter" idx="11" hasCustomPrompt="1"/>
          </p:nvPr>
        </p:nvSpPr>
        <p:spPr>
          <a:xfrm>
            <a:off x="0" y="1"/>
            <a:ext cx="9144000" cy="4264818"/>
          </a:xfrm>
          <a:prstGeom prst="rect">
            <a:avLst/>
          </a:prstGeom>
        </p:spPr>
        <p:txBody>
          <a:bodyPr vert="horz" anchor="ctr"/>
          <a:lstStyle>
            <a:lvl1pPr marL="0" indent="0" algn="ctr">
              <a:buNone/>
              <a:defRPr i="1" baseline="0">
                <a:solidFill>
                  <a:srgbClr val="E632C0"/>
                </a:solidFill>
              </a:defRPr>
            </a:lvl1pPr>
          </a:lstStyle>
          <a:p>
            <a:r>
              <a:rPr lang="en-US" dirty="0"/>
              <a:t>Drag or insert image/chart/table </a:t>
            </a:r>
          </a:p>
          <a:p>
            <a:r>
              <a:rPr lang="en-US" dirty="0"/>
              <a:t>to placeholder. </a:t>
            </a:r>
          </a:p>
          <a:p>
            <a:r>
              <a:rPr lang="en-US" dirty="0"/>
              <a:t>Or c</a:t>
            </a:r>
            <a:r>
              <a:rPr lang="en-AU" dirty="0"/>
              <a:t>lick icon to add.</a:t>
            </a:r>
          </a:p>
        </p:txBody>
      </p:sp>
      <p:pic>
        <p:nvPicPr>
          <p:cNvPr id="6" name="Picture 5">
            <a:extLst>
              <a:ext uri="{FF2B5EF4-FFF2-40B4-BE49-F238E27FC236}">
                <a16:creationId xmlns:a16="http://schemas.microsoft.com/office/drawing/2014/main" id="{99E93AA6-97AE-3E4D-ABE1-897755A97197}"/>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4907" b="16398"/>
          <a:stretch/>
        </p:blipFill>
        <p:spPr>
          <a:xfrm>
            <a:off x="7368975" y="4489554"/>
            <a:ext cx="1686214" cy="577121"/>
          </a:xfrm>
          <a:prstGeom prst="rect">
            <a:avLst/>
          </a:prstGeom>
        </p:spPr>
      </p:pic>
    </p:spTree>
    <p:extLst>
      <p:ext uri="{BB962C8B-B14F-4D97-AF65-F5344CB8AC3E}">
        <p14:creationId xmlns:p14="http://schemas.microsoft.com/office/powerpoint/2010/main" val="76824156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ooter: heading and full screen image">
    <p:spTree>
      <p:nvGrpSpPr>
        <p:cNvPr id="1" name=""/>
        <p:cNvGrpSpPr/>
        <p:nvPr/>
      </p:nvGrpSpPr>
      <p:grpSpPr>
        <a:xfrm>
          <a:off x="0" y="0"/>
          <a:ext cx="0" cy="0"/>
          <a:chOff x="0" y="0"/>
          <a:chExt cx="0" cy="0"/>
        </a:xfrm>
      </p:grpSpPr>
      <p:sp>
        <p:nvSpPr>
          <p:cNvPr id="3" name="Picture Placeholder 2"/>
          <p:cNvSpPr>
            <a:spLocks noGrp="1"/>
          </p:cNvSpPr>
          <p:nvPr>
            <p:ph type="pic" sz="quarter" idx="11" hasCustomPrompt="1"/>
          </p:nvPr>
        </p:nvSpPr>
        <p:spPr>
          <a:xfrm>
            <a:off x="0" y="1247587"/>
            <a:ext cx="9144000" cy="3017231"/>
          </a:xfrm>
          <a:prstGeom prst="rect">
            <a:avLst/>
          </a:prstGeom>
        </p:spPr>
        <p:txBody>
          <a:bodyPr vert="horz" anchor="ctr"/>
          <a:lstStyle>
            <a:lvl1pPr marL="0" indent="0" algn="ctr">
              <a:buNone/>
              <a:defRPr i="1" baseline="0">
                <a:solidFill>
                  <a:srgbClr val="E632C0"/>
                </a:solidFill>
              </a:defRPr>
            </a:lvl1pPr>
          </a:lstStyle>
          <a:p>
            <a:r>
              <a:rPr lang="en-US" dirty="0"/>
              <a:t>Drag or insert image/chart/table </a:t>
            </a:r>
          </a:p>
          <a:p>
            <a:r>
              <a:rPr lang="en-US"/>
              <a:t>to </a:t>
            </a:r>
            <a:r>
              <a:rPr lang="en-US" dirty="0"/>
              <a:t>placeholder</a:t>
            </a:r>
            <a:r>
              <a:rPr lang="en-US"/>
              <a:t>. </a:t>
            </a:r>
          </a:p>
          <a:p>
            <a:r>
              <a:rPr lang="en-US"/>
              <a:t>Or </a:t>
            </a:r>
            <a:r>
              <a:rPr lang="en-US" dirty="0"/>
              <a:t>c</a:t>
            </a:r>
            <a:r>
              <a:rPr lang="en-AU" dirty="0"/>
              <a:t>lick icon to add.</a:t>
            </a:r>
          </a:p>
        </p:txBody>
      </p:sp>
      <p:sp>
        <p:nvSpPr>
          <p:cNvPr id="5" name="Text Placeholder 3"/>
          <p:cNvSpPr>
            <a:spLocks noGrp="1"/>
          </p:cNvSpPr>
          <p:nvPr>
            <p:ph type="body" sz="quarter" idx="11" hasCustomPrompt="1"/>
          </p:nvPr>
        </p:nvSpPr>
        <p:spPr>
          <a:xfrm>
            <a:off x="416217" y="428627"/>
            <a:ext cx="8290903" cy="647700"/>
          </a:xfrm>
          <a:prstGeom prst="rect">
            <a:avLst/>
          </a:prstGeom>
        </p:spPr>
        <p:txBody>
          <a:bodyPr anchor="t"/>
          <a:lstStyle>
            <a:lvl1pPr marL="0" indent="0">
              <a:lnSpc>
                <a:spcPct val="90000"/>
              </a:lnSpc>
              <a:buNone/>
              <a:defRPr sz="3600" b="1" baseline="0">
                <a:solidFill>
                  <a:srgbClr val="054A89"/>
                </a:solidFill>
                <a:latin typeface="Altis UniSA" panose="020B0603030000000003" pitchFamily="34" charset="77"/>
              </a:defRPr>
            </a:lvl1pPr>
          </a:lstStyle>
          <a:p>
            <a:pPr lvl="0"/>
            <a:r>
              <a:rPr lang="en-US" dirty="0"/>
              <a:t>Type heading here</a:t>
            </a:r>
            <a:endParaRPr lang="en-AU" dirty="0"/>
          </a:p>
        </p:txBody>
      </p:sp>
      <p:pic>
        <p:nvPicPr>
          <p:cNvPr id="8" name="Picture 7">
            <a:extLst>
              <a:ext uri="{FF2B5EF4-FFF2-40B4-BE49-F238E27FC236}">
                <a16:creationId xmlns:a16="http://schemas.microsoft.com/office/drawing/2014/main" id="{8F1F7B63-B665-4046-97B9-0C2624ABB398}"/>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4907" b="16398"/>
          <a:stretch/>
        </p:blipFill>
        <p:spPr>
          <a:xfrm>
            <a:off x="7368975" y="4489554"/>
            <a:ext cx="1686214" cy="577121"/>
          </a:xfrm>
          <a:prstGeom prst="rect">
            <a:avLst/>
          </a:prstGeom>
        </p:spPr>
      </p:pic>
    </p:spTree>
    <p:extLst>
      <p:ext uri="{BB962C8B-B14F-4D97-AF65-F5344CB8AC3E}">
        <p14:creationId xmlns:p14="http://schemas.microsoft.com/office/powerpoint/2010/main" val="50610714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En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88EBF3C-6C79-414F-B2F0-C45AE2BA79D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4" name="Picture 3" descr="UniSA New Portrait whit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29784" y="904205"/>
            <a:ext cx="2084432" cy="1667545"/>
          </a:xfrm>
          <a:prstGeom prst="rect">
            <a:avLst/>
          </a:prstGeom>
        </p:spPr>
      </p:pic>
      <p:pic>
        <p:nvPicPr>
          <p:cNvPr id="6" name="Picture 5" descr="UniSA New Portrait whit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29784" y="904205"/>
            <a:ext cx="2084432" cy="1667545"/>
          </a:xfrm>
          <a:prstGeom prst="rect">
            <a:avLst/>
          </a:prstGeom>
        </p:spPr>
      </p:pic>
      <p:sp>
        <p:nvSpPr>
          <p:cNvPr id="9" name="Rectangle 11"/>
          <p:cNvSpPr>
            <a:spLocks noGrp="1" noChangeArrowheads="1"/>
          </p:cNvSpPr>
          <p:nvPr>
            <p:ph type="subTitle" sz="quarter" idx="1" hasCustomPrompt="1"/>
          </p:nvPr>
        </p:nvSpPr>
        <p:spPr bwMode="auto">
          <a:xfrm>
            <a:off x="0" y="3332829"/>
            <a:ext cx="9143999" cy="1249331"/>
          </a:xfrm>
          <a:prstGeom prst="rect">
            <a:avLst/>
          </a:prstGeom>
          <a:noFill/>
          <a:ln>
            <a:miter lim="800000"/>
            <a:headEnd/>
            <a:tailEnd/>
          </a:ln>
        </p:spPr>
        <p:txBody>
          <a:bodyPr vert="horz" wrap="square" lIns="91440" tIns="45720" rIns="91440" bIns="45720" numCol="1" anchor="ctr" anchorCtr="0" compatLnSpc="1">
            <a:prstTxWarp prst="textNoShape">
              <a:avLst/>
            </a:prstTxWarp>
          </a:bodyPr>
          <a:lstStyle>
            <a:lvl1pPr marL="0" indent="0" algn="ctr">
              <a:buFontTx/>
              <a:buNone/>
              <a:defRPr sz="3200" baseline="0">
                <a:solidFill>
                  <a:schemeClr val="bg1"/>
                </a:solidFill>
                <a:latin typeface="Altis UniSA" panose="020B0603030000000003" pitchFamily="34" charset="77"/>
              </a:defRPr>
            </a:lvl1pPr>
          </a:lstStyle>
          <a:p>
            <a:r>
              <a:rPr lang="en-US" dirty="0"/>
              <a:t>Insert text or delete if not required</a:t>
            </a: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14348" y="2196701"/>
            <a:ext cx="7772400" cy="1021556"/>
          </a:xfrm>
          <a:prstGeom prst="rect">
            <a:avLst/>
          </a:prstGeom>
        </p:spPr>
        <p:txBody>
          <a:bodyPr anchor="t"/>
          <a:lstStyle>
            <a:lvl1pPr algn="l">
              <a:defRPr sz="3000" b="1" cap="all" baseline="0">
                <a:solidFill>
                  <a:schemeClr val="accent2">
                    <a:lumMod val="75000"/>
                  </a:schemeClr>
                </a:solidFill>
              </a:defRPr>
            </a:lvl1pPr>
          </a:lstStyle>
          <a:p>
            <a:r>
              <a:rPr lang="en-US" dirty="0"/>
              <a:t>Click to edit Master title style</a:t>
            </a:r>
            <a:endParaRPr lang="en-AU" dirty="0"/>
          </a:p>
        </p:txBody>
      </p:sp>
    </p:spTree>
    <p:extLst>
      <p:ext uri="{BB962C8B-B14F-4D97-AF65-F5344CB8AC3E}">
        <p14:creationId xmlns:p14="http://schemas.microsoft.com/office/powerpoint/2010/main" val="376084087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1" name="Text Box 17"/>
          <p:cNvSpPr txBox="1">
            <a:spLocks noChangeArrowheads="1"/>
          </p:cNvSpPr>
          <p:nvPr/>
        </p:nvSpPr>
        <p:spPr bwMode="auto">
          <a:xfrm>
            <a:off x="2971800" y="290514"/>
            <a:ext cx="3200400" cy="461665"/>
          </a:xfrm>
          <a:prstGeom prst="rect">
            <a:avLst/>
          </a:prstGeom>
          <a:noFill/>
          <a:ln w="9525">
            <a:noFill/>
            <a:miter lim="800000"/>
            <a:headEnd/>
            <a:tailEnd/>
          </a:ln>
        </p:spPr>
        <p:txBody>
          <a:bodyPr>
            <a:spAutoFit/>
          </a:bodyPr>
          <a:lstStyle/>
          <a:p>
            <a:pPr algn="ctr">
              <a:spcBef>
                <a:spcPct val="50000"/>
              </a:spcBef>
              <a:defRPr/>
            </a:pPr>
            <a:endParaRPr lang="en-US">
              <a:solidFill>
                <a:schemeClr val="bg1"/>
              </a:solidFill>
            </a:endParaRPr>
          </a:p>
        </p:txBody>
      </p:sp>
    </p:spTree>
  </p:cSld>
  <p:clrMap bg1="lt1" tx1="dk1" bg2="lt2" tx2="dk2" accent1="accent1" accent2="accent2" accent3="accent3" accent4="accent4" accent5="accent5" accent6="accent6" hlink="hlink" folHlink="folHlink"/>
  <p:sldLayoutIdLst>
    <p:sldLayoutId id="2147483658" r:id="rId1"/>
    <p:sldLayoutId id="2147483650" r:id="rId2"/>
    <p:sldLayoutId id="2147483651" r:id="rId3"/>
    <p:sldLayoutId id="2147483654" r:id="rId4"/>
    <p:sldLayoutId id="2147483659" r:id="rId5"/>
    <p:sldLayoutId id="2147483660" r:id="rId6"/>
    <p:sldLayoutId id="2147483649" r:id="rId7"/>
    <p:sldLayoutId id="2147483663" r:id="rId8"/>
  </p:sldLayoutIdLst>
  <p:transition/>
  <p:hf sldNum="0" hdr="0" ftr="0" dt="0"/>
  <p:txStyles>
    <p:titleStyle>
      <a:lvl1pPr algn="ctr" rtl="0" eaLnBrk="1" fontAlgn="base" hangingPunct="1">
        <a:spcBef>
          <a:spcPct val="0"/>
        </a:spcBef>
        <a:spcAft>
          <a:spcPct val="0"/>
        </a:spcAft>
        <a:defRPr sz="4400">
          <a:solidFill>
            <a:schemeClr val="tx2"/>
          </a:solidFill>
          <a:latin typeface="+mj-lt"/>
          <a:ea typeface="Arial" pitchFamily="-65" charset="0"/>
          <a:cs typeface="+mj-cs"/>
        </a:defRPr>
      </a:lvl1pPr>
      <a:lvl2pPr algn="ctr" rtl="0" eaLnBrk="1" fontAlgn="base" hangingPunct="1">
        <a:spcBef>
          <a:spcPct val="0"/>
        </a:spcBef>
        <a:spcAft>
          <a:spcPct val="0"/>
        </a:spcAft>
        <a:defRPr sz="4400">
          <a:solidFill>
            <a:schemeClr val="tx2"/>
          </a:solidFill>
          <a:latin typeface="Arial" charset="0"/>
          <a:ea typeface="Arial" pitchFamily="-65" charset="0"/>
          <a:cs typeface="Arial" charset="0"/>
        </a:defRPr>
      </a:lvl2pPr>
      <a:lvl3pPr algn="ctr" rtl="0" eaLnBrk="1" fontAlgn="base" hangingPunct="1">
        <a:spcBef>
          <a:spcPct val="0"/>
        </a:spcBef>
        <a:spcAft>
          <a:spcPct val="0"/>
        </a:spcAft>
        <a:defRPr sz="4400">
          <a:solidFill>
            <a:schemeClr val="tx2"/>
          </a:solidFill>
          <a:latin typeface="Arial" charset="0"/>
          <a:ea typeface="Arial" pitchFamily="-65" charset="0"/>
          <a:cs typeface="Arial" charset="0"/>
        </a:defRPr>
      </a:lvl3pPr>
      <a:lvl4pPr algn="ctr" rtl="0" eaLnBrk="1" fontAlgn="base" hangingPunct="1">
        <a:spcBef>
          <a:spcPct val="0"/>
        </a:spcBef>
        <a:spcAft>
          <a:spcPct val="0"/>
        </a:spcAft>
        <a:defRPr sz="4400">
          <a:solidFill>
            <a:schemeClr val="tx2"/>
          </a:solidFill>
          <a:latin typeface="Arial" charset="0"/>
          <a:ea typeface="Arial" pitchFamily="-65" charset="0"/>
          <a:cs typeface="Arial" charset="0"/>
        </a:defRPr>
      </a:lvl4pPr>
      <a:lvl5pPr algn="ctr" rtl="0" eaLnBrk="1" fontAlgn="base" hangingPunct="1">
        <a:spcBef>
          <a:spcPct val="0"/>
        </a:spcBef>
        <a:spcAft>
          <a:spcPct val="0"/>
        </a:spcAft>
        <a:defRPr sz="4400">
          <a:solidFill>
            <a:schemeClr val="tx2"/>
          </a:solidFill>
          <a:latin typeface="Arial" charset="0"/>
          <a:ea typeface="Arial" pitchFamily="-65" charset="0"/>
          <a:cs typeface="Arial" charset="0"/>
        </a:defRPr>
      </a:lvl5pPr>
      <a:lvl6pPr marL="457200" algn="ctr" rtl="0" eaLnBrk="1" fontAlgn="base" hangingPunct="1">
        <a:spcBef>
          <a:spcPct val="0"/>
        </a:spcBef>
        <a:spcAft>
          <a:spcPct val="0"/>
        </a:spcAft>
        <a:defRPr sz="4400">
          <a:solidFill>
            <a:schemeClr val="tx2"/>
          </a:solidFill>
          <a:latin typeface="Arial" charset="0"/>
          <a:cs typeface="Arial" charset="0"/>
        </a:defRPr>
      </a:lvl6pPr>
      <a:lvl7pPr marL="914400" algn="ctr" rtl="0" eaLnBrk="1" fontAlgn="base" hangingPunct="1">
        <a:spcBef>
          <a:spcPct val="0"/>
        </a:spcBef>
        <a:spcAft>
          <a:spcPct val="0"/>
        </a:spcAft>
        <a:defRPr sz="4400">
          <a:solidFill>
            <a:schemeClr val="tx2"/>
          </a:solidFill>
          <a:latin typeface="Arial" charset="0"/>
          <a:cs typeface="Arial" charset="0"/>
        </a:defRPr>
      </a:lvl7pPr>
      <a:lvl8pPr marL="1371600" algn="ctr" rtl="0" eaLnBrk="1" fontAlgn="base" hangingPunct="1">
        <a:spcBef>
          <a:spcPct val="0"/>
        </a:spcBef>
        <a:spcAft>
          <a:spcPct val="0"/>
        </a:spcAft>
        <a:defRPr sz="4400">
          <a:solidFill>
            <a:schemeClr val="tx2"/>
          </a:solidFill>
          <a:latin typeface="Arial" charset="0"/>
          <a:cs typeface="Arial" charset="0"/>
        </a:defRPr>
      </a:lvl8pPr>
      <a:lvl9pPr marL="1828800" algn="ctr" rtl="0" eaLnBrk="1" fontAlgn="base" hangingPunct="1">
        <a:spcBef>
          <a:spcPct val="0"/>
        </a:spcBef>
        <a:spcAft>
          <a:spcPct val="0"/>
        </a:spcAft>
        <a:defRPr sz="4400">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Arial" pitchFamily="-65" charset="0"/>
          <a:cs typeface="+mn-cs"/>
        </a:defRPr>
      </a:lvl1pPr>
      <a:lvl2pPr marL="742950" indent="-285750" algn="l" rtl="0" eaLnBrk="1" fontAlgn="base" hangingPunct="1">
        <a:spcBef>
          <a:spcPct val="20000"/>
        </a:spcBef>
        <a:spcAft>
          <a:spcPct val="0"/>
        </a:spcAft>
        <a:buChar char="–"/>
        <a:defRPr sz="2800">
          <a:solidFill>
            <a:schemeClr val="tx1"/>
          </a:solidFill>
          <a:latin typeface="+mn-lt"/>
          <a:ea typeface="Arial" pitchFamily="-65" charset="0"/>
          <a:cs typeface="+mn-cs"/>
        </a:defRPr>
      </a:lvl2pPr>
      <a:lvl3pPr marL="1143000" indent="-228600" algn="l" rtl="0" eaLnBrk="1" fontAlgn="base" hangingPunct="1">
        <a:spcBef>
          <a:spcPct val="20000"/>
        </a:spcBef>
        <a:spcAft>
          <a:spcPct val="0"/>
        </a:spcAft>
        <a:buChar char="•"/>
        <a:defRPr sz="2400">
          <a:solidFill>
            <a:schemeClr val="tx1"/>
          </a:solidFill>
          <a:latin typeface="+mn-lt"/>
          <a:ea typeface="Arial" pitchFamily="-65" charset="0"/>
          <a:cs typeface="+mn-cs"/>
        </a:defRPr>
      </a:lvl3pPr>
      <a:lvl4pPr marL="1600200" indent="-228600" algn="l" rtl="0" eaLnBrk="1" fontAlgn="base" hangingPunct="1">
        <a:spcBef>
          <a:spcPct val="20000"/>
        </a:spcBef>
        <a:spcAft>
          <a:spcPct val="0"/>
        </a:spcAft>
        <a:buChar char="–"/>
        <a:defRPr sz="2000">
          <a:solidFill>
            <a:schemeClr val="tx1"/>
          </a:solidFill>
          <a:latin typeface="+mn-lt"/>
          <a:ea typeface="Arial" pitchFamily="-65" charset="0"/>
          <a:cs typeface="+mn-cs"/>
        </a:defRPr>
      </a:lvl4pPr>
      <a:lvl5pPr marL="2057400" indent="-228600" algn="l" rtl="0" eaLnBrk="1" fontAlgn="base" hangingPunct="1">
        <a:spcBef>
          <a:spcPct val="20000"/>
        </a:spcBef>
        <a:spcAft>
          <a:spcPct val="0"/>
        </a:spcAft>
        <a:buChar char="»"/>
        <a:defRPr sz="2000">
          <a:solidFill>
            <a:schemeClr val="tx1"/>
          </a:solidFill>
          <a:latin typeface="+mn-lt"/>
          <a:ea typeface="Arial" pitchFamily="-65" charset="0"/>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7.bin"/><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8.bin"/><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oleObject" Target="../embeddings/oleObject9.bin"/><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10.bin"/><Relationship Id="rId1"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oleObject" Target="../embeddings/oleObject11.bin"/></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oleObject" Target="../embeddings/oleObject12.bin"/><Relationship Id="rId7" Type="http://schemas.openxmlformats.org/officeDocument/2006/relationships/image" Target="../media/image18.w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oleObject" Target="../embeddings/oleObject13.bin"/><Relationship Id="rId5" Type="http://schemas.openxmlformats.org/officeDocument/2006/relationships/image" Target="../media/image17.png"/><Relationship Id="rId10" Type="http://schemas.openxmlformats.org/officeDocument/2006/relationships/image" Target="../media/image20.png"/><Relationship Id="rId4" Type="http://schemas.openxmlformats.org/officeDocument/2006/relationships/image" Target="../media/image7.emf"/><Relationship Id="rId9" Type="http://schemas.openxmlformats.org/officeDocument/2006/relationships/image" Target="../media/image19.wmf"/></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oleObject" Target="../embeddings/oleObject15.bin"/><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7.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oleObject" Target="../embeddings/oleObject17.bin"/><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www-users.cs.umn.edu/~kumar001/dmbook/firsted.php"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web.engr.illinois.edu/~hanj/bk3/" TargetMode="External"/><Relationship Id="rId4" Type="http://schemas.openxmlformats.org/officeDocument/2006/relationships/hyperlink" Target="https://www-users.cs.umn.edu/~kumar001/dmbook/index.php"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www.amazon.com/Introduction-Data-Mining-Pang-Ning-Tan/dp/0321420527/ref=pd_sim_b_2/102-2368023-2256921?ie=UTF8&amp;qid=1178582555&amp;sr=8-2" TargetMode="External"/><Relationship Id="rId2" Type="http://schemas.openxmlformats.org/officeDocument/2006/relationships/hyperlink" Target="http://www.amazon.com/Data-Mining-Practical-Techniques-Management/dp/0120884070/ref=pd_sim_b_1/102-2368023-2256921?ie=UTF8&amp;qid=1178582555&amp;sr=8-2" TargetMode="External"/><Relationship Id="rId1" Type="http://schemas.openxmlformats.org/officeDocument/2006/relationships/slideLayout" Target="../slideLayouts/slideLayout2.xml"/><Relationship Id="rId6" Type="http://schemas.openxmlformats.org/officeDocument/2006/relationships/hyperlink" Target="http://www.amazon.com/Preparation-Mining-Kaufmann-Management-Systems/dp/1558605290/ref=pd_sim_b_5/102-2368023-2256921?ie=UTF8&amp;qid=1178582555&amp;sr=8-2" TargetMode="External"/><Relationship Id="rId5" Type="http://schemas.openxmlformats.org/officeDocument/2006/relationships/hyperlink" Target="http://www.amazon.com/Data-Mining-Techniques-Relationship-Management/dp/0471470643/ref=pd_sim_b_4/102-2368023-2256921?ie=UTF8&amp;qid=1178582555&amp;sr=8-2" TargetMode="External"/><Relationship Id="rId4" Type="http://schemas.openxmlformats.org/officeDocument/2006/relationships/hyperlink" Target="http://www.amazon.com/Machine-Learning-Tom-M-Mitchell/dp/0070428077/ref=pd_sim_b_3/102-2368023-2256921?ie=UTF8&amp;qid=1178582555&amp;sr=8-2"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image" Target="../media/image7.emf"/><Relationship Id="rId7" Type="http://schemas.openxmlformats.org/officeDocument/2006/relationships/image" Target="../media/image9.wmf"/><Relationship Id="rId2" Type="http://schemas.openxmlformats.org/officeDocument/2006/relationships/oleObject" Target="../embeddings/oleObject2.bin"/><Relationship Id="rId1" Type="http://schemas.openxmlformats.org/officeDocument/2006/relationships/slideLayout" Target="../slideLayouts/slideLayout2.xml"/><Relationship Id="rId6" Type="http://schemas.openxmlformats.org/officeDocument/2006/relationships/oleObject" Target="../embeddings/oleObject4.bin"/><Relationship Id="rId5" Type="http://schemas.openxmlformats.org/officeDocument/2006/relationships/image" Target="../media/image8.wmf"/><Relationship Id="rId4" Type="http://schemas.openxmlformats.org/officeDocument/2006/relationships/oleObject" Target="../embeddings/oleObject3.bin"/><Relationship Id="rId9" Type="http://schemas.openxmlformats.org/officeDocument/2006/relationships/image" Target="../media/image10.wmf"/></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6"/>
          <p:cNvSpPr>
            <a:spLocks noGrp="1" noChangeArrowheads="1"/>
          </p:cNvSpPr>
          <p:nvPr>
            <p:ph type="ctrTitle" sz="quarter"/>
          </p:nvPr>
        </p:nvSpPr>
        <p:spPr>
          <a:xfrm>
            <a:off x="1165741" y="1831788"/>
            <a:ext cx="6812518" cy="843280"/>
          </a:xfrm>
        </p:spPr>
        <p:txBody>
          <a:bodyPr anchor="ctr"/>
          <a:lstStyle/>
          <a:p>
            <a:pPr eaLnBrk="1" hangingPunct="1"/>
            <a:br>
              <a:rPr lang="en-AU" dirty="0"/>
            </a:br>
            <a:r>
              <a:rPr lang="en-AU" sz="2400" b="0" dirty="0">
                <a:solidFill>
                  <a:srgbClr val="FFFF00"/>
                </a:solidFill>
              </a:rPr>
              <a:t>INFS 5102</a:t>
            </a:r>
            <a:br>
              <a:rPr lang="en-AU" sz="2400" dirty="0">
                <a:solidFill>
                  <a:srgbClr val="FFFF00"/>
                </a:solidFill>
              </a:rPr>
            </a:br>
            <a:r>
              <a:rPr lang="en-AU" sz="2400" b="0" dirty="0"/>
              <a:t>Unsupervised Methods in Analytics</a:t>
            </a:r>
            <a:br>
              <a:rPr lang="en-AU" dirty="0"/>
            </a:br>
            <a:endParaRPr lang="en-AU" dirty="0"/>
          </a:p>
        </p:txBody>
      </p:sp>
      <p:sp>
        <p:nvSpPr>
          <p:cNvPr id="3" name="Subtitle 2">
            <a:extLst>
              <a:ext uri="{FF2B5EF4-FFF2-40B4-BE49-F238E27FC236}">
                <a16:creationId xmlns:a16="http://schemas.microsoft.com/office/drawing/2014/main" id="{E2D08A4A-33F3-441F-B696-A104FCE0958A}"/>
              </a:ext>
            </a:extLst>
          </p:cNvPr>
          <p:cNvSpPr>
            <a:spLocks noGrp="1"/>
          </p:cNvSpPr>
          <p:nvPr>
            <p:ph type="subTitle" sz="quarter" idx="1"/>
          </p:nvPr>
        </p:nvSpPr>
        <p:spPr>
          <a:xfrm>
            <a:off x="1481136" y="3066499"/>
            <a:ext cx="6428827" cy="1249331"/>
          </a:xfrm>
        </p:spPr>
        <p:txBody>
          <a:bodyPr/>
          <a:lstStyle/>
          <a:p>
            <a:pPr eaLnBrk="1" hangingPunct="1"/>
            <a:r>
              <a:rPr lang="en-AU" sz="3200" dirty="0"/>
              <a:t>Module 6 – Association Analysis</a:t>
            </a:r>
          </a:p>
          <a:p>
            <a:pPr eaLnBrk="1" hangingPunct="1"/>
            <a:r>
              <a:rPr lang="en-AU" sz="2400" dirty="0"/>
              <a:t>Part 1</a:t>
            </a:r>
            <a:endParaRPr lang="en-US" dirty="0"/>
          </a:p>
        </p:txBody>
      </p:sp>
    </p:spTree>
    <p:extLst>
      <p:ext uri="{BB962C8B-B14F-4D97-AF65-F5344CB8AC3E}">
        <p14:creationId xmlns:p14="http://schemas.microsoft.com/office/powerpoint/2010/main" val="147372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F8CBA76-4C03-402E-AD19-832C6F3BCE46}"/>
              </a:ext>
            </a:extLst>
          </p:cNvPr>
          <p:cNvSpPr>
            <a:spLocks noGrp="1"/>
          </p:cNvSpPr>
          <p:nvPr>
            <p:ph type="body" sz="quarter" idx="11"/>
          </p:nvPr>
        </p:nvSpPr>
        <p:spPr/>
        <p:txBody>
          <a:bodyPr/>
          <a:lstStyle/>
          <a:p>
            <a:r>
              <a:rPr lang="en-US" altLang="en-US" dirty="0"/>
              <a:t>Computational Complexity</a:t>
            </a:r>
            <a:endParaRPr lang="en-US" dirty="0"/>
          </a:p>
          <a:p>
            <a:endParaRPr lang="en-US" dirty="0"/>
          </a:p>
        </p:txBody>
      </p:sp>
      <p:sp>
        <p:nvSpPr>
          <p:cNvPr id="3" name="Text Placeholder 2">
            <a:extLst>
              <a:ext uri="{FF2B5EF4-FFF2-40B4-BE49-F238E27FC236}">
                <a16:creationId xmlns:a16="http://schemas.microsoft.com/office/drawing/2014/main" id="{A194D826-52F3-49F7-BDB8-DB026A14FFAC}"/>
              </a:ext>
            </a:extLst>
          </p:cNvPr>
          <p:cNvSpPr>
            <a:spLocks noGrp="1"/>
          </p:cNvSpPr>
          <p:nvPr>
            <p:ph type="body" sz="quarter" idx="12"/>
          </p:nvPr>
        </p:nvSpPr>
        <p:spPr/>
        <p:txBody>
          <a:bodyPr/>
          <a:lstStyle/>
          <a:p>
            <a:r>
              <a:rPr lang="en-US" altLang="en-US" dirty="0"/>
              <a:t>Given </a:t>
            </a:r>
            <a:r>
              <a:rPr lang="en-US" altLang="en-US" i="1" dirty="0">
                <a:latin typeface="Times New Roman" panose="02020603050405020304" pitchFamily="18" charset="0"/>
                <a:cs typeface="Times New Roman" panose="02020603050405020304" pitchFamily="18" charset="0"/>
              </a:rPr>
              <a:t>d</a:t>
            </a:r>
            <a:r>
              <a:rPr lang="en-US" altLang="en-US" dirty="0"/>
              <a:t> unique items:</a:t>
            </a:r>
          </a:p>
          <a:p>
            <a:pPr lvl="1"/>
            <a:r>
              <a:rPr lang="en-US" altLang="en-US" sz="1800" dirty="0"/>
              <a:t>Total number of </a:t>
            </a:r>
            <a:r>
              <a:rPr lang="en-US" altLang="en-US" sz="1800" dirty="0" err="1"/>
              <a:t>itemsets</a:t>
            </a:r>
            <a:r>
              <a:rPr lang="en-US" altLang="en-US" sz="1800" dirty="0"/>
              <a:t> = 2</a:t>
            </a:r>
            <a:r>
              <a:rPr lang="en-US" altLang="en-US" sz="1800" baseline="30000" dirty="0"/>
              <a:t>d</a:t>
            </a:r>
          </a:p>
          <a:p>
            <a:pPr lvl="1"/>
            <a:r>
              <a:rPr lang="en-US" altLang="en-US" sz="1800" dirty="0"/>
              <a:t>Total number of possible association rules:</a:t>
            </a:r>
            <a:endParaRPr lang="en-US" sz="1800" dirty="0"/>
          </a:p>
          <a:p>
            <a:endParaRPr lang="en-US" dirty="0"/>
          </a:p>
        </p:txBody>
      </p:sp>
      <p:graphicFrame>
        <p:nvGraphicFramePr>
          <p:cNvPr id="6" name="Object 4">
            <a:extLst>
              <a:ext uri="{FF2B5EF4-FFF2-40B4-BE49-F238E27FC236}">
                <a16:creationId xmlns:a16="http://schemas.microsoft.com/office/drawing/2014/main" id="{64C44D14-41B8-4849-8D3D-8BDC1C74989C}"/>
              </a:ext>
            </a:extLst>
          </p:cNvPr>
          <p:cNvGraphicFramePr>
            <a:graphicFrameLocks noChangeAspect="1"/>
          </p:cNvGraphicFramePr>
          <p:nvPr>
            <p:extLst>
              <p:ext uri="{D42A27DB-BD31-4B8C-83A1-F6EECF244321}">
                <p14:modId xmlns:p14="http://schemas.microsoft.com/office/powerpoint/2010/main" val="624733506"/>
              </p:ext>
            </p:extLst>
          </p:nvPr>
        </p:nvGraphicFramePr>
        <p:xfrm>
          <a:off x="1854452" y="2178163"/>
          <a:ext cx="2321308" cy="1040413"/>
        </p:xfrm>
        <a:graphic>
          <a:graphicData uri="http://schemas.openxmlformats.org/presentationml/2006/ole">
            <mc:AlternateContent xmlns:mc="http://schemas.openxmlformats.org/markup-compatibility/2006">
              <mc:Choice xmlns:v="urn:schemas-microsoft-com:vml" Requires="v">
                <p:oleObj name="Equation" r:id="rId2" imgW="2831760" imgH="1269720" progId="Equation.3">
                  <p:embed/>
                </p:oleObj>
              </mc:Choice>
              <mc:Fallback>
                <p:oleObj name="Equation" r:id="rId2" imgW="2831760" imgH="1269720" progId="Equation.3">
                  <p:embed/>
                  <p:pic>
                    <p:nvPicPr>
                      <p:cNvPr id="6" name="Object 4">
                        <a:extLst>
                          <a:ext uri="{FF2B5EF4-FFF2-40B4-BE49-F238E27FC236}">
                            <a16:creationId xmlns:a16="http://schemas.microsoft.com/office/drawing/2014/main" id="{64C44D14-41B8-4849-8D3D-8BDC1C7498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4452" y="2178163"/>
                        <a:ext cx="2321308" cy="1040413"/>
                      </a:xfrm>
                      <a:prstGeom prst="rect">
                        <a:avLst/>
                      </a:prstGeom>
                      <a:noFill/>
                      <a:ln>
                        <a:noFill/>
                      </a:ln>
                      <a:effectLst/>
                    </p:spPr>
                  </p:pic>
                </p:oleObj>
              </mc:Fallback>
            </mc:AlternateContent>
          </a:graphicData>
        </a:graphic>
      </p:graphicFrame>
      <p:pic>
        <p:nvPicPr>
          <p:cNvPr id="7" name="Picture 6">
            <a:extLst>
              <a:ext uri="{FF2B5EF4-FFF2-40B4-BE49-F238E27FC236}">
                <a16:creationId xmlns:a16="http://schemas.microsoft.com/office/drawing/2014/main" id="{6ACFEB14-6157-45EB-9BFC-CA37391C8B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5714" t="1904" r="7143" b="952"/>
          <a:stretch>
            <a:fillRect/>
          </a:stretch>
        </p:blipFill>
        <p:spPr bwMode="auto">
          <a:xfrm>
            <a:off x="6119343" y="1364508"/>
            <a:ext cx="2786836" cy="2329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a:extLst>
              <a:ext uri="{FF2B5EF4-FFF2-40B4-BE49-F238E27FC236}">
                <a16:creationId xmlns:a16="http://schemas.microsoft.com/office/drawing/2014/main" id="{19D4D795-EAA5-472E-AA9C-A99331DB4684}"/>
              </a:ext>
            </a:extLst>
          </p:cNvPr>
          <p:cNvSpPr txBox="1"/>
          <p:nvPr/>
        </p:nvSpPr>
        <p:spPr>
          <a:xfrm>
            <a:off x="1783080" y="3510694"/>
            <a:ext cx="4572000" cy="784830"/>
          </a:xfrm>
          <a:prstGeom prst="rect">
            <a:avLst/>
          </a:prstGeom>
          <a:noFill/>
        </p:spPr>
        <p:txBody>
          <a:bodyPr wrap="square">
            <a:spAutoFit/>
          </a:bodyPr>
          <a:lstStyle/>
          <a:p>
            <a:pPr>
              <a:spcBef>
                <a:spcPct val="50000"/>
              </a:spcBef>
            </a:pPr>
            <a:r>
              <a:rPr lang="en-US" altLang="en-US" sz="1800" dirty="0"/>
              <a:t>If d=</a:t>
            </a:r>
            <a:r>
              <a:rPr lang="en-US" altLang="en-US" sz="1800" dirty="0">
                <a:sym typeface="Symbol" panose="05050102010706020507" pitchFamily="18" charset="2"/>
              </a:rPr>
              <a:t>6,  R = 602 rules</a:t>
            </a:r>
          </a:p>
          <a:p>
            <a:pPr>
              <a:spcBef>
                <a:spcPct val="50000"/>
              </a:spcBef>
            </a:pPr>
            <a:r>
              <a:rPr lang="en-AU" altLang="en-US" sz="1800" dirty="0">
                <a:sym typeface="Symbol" panose="05050102010706020507" pitchFamily="18" charset="2"/>
              </a:rPr>
              <a:t>If d=10, R= 57002 rules</a:t>
            </a:r>
          </a:p>
        </p:txBody>
      </p:sp>
    </p:spTree>
    <p:extLst>
      <p:ext uri="{BB962C8B-B14F-4D97-AF65-F5344CB8AC3E}">
        <p14:creationId xmlns:p14="http://schemas.microsoft.com/office/powerpoint/2010/main" val="152737505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71D6042-93DC-46DC-8F99-367D5483DF47}"/>
              </a:ext>
            </a:extLst>
          </p:cNvPr>
          <p:cNvSpPr>
            <a:spLocks noGrp="1"/>
          </p:cNvSpPr>
          <p:nvPr>
            <p:ph type="body" sz="quarter" idx="11"/>
          </p:nvPr>
        </p:nvSpPr>
        <p:spPr>
          <a:xfrm>
            <a:off x="416217" y="428627"/>
            <a:ext cx="8583003" cy="505438"/>
          </a:xfrm>
        </p:spPr>
        <p:txBody>
          <a:bodyPr/>
          <a:lstStyle/>
          <a:p>
            <a:r>
              <a:rPr lang="en-US" altLang="en-US" dirty="0">
                <a:ea typeface="Arial" charset="0"/>
              </a:rPr>
              <a:t>Mining Association Rules: the two-step approach</a:t>
            </a:r>
            <a:endParaRPr lang="en-US" dirty="0"/>
          </a:p>
          <a:p>
            <a:endParaRPr lang="en-US" dirty="0"/>
          </a:p>
        </p:txBody>
      </p:sp>
      <p:sp>
        <p:nvSpPr>
          <p:cNvPr id="3" name="Text Placeholder 2">
            <a:extLst>
              <a:ext uri="{FF2B5EF4-FFF2-40B4-BE49-F238E27FC236}">
                <a16:creationId xmlns:a16="http://schemas.microsoft.com/office/drawing/2014/main" id="{78701FDF-BB63-4B06-BE8D-5AD49777422B}"/>
              </a:ext>
            </a:extLst>
          </p:cNvPr>
          <p:cNvSpPr>
            <a:spLocks noGrp="1"/>
          </p:cNvSpPr>
          <p:nvPr>
            <p:ph type="body" sz="quarter" idx="12"/>
          </p:nvPr>
        </p:nvSpPr>
        <p:spPr/>
        <p:txBody>
          <a:bodyPr/>
          <a:lstStyle/>
          <a:p>
            <a:pPr marL="400050" indent="-400050"/>
            <a:r>
              <a:rPr lang="en-US" altLang="en-US" dirty="0">
                <a:ea typeface="Arial" charset="0"/>
              </a:rPr>
              <a:t>Two steps approach: </a:t>
            </a:r>
          </a:p>
          <a:p>
            <a:pPr marL="980100" lvl="2" indent="-457200">
              <a:buFont typeface="+mj-lt"/>
              <a:buAutoNum type="arabicParenR"/>
            </a:pPr>
            <a:r>
              <a:rPr lang="en-US" altLang="en-US" b="1" dirty="0">
                <a:ea typeface="ＭＳ Ｐゴシック" charset="-128"/>
              </a:rPr>
              <a:t>Frequent Itemset Generation</a:t>
            </a:r>
          </a:p>
          <a:p>
            <a:pPr marL="971550" lvl="2" indent="-285750">
              <a:buFont typeface="Arial" charset="0"/>
              <a:buChar char="–"/>
            </a:pPr>
            <a:r>
              <a:rPr lang="en-US" altLang="en-US" sz="1600" dirty="0">
                <a:ea typeface="ＭＳ Ｐゴシック" charset="-128"/>
              </a:rPr>
              <a:t>Generate all </a:t>
            </a:r>
            <a:r>
              <a:rPr lang="en-US" altLang="en-US" sz="1600" dirty="0" err="1">
                <a:ea typeface="ＭＳ Ｐゴシック" charset="-128"/>
              </a:rPr>
              <a:t>itemsets</a:t>
            </a:r>
            <a:r>
              <a:rPr lang="en-US" altLang="en-US" sz="1600" dirty="0">
                <a:ea typeface="ＭＳ Ｐゴシック" charset="-128"/>
              </a:rPr>
              <a:t> whose support </a:t>
            </a:r>
            <a:r>
              <a:rPr lang="en-US" altLang="en-US" sz="1600" dirty="0">
                <a:ea typeface="ＭＳ Ｐゴシック" charset="-128"/>
                <a:sym typeface="Symbol" charset="2"/>
              </a:rPr>
              <a:t> </a:t>
            </a:r>
            <a:r>
              <a:rPr lang="en-US" altLang="en-US" sz="1600" i="1" dirty="0" err="1">
                <a:ea typeface="ＭＳ Ｐゴシック" charset="-128"/>
              </a:rPr>
              <a:t>minsup</a:t>
            </a:r>
            <a:endParaRPr lang="en-US" altLang="en-US" i="1" dirty="0">
              <a:ea typeface="ＭＳ Ｐゴシック" charset="-128"/>
            </a:endParaRPr>
          </a:p>
          <a:p>
            <a:pPr marL="980100" lvl="2" indent="-457200">
              <a:buFont typeface="+mj-lt"/>
              <a:buAutoNum type="arabicParenR" startAt="2"/>
            </a:pPr>
            <a:r>
              <a:rPr lang="en-US" altLang="en-US" b="1" dirty="0">
                <a:ea typeface="ＭＳ Ｐゴシック" charset="-128"/>
              </a:rPr>
              <a:t>Rule Generation</a:t>
            </a:r>
          </a:p>
          <a:p>
            <a:pPr marL="971550" lvl="2" indent="-285750">
              <a:buFont typeface="Arial" charset="0"/>
              <a:buChar char="–"/>
            </a:pPr>
            <a:r>
              <a:rPr lang="en-US" altLang="en-US" sz="1600" dirty="0">
                <a:ea typeface="ＭＳ Ｐゴシック" charset="-128"/>
              </a:rPr>
              <a:t>Generate high confidence rules from each frequent itemset, where each rule is a binary partitioning of a frequent itemset</a:t>
            </a:r>
            <a:endParaRPr lang="en-US" altLang="en-US" dirty="0">
              <a:ea typeface="Arial" charset="0"/>
            </a:endParaRPr>
          </a:p>
          <a:p>
            <a:pPr marL="400050" indent="-400050"/>
            <a:r>
              <a:rPr lang="en-US" altLang="en-US" dirty="0">
                <a:ea typeface="Arial" charset="0"/>
              </a:rPr>
              <a:t>The </a:t>
            </a:r>
            <a:r>
              <a:rPr lang="en-US" altLang="en-US" dirty="0" err="1">
                <a:ea typeface="Arial" charset="0"/>
              </a:rPr>
              <a:t>Apriori</a:t>
            </a:r>
            <a:r>
              <a:rPr lang="en-US" altLang="en-US" dirty="0">
                <a:ea typeface="Arial" charset="0"/>
              </a:rPr>
              <a:t> algorithm is a well-known algorithm for association rule mining</a:t>
            </a:r>
          </a:p>
          <a:p>
            <a:pPr marL="777150" lvl="1" indent="-400050"/>
            <a:r>
              <a:rPr lang="en-US" altLang="en-US" dirty="0">
                <a:ea typeface="Arial" charset="0"/>
              </a:rPr>
              <a:t>Use the </a:t>
            </a:r>
            <a:r>
              <a:rPr lang="en-US" altLang="en-US" dirty="0" err="1">
                <a:ea typeface="Arial" charset="0"/>
              </a:rPr>
              <a:t>Apriori</a:t>
            </a:r>
            <a:r>
              <a:rPr lang="en-US" altLang="en-US" dirty="0">
                <a:ea typeface="Arial" charset="0"/>
              </a:rPr>
              <a:t> principle and special data structure to generate frequent </a:t>
            </a:r>
            <a:r>
              <a:rPr lang="en-US" altLang="en-US" dirty="0" err="1">
                <a:ea typeface="Arial" charset="0"/>
              </a:rPr>
              <a:t>itemsets</a:t>
            </a:r>
            <a:r>
              <a:rPr lang="en-US" altLang="en-US" dirty="0">
                <a:ea typeface="Arial" charset="0"/>
              </a:rPr>
              <a:t> efficiently</a:t>
            </a:r>
          </a:p>
          <a:p>
            <a:pPr marL="777150" lvl="1" indent="-400050"/>
            <a:r>
              <a:rPr lang="en-US" altLang="en-US" dirty="0">
                <a:ea typeface="Arial" charset="0"/>
              </a:rPr>
              <a:t>Use the property of confidence for rule generation</a:t>
            </a:r>
          </a:p>
          <a:p>
            <a:endParaRPr lang="en-US" dirty="0"/>
          </a:p>
        </p:txBody>
      </p:sp>
    </p:spTree>
    <p:extLst>
      <p:ext uri="{BB962C8B-B14F-4D97-AF65-F5344CB8AC3E}">
        <p14:creationId xmlns:p14="http://schemas.microsoft.com/office/powerpoint/2010/main" val="60555325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69362-5983-4A54-A31B-CAC71CCBC7A8}"/>
              </a:ext>
            </a:extLst>
          </p:cNvPr>
          <p:cNvSpPr>
            <a:spLocks noGrp="1"/>
          </p:cNvSpPr>
          <p:nvPr>
            <p:ph type="body" sz="quarter" idx="11"/>
          </p:nvPr>
        </p:nvSpPr>
        <p:spPr/>
        <p:txBody>
          <a:bodyPr/>
          <a:lstStyle/>
          <a:p>
            <a:r>
              <a:rPr lang="en-US" altLang="en-US" dirty="0">
                <a:ea typeface="Arial" charset="0"/>
              </a:rPr>
              <a:t>Frequent Itemset Generation</a:t>
            </a:r>
            <a:endParaRPr lang="en-US" dirty="0"/>
          </a:p>
          <a:p>
            <a:endParaRPr lang="en-US" dirty="0"/>
          </a:p>
        </p:txBody>
      </p:sp>
      <p:graphicFrame>
        <p:nvGraphicFramePr>
          <p:cNvPr id="4" name="Object 3">
            <a:extLst>
              <a:ext uri="{FF2B5EF4-FFF2-40B4-BE49-F238E27FC236}">
                <a16:creationId xmlns:a16="http://schemas.microsoft.com/office/drawing/2014/main" id="{98F5721B-726F-445D-8127-587FD392259F}"/>
              </a:ext>
            </a:extLst>
          </p:cNvPr>
          <p:cNvGraphicFramePr>
            <a:graphicFrameLocks noChangeAspect="1"/>
          </p:cNvGraphicFramePr>
          <p:nvPr>
            <p:extLst>
              <p:ext uri="{D42A27DB-BD31-4B8C-83A1-F6EECF244321}">
                <p14:modId xmlns:p14="http://schemas.microsoft.com/office/powerpoint/2010/main" val="1721653204"/>
              </p:ext>
            </p:extLst>
          </p:nvPr>
        </p:nvGraphicFramePr>
        <p:xfrm>
          <a:off x="1406269" y="1487735"/>
          <a:ext cx="4272317" cy="3227138"/>
        </p:xfrm>
        <a:graphic>
          <a:graphicData uri="http://schemas.openxmlformats.org/presentationml/2006/ole">
            <mc:AlternateContent xmlns:mc="http://schemas.openxmlformats.org/markup-compatibility/2006">
              <mc:Choice xmlns:v="urn:schemas-microsoft-com:vml" Requires="v">
                <p:oleObj name="VISIO" r:id="rId2" imgW="9811512" imgH="7395972" progId="Visio.Drawing.6">
                  <p:embed/>
                </p:oleObj>
              </mc:Choice>
              <mc:Fallback>
                <p:oleObj name="VISIO" r:id="rId2" imgW="9811512" imgH="7395972" progId="Visio.Drawing.6">
                  <p:embed/>
                  <p:pic>
                    <p:nvPicPr>
                      <p:cNvPr id="4" name="Object 3">
                        <a:extLst>
                          <a:ext uri="{FF2B5EF4-FFF2-40B4-BE49-F238E27FC236}">
                            <a16:creationId xmlns:a16="http://schemas.microsoft.com/office/drawing/2014/main" id="{98F5721B-726F-445D-8127-587FD39225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6269" y="1487735"/>
                        <a:ext cx="4272317" cy="3227138"/>
                      </a:xfrm>
                      <a:prstGeom prst="rect">
                        <a:avLst/>
                      </a:prstGeom>
                      <a:noFill/>
                      <a:ln>
                        <a:noFill/>
                      </a:ln>
                      <a:effectLst/>
                    </p:spPr>
                  </p:pic>
                </p:oleObj>
              </mc:Fallback>
            </mc:AlternateContent>
          </a:graphicData>
        </a:graphic>
      </p:graphicFrame>
      <p:sp>
        <p:nvSpPr>
          <p:cNvPr id="5" name="Text Box 4">
            <a:extLst>
              <a:ext uri="{FF2B5EF4-FFF2-40B4-BE49-F238E27FC236}">
                <a16:creationId xmlns:a16="http://schemas.microsoft.com/office/drawing/2014/main" id="{FC8FE161-48F3-4EBF-B0C4-79052FEB6EBF}"/>
              </a:ext>
            </a:extLst>
          </p:cNvPr>
          <p:cNvSpPr txBox="1">
            <a:spLocks noChangeArrowheads="1"/>
          </p:cNvSpPr>
          <p:nvPr/>
        </p:nvSpPr>
        <p:spPr bwMode="auto">
          <a:xfrm>
            <a:off x="416216" y="1036319"/>
            <a:ext cx="80343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pPr marL="285750" indent="-285750">
              <a:spcBef>
                <a:spcPct val="50000"/>
              </a:spcBef>
              <a:buFont typeface="Arial" panose="020B0604020202020204" pitchFamily="34" charset="0"/>
              <a:buChar char="•"/>
            </a:pPr>
            <a:r>
              <a:rPr lang="en-US" altLang="en-US" sz="2000" b="0" dirty="0"/>
              <a:t>A lattice structure can be used to enumerate the possible </a:t>
            </a:r>
            <a:r>
              <a:rPr lang="en-US" altLang="en-US" sz="2000" b="0" dirty="0" err="1"/>
              <a:t>itemsets</a:t>
            </a:r>
            <a:endParaRPr lang="en-US" altLang="en-US" sz="2000" b="0" dirty="0">
              <a:sym typeface="Symbol" charset="2"/>
            </a:endParaRPr>
          </a:p>
        </p:txBody>
      </p:sp>
      <p:sp>
        <p:nvSpPr>
          <p:cNvPr id="6" name="Text Box 4">
            <a:extLst>
              <a:ext uri="{FF2B5EF4-FFF2-40B4-BE49-F238E27FC236}">
                <a16:creationId xmlns:a16="http://schemas.microsoft.com/office/drawing/2014/main" id="{92E108B7-785A-45E7-9B77-B9CB6283BB7C}"/>
              </a:ext>
            </a:extLst>
          </p:cNvPr>
          <p:cNvSpPr txBox="1">
            <a:spLocks noChangeArrowheads="1"/>
          </p:cNvSpPr>
          <p:nvPr/>
        </p:nvSpPr>
        <p:spPr bwMode="auto">
          <a:xfrm>
            <a:off x="5835687" y="3553183"/>
            <a:ext cx="287143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pPr>
              <a:spcBef>
                <a:spcPct val="50000"/>
              </a:spcBef>
            </a:pPr>
            <a:r>
              <a:rPr lang="en-US" altLang="en-US" sz="1500" b="0" dirty="0"/>
              <a:t>Given </a:t>
            </a:r>
            <a:r>
              <a:rPr lang="en-US" altLang="en-US" sz="1500" b="0" i="1" dirty="0">
                <a:latin typeface="Times New Roman" panose="02020603050405020304" pitchFamily="18" charset="0"/>
                <a:cs typeface="Times New Roman" panose="02020603050405020304" pitchFamily="18" charset="0"/>
              </a:rPr>
              <a:t>d</a:t>
            </a:r>
            <a:r>
              <a:rPr lang="en-US" altLang="en-US" sz="1500" b="0" dirty="0"/>
              <a:t> items, there are </a:t>
            </a:r>
            <a:r>
              <a:rPr lang="en-US" altLang="en-US" sz="1500" b="0" i="1" dirty="0">
                <a:latin typeface="Times New Roman" panose="02020603050405020304" pitchFamily="18" charset="0"/>
                <a:cs typeface="Times New Roman" panose="02020603050405020304" pitchFamily="18" charset="0"/>
              </a:rPr>
              <a:t>2</a:t>
            </a:r>
            <a:r>
              <a:rPr lang="en-US" altLang="en-US" sz="1500" b="0" i="1" baseline="30000" dirty="0">
                <a:latin typeface="Times New Roman" panose="02020603050405020304" pitchFamily="18" charset="0"/>
                <a:cs typeface="Times New Roman" panose="02020603050405020304" pitchFamily="18" charset="0"/>
              </a:rPr>
              <a:t>d</a:t>
            </a:r>
            <a:r>
              <a:rPr lang="en-US" altLang="en-US" sz="1500" b="0" i="1" dirty="0">
                <a:latin typeface="Times New Roman" panose="02020603050405020304" pitchFamily="18" charset="0"/>
                <a:cs typeface="Times New Roman" panose="02020603050405020304" pitchFamily="18" charset="0"/>
              </a:rPr>
              <a:t> </a:t>
            </a:r>
            <a:r>
              <a:rPr lang="en-US" altLang="en-US" sz="1500" b="0" dirty="0"/>
              <a:t>possible candidate </a:t>
            </a:r>
            <a:r>
              <a:rPr lang="en-US" altLang="en-US" sz="1500" b="0" dirty="0" err="1"/>
              <a:t>itemsets</a:t>
            </a:r>
            <a:r>
              <a:rPr lang="en-US" altLang="en-US" sz="1500" b="0" dirty="0"/>
              <a:t>!</a:t>
            </a:r>
            <a:endParaRPr lang="en-US" altLang="en-US" sz="1500" b="0" dirty="0">
              <a:sym typeface="Symbol" charset="2"/>
            </a:endParaRPr>
          </a:p>
        </p:txBody>
      </p:sp>
    </p:spTree>
    <p:extLst>
      <p:ext uri="{BB962C8B-B14F-4D97-AF65-F5344CB8AC3E}">
        <p14:creationId xmlns:p14="http://schemas.microsoft.com/office/powerpoint/2010/main" val="74830207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A881BB0-C533-4763-9CC7-525AE4BF06E3}"/>
              </a:ext>
            </a:extLst>
          </p:cNvPr>
          <p:cNvSpPr>
            <a:spLocks noGrp="1"/>
          </p:cNvSpPr>
          <p:nvPr>
            <p:ph type="body" sz="quarter" idx="11"/>
          </p:nvPr>
        </p:nvSpPr>
        <p:spPr/>
        <p:txBody>
          <a:bodyPr/>
          <a:lstStyle/>
          <a:p>
            <a:r>
              <a:rPr lang="en-US" altLang="en-US" dirty="0"/>
              <a:t>Frequent Itemset Generation</a:t>
            </a:r>
            <a:endParaRPr lang="en-US" dirty="0"/>
          </a:p>
          <a:p>
            <a:endParaRPr lang="en-US" dirty="0"/>
          </a:p>
        </p:txBody>
      </p:sp>
      <p:sp>
        <p:nvSpPr>
          <p:cNvPr id="3" name="Text Placeholder 2">
            <a:extLst>
              <a:ext uri="{FF2B5EF4-FFF2-40B4-BE49-F238E27FC236}">
                <a16:creationId xmlns:a16="http://schemas.microsoft.com/office/drawing/2014/main" id="{5A6AEF2E-4965-4B4C-B310-F60F9C61B6B4}"/>
              </a:ext>
            </a:extLst>
          </p:cNvPr>
          <p:cNvSpPr>
            <a:spLocks noGrp="1"/>
          </p:cNvSpPr>
          <p:nvPr>
            <p:ph type="body" sz="quarter" idx="12"/>
          </p:nvPr>
        </p:nvSpPr>
        <p:spPr/>
        <p:txBody>
          <a:bodyPr/>
          <a:lstStyle/>
          <a:p>
            <a:r>
              <a:rPr lang="en-US" altLang="en-US" dirty="0"/>
              <a:t>Brute-force approach: </a:t>
            </a:r>
          </a:p>
          <a:p>
            <a:pPr lvl="1" indent="-189000"/>
            <a:r>
              <a:rPr lang="en-US" altLang="en-US" sz="1800" dirty="0"/>
              <a:t>Each itemset in the lattice is a </a:t>
            </a:r>
            <a:r>
              <a:rPr lang="en-US" altLang="en-US" sz="1800" b="1" dirty="0"/>
              <a:t>candidate</a:t>
            </a:r>
            <a:r>
              <a:rPr lang="en-US" altLang="en-US" sz="1800" dirty="0"/>
              <a:t> frequent itemset</a:t>
            </a:r>
          </a:p>
          <a:p>
            <a:pPr lvl="1" indent="-189000"/>
            <a:r>
              <a:rPr lang="en-US" altLang="en-US" sz="1800" dirty="0"/>
              <a:t>Count the support of each candidate by scanning the database</a:t>
            </a:r>
          </a:p>
          <a:p>
            <a:pPr lvl="1" indent="-189000"/>
            <a:r>
              <a:rPr lang="en-US" altLang="en-US" sz="1800" dirty="0"/>
              <a:t>Match each transaction against every candidate</a:t>
            </a:r>
          </a:p>
          <a:p>
            <a:pPr lvl="1" indent="-189000"/>
            <a:r>
              <a:rPr lang="en-US" altLang="en-US" sz="1800" dirty="0"/>
              <a:t>Complexity ~ O(</a:t>
            </a:r>
            <a:r>
              <a:rPr lang="en-US" altLang="en-US" sz="1800" dirty="0" err="1"/>
              <a:t>NMw</a:t>
            </a:r>
            <a:r>
              <a:rPr lang="en-US" altLang="en-US" sz="1800" dirty="0"/>
              <a:t>) =&gt; </a:t>
            </a:r>
            <a:r>
              <a:rPr lang="en-US" altLang="en-US" sz="1800" dirty="0">
                <a:solidFill>
                  <a:srgbClr val="FF0000"/>
                </a:solidFill>
              </a:rPr>
              <a:t>Expensive since M = 2</a:t>
            </a:r>
            <a:r>
              <a:rPr lang="en-US" altLang="en-US" sz="1800" baseline="30000" dirty="0">
                <a:solidFill>
                  <a:srgbClr val="FF0000"/>
                </a:solidFill>
              </a:rPr>
              <a:t>d</a:t>
            </a:r>
            <a:r>
              <a:rPr lang="en-US" altLang="en-US" sz="1800" dirty="0">
                <a:solidFill>
                  <a:srgbClr val="FF0000"/>
                </a:solidFill>
              </a:rPr>
              <a:t> </a:t>
            </a:r>
            <a:r>
              <a:rPr lang="en-US" altLang="en-US" sz="1800" dirty="0"/>
              <a:t>!!!</a:t>
            </a:r>
          </a:p>
          <a:p>
            <a:endParaRPr lang="en-US" dirty="0"/>
          </a:p>
        </p:txBody>
      </p:sp>
      <p:graphicFrame>
        <p:nvGraphicFramePr>
          <p:cNvPr id="4" name="Object 4">
            <a:extLst>
              <a:ext uri="{FF2B5EF4-FFF2-40B4-BE49-F238E27FC236}">
                <a16:creationId xmlns:a16="http://schemas.microsoft.com/office/drawing/2014/main" id="{3FD46BBC-EFBD-4F52-877A-01B3B3BF1C7D}"/>
              </a:ext>
            </a:extLst>
          </p:cNvPr>
          <p:cNvGraphicFramePr>
            <a:graphicFrameLocks noChangeAspect="1"/>
          </p:cNvGraphicFramePr>
          <p:nvPr>
            <p:extLst>
              <p:ext uri="{D42A27DB-BD31-4B8C-83A1-F6EECF244321}">
                <p14:modId xmlns:p14="http://schemas.microsoft.com/office/powerpoint/2010/main" val="2367592942"/>
              </p:ext>
            </p:extLst>
          </p:nvPr>
        </p:nvGraphicFramePr>
        <p:xfrm>
          <a:off x="2026920" y="2781085"/>
          <a:ext cx="4947047" cy="1811868"/>
        </p:xfrm>
        <a:graphic>
          <a:graphicData uri="http://schemas.openxmlformats.org/presentationml/2006/ole">
            <mc:AlternateContent xmlns:mc="http://schemas.openxmlformats.org/markup-compatibility/2006">
              <mc:Choice xmlns:v="urn:schemas-microsoft-com:vml" Requires="v">
                <p:oleObj name="Visio" r:id="rId2" imgW="7643978" imgH="2744343" progId="Visio.Drawing.6">
                  <p:embed/>
                </p:oleObj>
              </mc:Choice>
              <mc:Fallback>
                <p:oleObj name="Visio" r:id="rId2" imgW="7643978" imgH="2744343" progId="Visio.Drawing.6">
                  <p:embed/>
                  <p:pic>
                    <p:nvPicPr>
                      <p:cNvPr id="4" name="Object 4">
                        <a:extLst>
                          <a:ext uri="{FF2B5EF4-FFF2-40B4-BE49-F238E27FC236}">
                            <a16:creationId xmlns:a16="http://schemas.microsoft.com/office/drawing/2014/main" id="{3FD46BBC-EFBD-4F52-877A-01B3B3BF1C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6920" y="2781085"/>
                        <a:ext cx="4947047" cy="1811868"/>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8912753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CF24D24-2682-4A0F-8B42-E2CFA0AE4E51}"/>
              </a:ext>
            </a:extLst>
          </p:cNvPr>
          <p:cNvSpPr>
            <a:spLocks noGrp="1"/>
          </p:cNvSpPr>
          <p:nvPr>
            <p:ph type="body" sz="quarter" idx="11"/>
          </p:nvPr>
        </p:nvSpPr>
        <p:spPr/>
        <p:txBody>
          <a:bodyPr/>
          <a:lstStyle/>
          <a:p>
            <a:r>
              <a:rPr lang="en-US" altLang="en-US" dirty="0"/>
              <a:t>Frequent Itemset Generation</a:t>
            </a:r>
            <a:endParaRPr lang="en-US" dirty="0"/>
          </a:p>
          <a:p>
            <a:endParaRPr lang="en-US" dirty="0"/>
          </a:p>
        </p:txBody>
      </p:sp>
      <p:sp>
        <p:nvSpPr>
          <p:cNvPr id="3" name="Text Placeholder 2">
            <a:extLst>
              <a:ext uri="{FF2B5EF4-FFF2-40B4-BE49-F238E27FC236}">
                <a16:creationId xmlns:a16="http://schemas.microsoft.com/office/drawing/2014/main" id="{EC010357-8F51-42EA-9931-E963B4D8255D}"/>
              </a:ext>
            </a:extLst>
          </p:cNvPr>
          <p:cNvSpPr>
            <a:spLocks noGrp="1"/>
          </p:cNvSpPr>
          <p:nvPr>
            <p:ph type="body" sz="quarter" idx="12"/>
          </p:nvPr>
        </p:nvSpPr>
        <p:spPr/>
        <p:txBody>
          <a:bodyPr/>
          <a:lstStyle/>
          <a:p>
            <a:pPr>
              <a:lnSpc>
                <a:spcPct val="90000"/>
              </a:lnSpc>
            </a:pPr>
            <a:r>
              <a:rPr lang="en-US" altLang="en-US" dirty="0"/>
              <a:t>Reduce the </a:t>
            </a:r>
            <a:r>
              <a:rPr lang="en-US" altLang="en-US" b="1" dirty="0"/>
              <a:t>number of candidates </a:t>
            </a:r>
            <a:r>
              <a:rPr lang="en-US" altLang="en-US" dirty="0"/>
              <a:t>(M)</a:t>
            </a:r>
          </a:p>
          <a:p>
            <a:pPr lvl="1">
              <a:lnSpc>
                <a:spcPct val="90000"/>
              </a:lnSpc>
            </a:pPr>
            <a:r>
              <a:rPr lang="en-US" altLang="en-US" sz="1800" dirty="0"/>
              <a:t>Complete search: M=2</a:t>
            </a:r>
            <a:r>
              <a:rPr lang="en-US" altLang="en-US" sz="1800" baseline="30000" dirty="0"/>
              <a:t>d</a:t>
            </a:r>
          </a:p>
          <a:p>
            <a:pPr lvl="1">
              <a:lnSpc>
                <a:spcPct val="90000"/>
              </a:lnSpc>
            </a:pPr>
            <a:r>
              <a:rPr lang="en-US" altLang="en-US" sz="1800" dirty="0"/>
              <a:t>Use pruning techniques to reduce M</a:t>
            </a:r>
          </a:p>
          <a:p>
            <a:pPr>
              <a:lnSpc>
                <a:spcPct val="90000"/>
              </a:lnSpc>
            </a:pPr>
            <a:r>
              <a:rPr lang="en-US" altLang="en-US" dirty="0"/>
              <a:t>Reduce the </a:t>
            </a:r>
            <a:r>
              <a:rPr lang="en-US" altLang="en-US" b="1" dirty="0"/>
              <a:t>number of comparisons </a:t>
            </a:r>
            <a:r>
              <a:rPr lang="en-US" altLang="en-US" dirty="0"/>
              <a:t>(NM)</a:t>
            </a:r>
          </a:p>
          <a:p>
            <a:pPr lvl="1">
              <a:lnSpc>
                <a:spcPct val="90000"/>
              </a:lnSpc>
            </a:pPr>
            <a:r>
              <a:rPr lang="en-US" altLang="en-US" sz="1800" dirty="0"/>
              <a:t>Use efficient data structures to store the candidates or transactions</a:t>
            </a:r>
          </a:p>
          <a:p>
            <a:pPr lvl="1">
              <a:lnSpc>
                <a:spcPct val="90000"/>
              </a:lnSpc>
            </a:pPr>
            <a:r>
              <a:rPr lang="en-US" altLang="en-US" sz="1800" dirty="0"/>
              <a:t>No need to match every candidate against every transaction</a:t>
            </a:r>
          </a:p>
          <a:p>
            <a:endParaRPr lang="en-US" dirty="0"/>
          </a:p>
        </p:txBody>
      </p:sp>
    </p:spTree>
    <p:extLst>
      <p:ext uri="{BB962C8B-B14F-4D97-AF65-F5344CB8AC3E}">
        <p14:creationId xmlns:p14="http://schemas.microsoft.com/office/powerpoint/2010/main" val="308941108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6365F35-50D4-4541-B6F0-CE97D513E94D}"/>
              </a:ext>
            </a:extLst>
          </p:cNvPr>
          <p:cNvSpPr>
            <a:spLocks noGrp="1"/>
          </p:cNvSpPr>
          <p:nvPr>
            <p:ph type="body" sz="quarter" idx="11"/>
          </p:nvPr>
        </p:nvSpPr>
        <p:spPr>
          <a:xfrm>
            <a:off x="416217" y="428627"/>
            <a:ext cx="8529663" cy="505438"/>
          </a:xfrm>
        </p:spPr>
        <p:txBody>
          <a:bodyPr/>
          <a:lstStyle/>
          <a:p>
            <a:r>
              <a:rPr lang="en-US" altLang="en-US" dirty="0"/>
              <a:t>Reducing Number of Candidates – </a:t>
            </a:r>
            <a:r>
              <a:rPr lang="en-US" altLang="en-US" sz="2000" dirty="0"/>
              <a:t>the </a:t>
            </a:r>
            <a:r>
              <a:rPr lang="en-US" altLang="en-US" sz="2000" dirty="0" err="1"/>
              <a:t>Apriori</a:t>
            </a:r>
            <a:r>
              <a:rPr lang="en-US" altLang="en-US" sz="2000" dirty="0"/>
              <a:t> principle</a:t>
            </a:r>
            <a:endParaRPr lang="en-US" sz="2000" dirty="0"/>
          </a:p>
          <a:p>
            <a:endParaRPr lang="en-US" dirty="0"/>
          </a:p>
        </p:txBody>
      </p:sp>
      <p:sp>
        <p:nvSpPr>
          <p:cNvPr id="3" name="Text Placeholder 2">
            <a:extLst>
              <a:ext uri="{FF2B5EF4-FFF2-40B4-BE49-F238E27FC236}">
                <a16:creationId xmlns:a16="http://schemas.microsoft.com/office/drawing/2014/main" id="{6B72BB73-D90E-4ABA-928C-F7EC9063A102}"/>
              </a:ext>
            </a:extLst>
          </p:cNvPr>
          <p:cNvSpPr>
            <a:spLocks noGrp="1"/>
          </p:cNvSpPr>
          <p:nvPr>
            <p:ph type="body" sz="quarter" idx="12"/>
          </p:nvPr>
        </p:nvSpPr>
        <p:spPr>
          <a:xfrm>
            <a:off x="416217" y="954963"/>
            <a:ext cx="5329263" cy="2504435"/>
          </a:xfrm>
        </p:spPr>
        <p:txBody>
          <a:bodyPr/>
          <a:lstStyle/>
          <a:p>
            <a:r>
              <a:rPr lang="en-US" altLang="en-US" sz="2000" dirty="0"/>
              <a:t>The</a:t>
            </a:r>
            <a:r>
              <a:rPr lang="en-US" altLang="en-US" sz="2000" b="1" dirty="0"/>
              <a:t> </a:t>
            </a:r>
            <a:r>
              <a:rPr lang="en-US" altLang="en-US" sz="2000" b="1" dirty="0" err="1"/>
              <a:t>Apriori</a:t>
            </a:r>
            <a:r>
              <a:rPr lang="en-US" altLang="en-US" sz="2000" b="1" dirty="0"/>
              <a:t> </a:t>
            </a:r>
            <a:r>
              <a:rPr lang="en-US" altLang="en-US" sz="2000" dirty="0"/>
              <a:t>principle:</a:t>
            </a:r>
          </a:p>
          <a:p>
            <a:pPr lvl="1"/>
            <a:r>
              <a:rPr lang="en-US" altLang="en-US" sz="1600" dirty="0"/>
              <a:t> If an itemset is frequent, then all of its subsets must also be frequent</a:t>
            </a:r>
          </a:p>
          <a:p>
            <a:pPr lvl="1"/>
            <a:r>
              <a:rPr lang="en-US" altLang="en-US" sz="1600" dirty="0"/>
              <a:t> In other words, if an itemset is infrequent, none of its supersets will be frequent</a:t>
            </a:r>
            <a:endParaRPr lang="en-US" altLang="en-US" dirty="0">
              <a:latin typeface="Times New Roman" panose="02020603050405020304" pitchFamily="18" charset="0"/>
            </a:endParaRPr>
          </a:p>
          <a:p>
            <a:r>
              <a:rPr lang="en-US" altLang="en-US" sz="2000" dirty="0"/>
              <a:t>The </a:t>
            </a:r>
            <a:r>
              <a:rPr lang="en-US" altLang="en-US" sz="2000" dirty="0" err="1"/>
              <a:t>Apriori</a:t>
            </a:r>
            <a:r>
              <a:rPr lang="en-US" altLang="en-US" sz="2000" dirty="0"/>
              <a:t> principle holds due to the following property of the support measure:</a:t>
            </a:r>
          </a:p>
          <a:p>
            <a:endParaRPr lang="en-US" altLang="en-US" dirty="0"/>
          </a:p>
          <a:p>
            <a:pPr lvl="1"/>
            <a:r>
              <a:rPr lang="en-US" altLang="en-US" sz="1600" dirty="0"/>
              <a:t>Support of an itemset never exceeds the support of its subsets</a:t>
            </a:r>
          </a:p>
          <a:p>
            <a:pPr lvl="1"/>
            <a:r>
              <a:rPr lang="en-US" altLang="en-US" sz="1600" dirty="0"/>
              <a:t>This is known as the </a:t>
            </a:r>
            <a:r>
              <a:rPr lang="en-US" altLang="en-US" sz="1600" b="1" dirty="0"/>
              <a:t>anti-monotone</a:t>
            </a:r>
            <a:r>
              <a:rPr lang="en-US" altLang="en-US" sz="1600" dirty="0"/>
              <a:t> property of support</a:t>
            </a:r>
          </a:p>
          <a:p>
            <a:endParaRPr lang="en-US" dirty="0"/>
          </a:p>
        </p:txBody>
      </p:sp>
      <p:graphicFrame>
        <p:nvGraphicFramePr>
          <p:cNvPr id="4" name="Object 4">
            <a:extLst>
              <a:ext uri="{FF2B5EF4-FFF2-40B4-BE49-F238E27FC236}">
                <a16:creationId xmlns:a16="http://schemas.microsoft.com/office/drawing/2014/main" id="{A68D9561-C648-4C9A-B6B6-81AC02F0DB09}"/>
              </a:ext>
            </a:extLst>
          </p:cNvPr>
          <p:cNvGraphicFramePr>
            <a:graphicFrameLocks noChangeAspect="1"/>
          </p:cNvGraphicFramePr>
          <p:nvPr>
            <p:extLst>
              <p:ext uri="{D42A27DB-BD31-4B8C-83A1-F6EECF244321}">
                <p14:modId xmlns:p14="http://schemas.microsoft.com/office/powerpoint/2010/main" val="4132487620"/>
              </p:ext>
            </p:extLst>
          </p:nvPr>
        </p:nvGraphicFramePr>
        <p:xfrm>
          <a:off x="1680621" y="2978353"/>
          <a:ext cx="2800454" cy="285491"/>
        </p:xfrm>
        <a:graphic>
          <a:graphicData uri="http://schemas.openxmlformats.org/presentationml/2006/ole">
            <mc:AlternateContent xmlns:mc="http://schemas.openxmlformats.org/markup-compatibility/2006">
              <mc:Choice xmlns:v="urn:schemas-microsoft-com:vml" Requires="v">
                <p:oleObj name="Equation" r:id="rId2" imgW="1993900" imgH="203200" progId="Equation.3">
                  <p:embed/>
                </p:oleObj>
              </mc:Choice>
              <mc:Fallback>
                <p:oleObj name="Equation" r:id="rId2" imgW="1993900" imgH="203200" progId="Equation.3">
                  <p:embed/>
                  <p:pic>
                    <p:nvPicPr>
                      <p:cNvPr id="4" name="Object 4">
                        <a:extLst>
                          <a:ext uri="{FF2B5EF4-FFF2-40B4-BE49-F238E27FC236}">
                            <a16:creationId xmlns:a16="http://schemas.microsoft.com/office/drawing/2014/main" id="{A68D9561-C648-4C9A-B6B6-81AC02F0DB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0621" y="2978353"/>
                        <a:ext cx="2800454" cy="285491"/>
                      </a:xfrm>
                      <a:prstGeom prst="rect">
                        <a:avLst/>
                      </a:prstGeom>
                      <a:noFill/>
                      <a:ln>
                        <a:noFill/>
                      </a:ln>
                      <a:effectLst/>
                    </p:spPr>
                  </p:pic>
                </p:oleObj>
              </mc:Fallback>
            </mc:AlternateContent>
          </a:graphicData>
        </a:graphic>
      </p:graphicFrame>
      <p:graphicFrame>
        <p:nvGraphicFramePr>
          <p:cNvPr id="5" name="Object 45">
            <a:extLst>
              <a:ext uri="{FF2B5EF4-FFF2-40B4-BE49-F238E27FC236}">
                <a16:creationId xmlns:a16="http://schemas.microsoft.com/office/drawing/2014/main" id="{3C48C20D-436F-410A-A339-24F929A489F8}"/>
              </a:ext>
            </a:extLst>
          </p:cNvPr>
          <p:cNvGraphicFramePr>
            <a:graphicFrameLocks noChangeAspect="1"/>
          </p:cNvGraphicFramePr>
          <p:nvPr/>
        </p:nvGraphicFramePr>
        <p:xfrm>
          <a:off x="5971493" y="1634492"/>
          <a:ext cx="2743200" cy="1646635"/>
        </p:xfrm>
        <a:graphic>
          <a:graphicData uri="http://schemas.openxmlformats.org/presentationml/2006/ole">
            <mc:AlternateContent xmlns:mc="http://schemas.openxmlformats.org/markup-compatibility/2006">
              <mc:Choice xmlns:v="urn:schemas-microsoft-com:vml" Requires="v">
                <p:oleObj name="Document" r:id="rId4" imgW="3359338" imgH="2015504" progId="Word.Document.8">
                  <p:embed/>
                </p:oleObj>
              </mc:Choice>
              <mc:Fallback>
                <p:oleObj name="Document" r:id="rId4" imgW="3359338" imgH="2015504" progId="Word.Document.8">
                  <p:embed/>
                  <p:pic>
                    <p:nvPicPr>
                      <p:cNvPr id="5" name="Object 45">
                        <a:extLst>
                          <a:ext uri="{FF2B5EF4-FFF2-40B4-BE49-F238E27FC236}">
                            <a16:creationId xmlns:a16="http://schemas.microsoft.com/office/drawing/2014/main" id="{3C48C20D-436F-410A-A339-24F929A489F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71493" y="1634492"/>
                        <a:ext cx="2743200" cy="16466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78929083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5D1AAC1-485D-4BA3-8177-79E6A44661E8}"/>
              </a:ext>
            </a:extLst>
          </p:cNvPr>
          <p:cNvSpPr>
            <a:spLocks noGrp="1"/>
          </p:cNvSpPr>
          <p:nvPr>
            <p:ph type="body" sz="quarter" idx="11"/>
          </p:nvPr>
        </p:nvSpPr>
        <p:spPr/>
        <p:txBody>
          <a:bodyPr/>
          <a:lstStyle/>
          <a:p>
            <a:r>
              <a:rPr lang="en-US" altLang="en-US" dirty="0">
                <a:ea typeface="Arial" charset="0"/>
              </a:rPr>
              <a:t>Illustrating the </a:t>
            </a:r>
            <a:r>
              <a:rPr lang="en-US" altLang="en-US" dirty="0" err="1">
                <a:ea typeface="Arial" charset="0"/>
              </a:rPr>
              <a:t>Apriori</a:t>
            </a:r>
            <a:r>
              <a:rPr lang="en-US" altLang="en-US" dirty="0">
                <a:ea typeface="Arial" charset="0"/>
              </a:rPr>
              <a:t> Principle</a:t>
            </a:r>
            <a:endParaRPr lang="en-US" dirty="0"/>
          </a:p>
          <a:p>
            <a:endParaRPr lang="en-US" dirty="0"/>
          </a:p>
        </p:txBody>
      </p:sp>
      <p:pic>
        <p:nvPicPr>
          <p:cNvPr id="4" name="Picture 3">
            <a:extLst>
              <a:ext uri="{FF2B5EF4-FFF2-40B4-BE49-F238E27FC236}">
                <a16:creationId xmlns:a16="http://schemas.microsoft.com/office/drawing/2014/main" id="{5838C300-45E7-409A-9752-A2D53AC38917}"/>
              </a:ext>
            </a:extLst>
          </p:cNvPr>
          <p:cNvPicPr>
            <a:picLocks noChangeAspect="1"/>
          </p:cNvPicPr>
          <p:nvPr/>
        </p:nvPicPr>
        <p:blipFill>
          <a:blip r:embed="rId2"/>
          <a:stretch>
            <a:fillRect/>
          </a:stretch>
        </p:blipFill>
        <p:spPr>
          <a:xfrm>
            <a:off x="1371600" y="1097280"/>
            <a:ext cx="5621563" cy="3332867"/>
          </a:xfrm>
          <a:prstGeom prst="rect">
            <a:avLst/>
          </a:prstGeom>
        </p:spPr>
      </p:pic>
    </p:spTree>
    <p:extLst>
      <p:ext uri="{BB962C8B-B14F-4D97-AF65-F5344CB8AC3E}">
        <p14:creationId xmlns:p14="http://schemas.microsoft.com/office/powerpoint/2010/main" val="822810890"/>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3F03DE-DF49-4100-A030-4F79FEA2386D}"/>
              </a:ext>
            </a:extLst>
          </p:cNvPr>
          <p:cNvSpPr>
            <a:spLocks noGrp="1"/>
          </p:cNvSpPr>
          <p:nvPr>
            <p:ph type="body" sz="quarter" idx="11"/>
          </p:nvPr>
        </p:nvSpPr>
        <p:spPr/>
        <p:txBody>
          <a:bodyPr/>
          <a:lstStyle/>
          <a:p>
            <a:r>
              <a:rPr lang="en-US" altLang="en-US" dirty="0">
                <a:ea typeface="Arial" charset="0"/>
              </a:rPr>
              <a:t>Illustrating </a:t>
            </a:r>
            <a:r>
              <a:rPr lang="en-AU" altLang="en-US" dirty="0">
                <a:ea typeface="Arial" charset="0"/>
              </a:rPr>
              <a:t>the </a:t>
            </a:r>
            <a:r>
              <a:rPr lang="en-US" altLang="en-US" dirty="0" err="1">
                <a:ea typeface="Arial" charset="0"/>
              </a:rPr>
              <a:t>Apriori</a:t>
            </a:r>
            <a:r>
              <a:rPr lang="en-US" altLang="en-US" dirty="0">
                <a:ea typeface="Arial" charset="0"/>
              </a:rPr>
              <a:t> Principle</a:t>
            </a:r>
            <a:endParaRPr lang="en-US" dirty="0"/>
          </a:p>
          <a:p>
            <a:endParaRPr lang="en-US" dirty="0"/>
          </a:p>
        </p:txBody>
      </p:sp>
      <p:sp>
        <p:nvSpPr>
          <p:cNvPr id="4" name="Line 11">
            <a:extLst>
              <a:ext uri="{FF2B5EF4-FFF2-40B4-BE49-F238E27FC236}">
                <a16:creationId xmlns:a16="http://schemas.microsoft.com/office/drawing/2014/main" id="{D5630250-0DC8-4A87-BF13-CEE9ECFD003A}"/>
              </a:ext>
            </a:extLst>
          </p:cNvPr>
          <p:cNvSpPr>
            <a:spLocks noChangeShapeType="1"/>
          </p:cNvSpPr>
          <p:nvPr/>
        </p:nvSpPr>
        <p:spPr bwMode="auto">
          <a:xfrm>
            <a:off x="7524385" y="3587460"/>
            <a:ext cx="228600" cy="228600"/>
          </a:xfrm>
          <a:prstGeom prst="line">
            <a:avLst/>
          </a:prstGeom>
          <a:noFill/>
          <a:ln w="38100" cap="rnd">
            <a:solidFill>
              <a:srgbClr val="CC0000"/>
            </a:solidFill>
            <a:prstDash val="sysDot"/>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US" sz="788"/>
          </a:p>
        </p:txBody>
      </p:sp>
      <p:sp>
        <p:nvSpPr>
          <p:cNvPr id="5" name="Text Box 12">
            <a:extLst>
              <a:ext uri="{FF2B5EF4-FFF2-40B4-BE49-F238E27FC236}">
                <a16:creationId xmlns:a16="http://schemas.microsoft.com/office/drawing/2014/main" id="{677CA735-6A36-4F36-A1F4-151D3270DD5C}"/>
              </a:ext>
            </a:extLst>
          </p:cNvPr>
          <p:cNvSpPr txBox="1">
            <a:spLocks noChangeArrowheads="1"/>
          </p:cNvSpPr>
          <p:nvPr/>
        </p:nvSpPr>
        <p:spPr bwMode="auto">
          <a:xfrm>
            <a:off x="210639" y="2245602"/>
            <a:ext cx="1787990" cy="213585"/>
          </a:xfrm>
          <a:prstGeom prst="rect">
            <a:avLst/>
          </a:prstGeom>
          <a:solidFill>
            <a:srgbClr val="FFFF99"/>
          </a:solidFill>
          <a:ln w="15875">
            <a:solidFill>
              <a:schemeClr val="tx1"/>
            </a:solidFill>
            <a:miter lim="800000"/>
            <a:headEnd/>
            <a:tailEnd/>
          </a:ln>
        </p:spPr>
        <p:txBody>
          <a:bodyPr wrap="square" anchor="ctr">
            <a:spAutoFit/>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pPr algn="ctr"/>
            <a:r>
              <a:rPr lang="en-US" altLang="en-US" sz="788" b="0" dirty="0">
                <a:latin typeface="Tahoma" charset="0"/>
              </a:rPr>
              <a:t>Minimum Support Count= 3</a:t>
            </a:r>
          </a:p>
        </p:txBody>
      </p:sp>
      <p:sp>
        <p:nvSpPr>
          <p:cNvPr id="6" name="Rectangle 5">
            <a:extLst>
              <a:ext uri="{FF2B5EF4-FFF2-40B4-BE49-F238E27FC236}">
                <a16:creationId xmlns:a16="http://schemas.microsoft.com/office/drawing/2014/main" id="{F981ECE6-69C7-4D60-9950-39B51CC7D373}"/>
              </a:ext>
            </a:extLst>
          </p:cNvPr>
          <p:cNvSpPr/>
          <p:nvPr/>
        </p:nvSpPr>
        <p:spPr bwMode="auto">
          <a:xfrm>
            <a:off x="7410087" y="3544598"/>
            <a:ext cx="464915" cy="328613"/>
          </a:xfrm>
          <a:prstGeom prst="rect">
            <a:avLst/>
          </a:prstGeom>
          <a:solidFill>
            <a:schemeClr val="bg1"/>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1800" b="0">
              <a:cs typeface="Arial" charset="0"/>
            </a:endParaRPr>
          </a:p>
        </p:txBody>
      </p:sp>
      <p:graphicFrame>
        <p:nvGraphicFramePr>
          <p:cNvPr id="7" name="Object 5">
            <a:extLst>
              <a:ext uri="{FF2B5EF4-FFF2-40B4-BE49-F238E27FC236}">
                <a16:creationId xmlns:a16="http://schemas.microsoft.com/office/drawing/2014/main" id="{EE263422-E9C0-44DF-BF5C-A2E4A3B2E1CB}"/>
              </a:ext>
            </a:extLst>
          </p:cNvPr>
          <p:cNvGraphicFramePr>
            <a:graphicFrameLocks noChangeAspect="1"/>
          </p:cNvGraphicFramePr>
          <p:nvPr>
            <p:extLst>
              <p:ext uri="{D42A27DB-BD31-4B8C-83A1-F6EECF244321}">
                <p14:modId xmlns:p14="http://schemas.microsoft.com/office/powerpoint/2010/main" val="264861298"/>
              </p:ext>
            </p:extLst>
          </p:nvPr>
        </p:nvGraphicFramePr>
        <p:xfrm>
          <a:off x="223790" y="1113603"/>
          <a:ext cx="1828800" cy="1097125"/>
        </p:xfrm>
        <a:graphic>
          <a:graphicData uri="http://schemas.openxmlformats.org/presentationml/2006/ole">
            <mc:AlternateContent xmlns:mc="http://schemas.openxmlformats.org/markup-compatibility/2006">
              <mc:Choice xmlns:v="urn:schemas-microsoft-com:vml" Requires="v">
                <p:oleObj name="Document" r:id="rId3" imgW="3365500" imgH="2019300" progId="Word.Document.8">
                  <p:embed/>
                </p:oleObj>
              </mc:Choice>
              <mc:Fallback>
                <p:oleObj name="Document" r:id="rId3" imgW="3365500" imgH="2019300" progId="Word.Document.8">
                  <p:embed/>
                  <p:pic>
                    <p:nvPicPr>
                      <p:cNvPr id="7" name="Object 5">
                        <a:extLst>
                          <a:ext uri="{FF2B5EF4-FFF2-40B4-BE49-F238E27FC236}">
                            <a16:creationId xmlns:a16="http://schemas.microsoft.com/office/drawing/2014/main" id="{EE263422-E9C0-44DF-BF5C-A2E4A3B2E1CB}"/>
                          </a:ext>
                        </a:extLst>
                      </p:cNvPr>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790" y="1113603"/>
                        <a:ext cx="1828800" cy="1097125"/>
                      </a:xfrm>
                      <a:prstGeom prst="rect">
                        <a:avLst/>
                      </a:prstGeom>
                      <a:noFill/>
                      <a:ln>
                        <a:noFill/>
                      </a:ln>
                      <a:effectLst/>
                    </p:spPr>
                  </p:pic>
                </p:oleObj>
              </mc:Fallback>
            </mc:AlternateContent>
          </a:graphicData>
        </a:graphic>
      </p:graphicFrame>
      <p:sp>
        <p:nvSpPr>
          <p:cNvPr id="8" name="TextBox 7">
            <a:extLst>
              <a:ext uri="{FF2B5EF4-FFF2-40B4-BE49-F238E27FC236}">
                <a16:creationId xmlns:a16="http://schemas.microsoft.com/office/drawing/2014/main" id="{04216FC4-6802-409C-804F-611F167D7B1C}"/>
              </a:ext>
            </a:extLst>
          </p:cNvPr>
          <p:cNvSpPr txBox="1"/>
          <p:nvPr/>
        </p:nvSpPr>
        <p:spPr>
          <a:xfrm>
            <a:off x="210639" y="3942068"/>
            <a:ext cx="5684558" cy="400110"/>
          </a:xfrm>
          <a:prstGeom prst="rect">
            <a:avLst/>
          </a:prstGeom>
          <a:noFill/>
        </p:spPr>
        <p:txBody>
          <a:bodyPr wrap="square" rtlCol="0">
            <a:spAutoFit/>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r>
              <a:rPr lang="en-AU" sz="1000" dirty="0"/>
              <a:t>Frequent </a:t>
            </a:r>
            <a:r>
              <a:rPr lang="en-AU" sz="1000" dirty="0" err="1"/>
              <a:t>itemsets</a:t>
            </a:r>
            <a:r>
              <a:rPr lang="en-AU" sz="1000" dirty="0"/>
              <a:t> obtained: </a:t>
            </a:r>
          </a:p>
          <a:p>
            <a:r>
              <a:rPr lang="en-AU" sz="1000" dirty="0"/>
              <a:t>{</a:t>
            </a:r>
            <a:r>
              <a:rPr lang="en-AU" sz="1000" b="0" dirty="0"/>
              <a:t>Bread}, {Milk}, {Beer}, {diaper}, {Bread, Milk}, {Bread, Diaper}, {Milk, Diaper}, {Beer, Diaper}</a:t>
            </a:r>
          </a:p>
        </p:txBody>
      </p:sp>
      <p:pic>
        <p:nvPicPr>
          <p:cNvPr id="9" name="Picture 8">
            <a:extLst>
              <a:ext uri="{FF2B5EF4-FFF2-40B4-BE49-F238E27FC236}">
                <a16:creationId xmlns:a16="http://schemas.microsoft.com/office/drawing/2014/main" id="{3F83FBE7-3F8B-4AFD-8B41-AC3F241611C1}"/>
              </a:ext>
            </a:extLst>
          </p:cNvPr>
          <p:cNvPicPr>
            <a:picLocks noChangeAspect="1"/>
          </p:cNvPicPr>
          <p:nvPr/>
        </p:nvPicPr>
        <p:blipFill>
          <a:blip r:embed="rId5"/>
          <a:stretch>
            <a:fillRect/>
          </a:stretch>
        </p:blipFill>
        <p:spPr>
          <a:xfrm>
            <a:off x="279722" y="4437435"/>
            <a:ext cx="1772868" cy="646973"/>
          </a:xfrm>
          <a:prstGeom prst="rect">
            <a:avLst/>
          </a:prstGeom>
        </p:spPr>
      </p:pic>
      <p:grpSp>
        <p:nvGrpSpPr>
          <p:cNvPr id="10" name="Group 9">
            <a:extLst>
              <a:ext uri="{FF2B5EF4-FFF2-40B4-BE49-F238E27FC236}">
                <a16:creationId xmlns:a16="http://schemas.microsoft.com/office/drawing/2014/main" id="{4572D816-558C-4E45-93FB-F049AAC283D3}"/>
              </a:ext>
            </a:extLst>
          </p:cNvPr>
          <p:cNvGrpSpPr/>
          <p:nvPr/>
        </p:nvGrpSpPr>
        <p:grpSpPr>
          <a:xfrm>
            <a:off x="6400432" y="908461"/>
            <a:ext cx="2630246" cy="1871041"/>
            <a:chOff x="5435594" y="1838201"/>
            <a:chExt cx="3506995" cy="2494721"/>
          </a:xfrm>
        </p:grpSpPr>
        <p:sp>
          <p:nvSpPr>
            <p:cNvPr id="11" name="Rounded Rectangular Callout 9">
              <a:extLst>
                <a:ext uri="{FF2B5EF4-FFF2-40B4-BE49-F238E27FC236}">
                  <a16:creationId xmlns:a16="http://schemas.microsoft.com/office/drawing/2014/main" id="{8BE5A7B7-F32C-4165-B20E-C15FDBB3B046}"/>
                </a:ext>
              </a:extLst>
            </p:cNvPr>
            <p:cNvSpPr/>
            <p:nvPr/>
          </p:nvSpPr>
          <p:spPr bwMode="auto">
            <a:xfrm>
              <a:off x="5435594" y="1838201"/>
              <a:ext cx="3506995" cy="2494721"/>
            </a:xfrm>
            <a:prstGeom prst="wedgeRoundRectCallout">
              <a:avLst>
                <a:gd name="adj1" fmla="val -40947"/>
                <a:gd name="adj2" fmla="val 65349"/>
                <a:gd name="adj3" fmla="val 16667"/>
              </a:avLst>
            </a:prstGeom>
            <a:no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1800" b="0">
                <a:cs typeface="Arial" charset="0"/>
              </a:endParaRPr>
            </a:p>
          </p:txBody>
        </p:sp>
        <p:sp>
          <p:nvSpPr>
            <p:cNvPr id="12" name="TextBox 11">
              <a:extLst>
                <a:ext uri="{FF2B5EF4-FFF2-40B4-BE49-F238E27FC236}">
                  <a16:creationId xmlns:a16="http://schemas.microsoft.com/office/drawing/2014/main" id="{143CB4E4-5204-4057-B75A-C03A740C3445}"/>
                </a:ext>
              </a:extLst>
            </p:cNvPr>
            <p:cNvSpPr txBox="1"/>
            <p:nvPr/>
          </p:nvSpPr>
          <p:spPr>
            <a:xfrm>
              <a:off x="5588485" y="1850825"/>
              <a:ext cx="3354104" cy="2339102"/>
            </a:xfrm>
            <a:prstGeom prst="rect">
              <a:avLst/>
            </a:prstGeom>
            <a:noFill/>
          </p:spPr>
          <p:txBody>
            <a:bodyPr wrap="square" rtlCol="0">
              <a:spAutoFit/>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r>
                <a:rPr lang="en-AU" sz="1200" dirty="0">
                  <a:solidFill>
                    <a:srgbClr val="FF0000"/>
                  </a:solidFill>
                  <a:latin typeface="Times New Roman" panose="02020603050405020304" pitchFamily="18" charset="0"/>
                  <a:cs typeface="Times New Roman" panose="02020603050405020304" pitchFamily="18" charset="0"/>
                </a:rPr>
                <a:t>Questions: </a:t>
              </a:r>
            </a:p>
            <a:p>
              <a:pPr marL="257175" indent="-257175">
                <a:buAutoNum type="arabicParenBoth"/>
              </a:pPr>
              <a:r>
                <a:rPr lang="en-AU" sz="1200" b="0" dirty="0">
                  <a:latin typeface="Times New Roman" panose="02020603050405020304" pitchFamily="18" charset="0"/>
                  <a:cs typeface="Times New Roman" panose="02020603050405020304" pitchFamily="18" charset="0"/>
                </a:rPr>
                <a:t>Do I have to try to merge every pair of frequent 2-itemsets to get candidate 3-itemsets?</a:t>
              </a:r>
            </a:p>
            <a:p>
              <a:pPr marL="257175" indent="-257175">
                <a:buAutoNum type="arabicParenBoth"/>
              </a:pPr>
              <a:r>
                <a:rPr lang="en-AU" sz="1200" b="0" dirty="0">
                  <a:latin typeface="Times New Roman" panose="02020603050405020304" pitchFamily="18" charset="0"/>
                  <a:cs typeface="Times New Roman" panose="02020603050405020304" pitchFamily="18" charset="0"/>
                </a:rPr>
                <a:t>Why only 1 candidate 3-itemset is generated? For example, why not generate the 3-itemset {Milk, Diaper, Beer} as a candidate </a:t>
              </a:r>
              <a:r>
                <a:rPr lang="en-AU" sz="1200" b="0" dirty="0" err="1">
                  <a:latin typeface="Times New Roman" panose="02020603050405020304" pitchFamily="18" charset="0"/>
                  <a:cs typeface="Times New Roman" panose="02020603050405020304" pitchFamily="18" charset="0"/>
                </a:rPr>
                <a:t>itemset</a:t>
              </a:r>
              <a:r>
                <a:rPr lang="en-AU" sz="1200" b="0" dirty="0">
                  <a:latin typeface="Times New Roman" panose="02020603050405020304" pitchFamily="18" charset="0"/>
                  <a:cs typeface="Times New Roman" panose="02020603050405020304" pitchFamily="18" charset="0"/>
                </a:rPr>
                <a:t>?</a:t>
              </a:r>
            </a:p>
          </p:txBody>
        </p:sp>
      </p:grpSp>
      <p:grpSp>
        <p:nvGrpSpPr>
          <p:cNvPr id="13" name="Group 12">
            <a:extLst>
              <a:ext uri="{FF2B5EF4-FFF2-40B4-BE49-F238E27FC236}">
                <a16:creationId xmlns:a16="http://schemas.microsoft.com/office/drawing/2014/main" id="{239783BF-E31C-41AA-BB4B-894CE0D4C6BD}"/>
              </a:ext>
            </a:extLst>
          </p:cNvPr>
          <p:cNvGrpSpPr/>
          <p:nvPr/>
        </p:nvGrpSpPr>
        <p:grpSpPr>
          <a:xfrm>
            <a:off x="2286522" y="1295121"/>
            <a:ext cx="1701841" cy="2146938"/>
            <a:chOff x="-49617" y="2353746"/>
            <a:chExt cx="2269121" cy="2862583"/>
          </a:xfrm>
        </p:grpSpPr>
        <p:graphicFrame>
          <p:nvGraphicFramePr>
            <p:cNvPr id="14" name="Object 3">
              <a:extLst>
                <a:ext uri="{FF2B5EF4-FFF2-40B4-BE49-F238E27FC236}">
                  <a16:creationId xmlns:a16="http://schemas.microsoft.com/office/drawing/2014/main" id="{170AF895-B707-40EB-BC9A-32EC4B74AA83}"/>
                </a:ext>
              </a:extLst>
            </p:cNvPr>
            <p:cNvGraphicFramePr>
              <a:graphicFrameLocks noChangeAspect="1"/>
            </p:cNvGraphicFramePr>
            <p:nvPr/>
          </p:nvGraphicFramePr>
          <p:xfrm>
            <a:off x="29737" y="2353746"/>
            <a:ext cx="1981200" cy="1904999"/>
          </p:xfrm>
          <a:graphic>
            <a:graphicData uri="http://schemas.openxmlformats.org/presentationml/2006/ole">
              <mc:AlternateContent xmlns:mc="http://schemas.openxmlformats.org/markup-compatibility/2006">
                <mc:Choice xmlns:v="urn:schemas-microsoft-com:vml" Requires="v">
                  <p:oleObj name="Document" r:id="rId6" imgW="2289048" imgH="2494788" progId="Word.Document.8">
                    <p:embed/>
                  </p:oleObj>
                </mc:Choice>
                <mc:Fallback>
                  <p:oleObj name="Document" r:id="rId6" imgW="2289048" imgH="2494788" progId="Word.Document.8">
                    <p:embed/>
                    <p:pic>
                      <p:nvPicPr>
                        <p:cNvPr id="14" name="Object 3">
                          <a:extLst>
                            <a:ext uri="{FF2B5EF4-FFF2-40B4-BE49-F238E27FC236}">
                              <a16:creationId xmlns:a16="http://schemas.microsoft.com/office/drawing/2014/main" id="{170AF895-B707-40EB-BC9A-32EC4B74AA8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737" y="2353746"/>
                          <a:ext cx="1981200" cy="1904999"/>
                        </a:xfrm>
                        <a:prstGeom prst="rect">
                          <a:avLst/>
                        </a:prstGeom>
                        <a:noFill/>
                        <a:ln>
                          <a:noFill/>
                        </a:ln>
                        <a:effectLst/>
                      </p:spPr>
                    </p:pic>
                  </p:oleObj>
                </mc:Fallback>
              </mc:AlternateContent>
            </a:graphicData>
          </a:graphic>
        </p:graphicFrame>
        <p:sp>
          <p:nvSpPr>
            <p:cNvPr id="15" name="Text Box 6">
              <a:extLst>
                <a:ext uri="{FF2B5EF4-FFF2-40B4-BE49-F238E27FC236}">
                  <a16:creationId xmlns:a16="http://schemas.microsoft.com/office/drawing/2014/main" id="{EBD76858-BE78-438B-B901-877FECD3A6B4}"/>
                </a:ext>
              </a:extLst>
            </p:cNvPr>
            <p:cNvSpPr txBox="1">
              <a:spLocks noChangeArrowheads="1"/>
            </p:cNvSpPr>
            <p:nvPr/>
          </p:nvSpPr>
          <p:spPr bwMode="auto">
            <a:xfrm>
              <a:off x="-49617" y="3700444"/>
              <a:ext cx="2269121" cy="1515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pPr>
                <a:buFont typeface="Arial" panose="020B0604020202020204" pitchFamily="34" charset="0"/>
                <a:buChar char="•"/>
              </a:pPr>
              <a:r>
                <a:rPr lang="en-US" altLang="en-US" sz="1000" b="0" dirty="0">
                  <a:latin typeface="Times New Roman" panose="02020603050405020304" pitchFamily="18" charset="0"/>
                  <a:cs typeface="Times New Roman" panose="02020603050405020304" pitchFamily="18" charset="0"/>
                </a:rPr>
                <a:t> Candidate 1-itemsets (all    </a:t>
              </a:r>
            </a:p>
            <a:p>
              <a:r>
                <a:rPr lang="en-US" altLang="en-US" sz="1000" b="0" dirty="0">
                  <a:latin typeface="Times New Roman" panose="02020603050405020304" pitchFamily="18" charset="0"/>
                  <a:cs typeface="Times New Roman" panose="02020603050405020304" pitchFamily="18" charset="0"/>
                </a:rPr>
                <a:t>  items each forms a   </a:t>
              </a:r>
            </a:p>
            <a:p>
              <a:r>
                <a:rPr lang="en-US" altLang="en-US" sz="1000" b="0" dirty="0">
                  <a:latin typeface="Times New Roman" panose="02020603050405020304" pitchFamily="18" charset="0"/>
                  <a:cs typeface="Times New Roman" panose="02020603050405020304" pitchFamily="18" charset="0"/>
                </a:rPr>
                <a:t>  candidate 1-itemset</a:t>
              </a:r>
            </a:p>
            <a:p>
              <a:pPr>
                <a:buFont typeface="Arial" panose="020B0604020202020204" pitchFamily="34" charset="0"/>
                <a:buChar char="•"/>
              </a:pPr>
              <a:r>
                <a:rPr lang="en-US" altLang="en-US" sz="1000" b="0" dirty="0">
                  <a:latin typeface="Times New Roman" panose="02020603050405020304" pitchFamily="18" charset="0"/>
                  <a:cs typeface="Times New Roman" panose="02020603050405020304" pitchFamily="18" charset="0"/>
                </a:rPr>
                <a:t> Check if candidates are  </a:t>
              </a:r>
            </a:p>
            <a:p>
              <a:r>
                <a:rPr lang="en-US" altLang="en-US" sz="1000" b="0" dirty="0">
                  <a:latin typeface="Times New Roman" panose="02020603050405020304" pitchFamily="18" charset="0"/>
                  <a:cs typeface="Times New Roman" panose="02020603050405020304" pitchFamily="18" charset="0"/>
                </a:rPr>
                <a:t>  infrequent: {Coke}, {Eggs} </a:t>
              </a:r>
            </a:p>
            <a:p>
              <a:r>
                <a:rPr lang="en-US" altLang="en-US" sz="1000" b="0" dirty="0">
                  <a:latin typeface="Times New Roman" panose="02020603050405020304" pitchFamily="18" charset="0"/>
                  <a:cs typeface="Times New Roman" panose="02020603050405020304" pitchFamily="18" charset="0"/>
                </a:rPr>
                <a:t>  infrequent, removed</a:t>
              </a:r>
            </a:p>
            <a:p>
              <a:endParaRPr lang="en-US" altLang="en-US" sz="788" b="0" dirty="0">
                <a:latin typeface="Tahoma" charset="0"/>
              </a:endParaRPr>
            </a:p>
          </p:txBody>
        </p:sp>
      </p:grpSp>
      <p:grpSp>
        <p:nvGrpSpPr>
          <p:cNvPr id="16" name="Group 15">
            <a:extLst>
              <a:ext uri="{FF2B5EF4-FFF2-40B4-BE49-F238E27FC236}">
                <a16:creationId xmlns:a16="http://schemas.microsoft.com/office/drawing/2014/main" id="{E132622B-B1F2-49FC-8414-0CAEEA2E4F32}"/>
              </a:ext>
            </a:extLst>
          </p:cNvPr>
          <p:cNvGrpSpPr/>
          <p:nvPr/>
        </p:nvGrpSpPr>
        <p:grpSpPr>
          <a:xfrm>
            <a:off x="3752703" y="1581996"/>
            <a:ext cx="2277233" cy="2213428"/>
            <a:chOff x="2010937" y="2799261"/>
            <a:chExt cx="2649395" cy="2661457"/>
          </a:xfrm>
        </p:grpSpPr>
        <p:sp>
          <p:nvSpPr>
            <p:cNvPr id="17" name="Line 10">
              <a:extLst>
                <a:ext uri="{FF2B5EF4-FFF2-40B4-BE49-F238E27FC236}">
                  <a16:creationId xmlns:a16="http://schemas.microsoft.com/office/drawing/2014/main" id="{4D35151B-069B-4FA4-93E3-C3952187E0AF}"/>
                </a:ext>
              </a:extLst>
            </p:cNvPr>
            <p:cNvSpPr>
              <a:spLocks noChangeShapeType="1"/>
            </p:cNvSpPr>
            <p:nvPr/>
          </p:nvSpPr>
          <p:spPr bwMode="auto">
            <a:xfrm>
              <a:off x="2010937" y="2799261"/>
              <a:ext cx="426375" cy="339575"/>
            </a:xfrm>
            <a:prstGeom prst="line">
              <a:avLst/>
            </a:prstGeom>
            <a:noFill/>
            <a:ln w="73025" cmpd="tri">
              <a:solidFill>
                <a:srgbClr val="CC0000"/>
              </a:solidFill>
              <a:round/>
              <a:headEnd/>
              <a:tailEnd type="arrow" w="med" len="sm"/>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US" sz="788"/>
            </a:p>
          </p:txBody>
        </p:sp>
        <p:graphicFrame>
          <p:nvGraphicFramePr>
            <p:cNvPr id="18" name="Object 4">
              <a:extLst>
                <a:ext uri="{FF2B5EF4-FFF2-40B4-BE49-F238E27FC236}">
                  <a16:creationId xmlns:a16="http://schemas.microsoft.com/office/drawing/2014/main" id="{571C14EC-B011-4812-9471-2553B0C9D5A2}"/>
                </a:ext>
              </a:extLst>
            </p:cNvPr>
            <p:cNvGraphicFramePr>
              <a:graphicFrameLocks noChangeAspect="1"/>
            </p:cNvGraphicFramePr>
            <p:nvPr/>
          </p:nvGraphicFramePr>
          <p:xfrm>
            <a:off x="2458094" y="3013608"/>
            <a:ext cx="2202238" cy="1408970"/>
          </p:xfrm>
          <a:graphic>
            <a:graphicData uri="http://schemas.openxmlformats.org/presentationml/2006/ole">
              <mc:AlternateContent xmlns:mc="http://schemas.openxmlformats.org/markup-compatibility/2006">
                <mc:Choice xmlns:v="urn:schemas-microsoft-com:vml" Requires="v">
                  <p:oleObj name="Document" r:id="rId8" imgW="3328416" imgH="2008632" progId="Word.Document.8">
                    <p:embed/>
                  </p:oleObj>
                </mc:Choice>
                <mc:Fallback>
                  <p:oleObj name="Document" r:id="rId8" imgW="3328416" imgH="2008632" progId="Word.Document.8">
                    <p:embed/>
                    <p:pic>
                      <p:nvPicPr>
                        <p:cNvPr id="18" name="Object 4">
                          <a:extLst>
                            <a:ext uri="{FF2B5EF4-FFF2-40B4-BE49-F238E27FC236}">
                              <a16:creationId xmlns:a16="http://schemas.microsoft.com/office/drawing/2014/main" id="{571C14EC-B011-4812-9471-2553B0C9D5A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58094" y="3013608"/>
                          <a:ext cx="2202238" cy="1408970"/>
                        </a:xfrm>
                        <a:prstGeom prst="rect">
                          <a:avLst/>
                        </a:prstGeom>
                        <a:noFill/>
                        <a:ln>
                          <a:noFill/>
                        </a:ln>
                        <a:effectLst/>
                      </p:spPr>
                    </p:pic>
                  </p:oleObj>
                </mc:Fallback>
              </mc:AlternateContent>
            </a:graphicData>
          </a:graphic>
        </p:graphicFrame>
        <p:sp>
          <p:nvSpPr>
            <p:cNvPr id="19" name="Text Box 7">
              <a:extLst>
                <a:ext uri="{FF2B5EF4-FFF2-40B4-BE49-F238E27FC236}">
                  <a16:creationId xmlns:a16="http://schemas.microsoft.com/office/drawing/2014/main" id="{0889F5E5-C2B0-44A8-9B82-5ED1283C69F3}"/>
                </a:ext>
              </a:extLst>
            </p:cNvPr>
            <p:cNvSpPr txBox="1">
              <a:spLocks noChangeArrowheads="1"/>
            </p:cNvSpPr>
            <p:nvPr/>
          </p:nvSpPr>
          <p:spPr bwMode="auto">
            <a:xfrm>
              <a:off x="2191188" y="4239471"/>
              <a:ext cx="2411788" cy="1221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pPr indent="-54000">
                <a:buFont typeface="Arial" panose="020B0604020202020204" pitchFamily="34" charset="0"/>
                <a:buChar char="•"/>
              </a:pPr>
              <a:r>
                <a:rPr lang="en-US" altLang="en-US" sz="1000" b="0" dirty="0">
                  <a:solidFill>
                    <a:srgbClr val="2C2C2C"/>
                  </a:solidFill>
                  <a:latin typeface="Times New Roman" panose="02020603050405020304" pitchFamily="18" charset="0"/>
                  <a:cs typeface="Times New Roman" panose="02020603050405020304" pitchFamily="18" charset="0"/>
                </a:rPr>
                <a:t> Generate candidate 2-itemsets </a:t>
              </a:r>
            </a:p>
            <a:p>
              <a:r>
                <a:rPr lang="en-US" altLang="en-US" sz="1000" b="0" dirty="0">
                  <a:solidFill>
                    <a:srgbClr val="2C2C2C"/>
                  </a:solidFill>
                  <a:latin typeface="Times New Roman" panose="02020603050405020304" pitchFamily="18" charset="0"/>
                  <a:cs typeface="Times New Roman" panose="02020603050405020304" pitchFamily="18" charset="0"/>
                </a:rPr>
                <a:t>  </a:t>
              </a:r>
              <a:r>
                <a:rPr lang="en-US" altLang="en-US" sz="1000" b="0" dirty="0">
                  <a:latin typeface="Times New Roman" panose="02020603050405020304" pitchFamily="18" charset="0"/>
                  <a:cs typeface="Times New Roman" panose="02020603050405020304" pitchFamily="18" charset="0"/>
                </a:rPr>
                <a:t>(No need to generate candidates </a:t>
              </a:r>
            </a:p>
            <a:p>
              <a:r>
                <a:rPr lang="en-US" altLang="en-US" sz="1000" b="0" dirty="0">
                  <a:latin typeface="Times New Roman" panose="02020603050405020304" pitchFamily="18" charset="0"/>
                  <a:cs typeface="Times New Roman" panose="02020603050405020304" pitchFamily="18" charset="0"/>
                </a:rPr>
                <a:t>   involving Coke or Eggs)</a:t>
              </a:r>
            </a:p>
            <a:p>
              <a:pPr indent="-54000">
                <a:buFont typeface="Arial" panose="020B0604020202020204" pitchFamily="34" charset="0"/>
                <a:buChar char="•"/>
              </a:pPr>
              <a:r>
                <a:rPr lang="en-US" altLang="en-US" sz="1000" b="0" dirty="0">
                  <a:latin typeface="Times New Roman" panose="02020603050405020304" pitchFamily="18" charset="0"/>
                  <a:cs typeface="Times New Roman" panose="02020603050405020304" pitchFamily="18" charset="0"/>
                </a:rPr>
                <a:t> Check if candidates are infrequent:</a:t>
              </a:r>
            </a:p>
            <a:p>
              <a:r>
                <a:rPr lang="en-US" altLang="en-US" sz="1000" b="0" dirty="0">
                  <a:latin typeface="Times New Roman" panose="02020603050405020304" pitchFamily="18" charset="0"/>
                  <a:cs typeface="Times New Roman" panose="02020603050405020304" pitchFamily="18" charset="0"/>
                </a:rPr>
                <a:t>  {Bread, Beer} and {Milk, Beer} </a:t>
              </a:r>
            </a:p>
            <a:p>
              <a:r>
                <a:rPr lang="en-US" altLang="en-US" sz="1000" b="0" dirty="0">
                  <a:latin typeface="Times New Roman" panose="02020603050405020304" pitchFamily="18" charset="0"/>
                  <a:cs typeface="Times New Roman" panose="02020603050405020304" pitchFamily="18" charset="0"/>
                </a:rPr>
                <a:t>   infrequent, removed</a:t>
              </a:r>
            </a:p>
          </p:txBody>
        </p:sp>
      </p:grpSp>
      <p:grpSp>
        <p:nvGrpSpPr>
          <p:cNvPr id="20" name="Group 19">
            <a:extLst>
              <a:ext uri="{FF2B5EF4-FFF2-40B4-BE49-F238E27FC236}">
                <a16:creationId xmlns:a16="http://schemas.microsoft.com/office/drawing/2014/main" id="{0D1C8359-D206-4A76-94CB-254EC2C038A8}"/>
              </a:ext>
            </a:extLst>
          </p:cNvPr>
          <p:cNvGrpSpPr/>
          <p:nvPr/>
        </p:nvGrpSpPr>
        <p:grpSpPr>
          <a:xfrm>
            <a:off x="5685029" y="2795792"/>
            <a:ext cx="2468793" cy="1210706"/>
            <a:chOff x="4485786" y="4145356"/>
            <a:chExt cx="3291717" cy="1614275"/>
          </a:xfrm>
        </p:grpSpPr>
        <p:pic>
          <p:nvPicPr>
            <p:cNvPr id="21" name="Picture 20">
              <a:extLst>
                <a:ext uri="{FF2B5EF4-FFF2-40B4-BE49-F238E27FC236}">
                  <a16:creationId xmlns:a16="http://schemas.microsoft.com/office/drawing/2014/main" id="{6FBDBE1A-7C6B-4675-B188-8F706BD3CF6E}"/>
                </a:ext>
              </a:extLst>
            </p:cNvPr>
            <p:cNvPicPr>
              <a:picLocks noChangeAspect="1"/>
            </p:cNvPicPr>
            <p:nvPr/>
          </p:nvPicPr>
          <p:blipFill>
            <a:blip r:embed="rId10"/>
            <a:stretch>
              <a:fillRect/>
            </a:stretch>
          </p:blipFill>
          <p:spPr>
            <a:xfrm>
              <a:off x="4898051" y="4603387"/>
              <a:ext cx="2485696" cy="624957"/>
            </a:xfrm>
            <a:prstGeom prst="rect">
              <a:avLst/>
            </a:prstGeom>
          </p:spPr>
        </p:pic>
        <p:sp>
          <p:nvSpPr>
            <p:cNvPr id="22" name="Line 10">
              <a:extLst>
                <a:ext uri="{FF2B5EF4-FFF2-40B4-BE49-F238E27FC236}">
                  <a16:creationId xmlns:a16="http://schemas.microsoft.com/office/drawing/2014/main" id="{AE4CEC14-ECE9-4F61-98D5-B61AC2B5DE4B}"/>
                </a:ext>
              </a:extLst>
            </p:cNvPr>
            <p:cNvSpPr>
              <a:spLocks noChangeShapeType="1"/>
            </p:cNvSpPr>
            <p:nvPr/>
          </p:nvSpPr>
          <p:spPr bwMode="auto">
            <a:xfrm>
              <a:off x="4485786" y="4145356"/>
              <a:ext cx="426375" cy="339575"/>
            </a:xfrm>
            <a:prstGeom prst="line">
              <a:avLst/>
            </a:prstGeom>
            <a:noFill/>
            <a:ln w="73025" cmpd="tri">
              <a:solidFill>
                <a:srgbClr val="CC0000"/>
              </a:solidFill>
              <a:round/>
              <a:headEnd/>
              <a:tailEnd type="arrow" w="med" len="sm"/>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US" sz="788"/>
            </a:p>
          </p:txBody>
        </p:sp>
        <p:sp>
          <p:nvSpPr>
            <p:cNvPr id="23" name="Text Box 7">
              <a:extLst>
                <a:ext uri="{FF2B5EF4-FFF2-40B4-BE49-F238E27FC236}">
                  <a16:creationId xmlns:a16="http://schemas.microsoft.com/office/drawing/2014/main" id="{2E2C30C0-CAC6-45D1-B046-DBF5616F6D51}"/>
                </a:ext>
              </a:extLst>
            </p:cNvPr>
            <p:cNvSpPr txBox="1">
              <a:spLocks noChangeArrowheads="1"/>
            </p:cNvSpPr>
            <p:nvPr/>
          </p:nvSpPr>
          <p:spPr bwMode="auto">
            <a:xfrm>
              <a:off x="4833540" y="5020967"/>
              <a:ext cx="294396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pPr indent="-54000">
                <a:buFont typeface="Arial" panose="020B0604020202020204" pitchFamily="34" charset="0"/>
                <a:buChar char="•"/>
              </a:pPr>
              <a:r>
                <a:rPr lang="en-US" altLang="en-US" sz="1000" b="0" dirty="0">
                  <a:solidFill>
                    <a:srgbClr val="2C2C2C"/>
                  </a:solidFill>
                  <a:latin typeface="Times New Roman" panose="02020603050405020304" pitchFamily="18" charset="0"/>
                  <a:cs typeface="Times New Roman" panose="02020603050405020304" pitchFamily="18" charset="0"/>
                </a:rPr>
                <a:t> Generate candidate 3-itemset(s), </a:t>
              </a:r>
            </a:p>
            <a:p>
              <a:r>
                <a:rPr lang="en-US" altLang="en-US" sz="1000" b="0" dirty="0">
                  <a:solidFill>
                    <a:srgbClr val="2C2C2C"/>
                  </a:solidFill>
                  <a:latin typeface="Times New Roman" panose="02020603050405020304" pitchFamily="18" charset="0"/>
                  <a:cs typeface="Times New Roman" panose="02020603050405020304" pitchFamily="18" charset="0"/>
                </a:rPr>
                <a:t>  only one candidate generated</a:t>
              </a:r>
            </a:p>
            <a:p>
              <a:pPr marL="72000" indent="-72000">
                <a:buFont typeface="Arial" panose="020B0604020202020204" pitchFamily="34" charset="0"/>
                <a:buChar char="•"/>
              </a:pPr>
              <a:r>
                <a:rPr lang="en-US" altLang="en-US" sz="1000" b="0" dirty="0">
                  <a:solidFill>
                    <a:srgbClr val="2C2C2C"/>
                  </a:solidFill>
                  <a:latin typeface="Times New Roman" panose="02020603050405020304" pitchFamily="18" charset="0"/>
                  <a:cs typeface="Times New Roman" panose="02020603050405020304" pitchFamily="18" charset="0"/>
                </a:rPr>
                <a:t> The candidate </a:t>
              </a:r>
              <a:r>
                <a:rPr lang="en-US" altLang="en-US" sz="1000" b="0" dirty="0">
                  <a:latin typeface="Times New Roman" panose="02020603050405020304" pitchFamily="18" charset="0"/>
                  <a:cs typeface="Times New Roman" panose="02020603050405020304" pitchFamily="18" charset="0"/>
                </a:rPr>
                <a:t>is infrequent, removed</a:t>
              </a:r>
            </a:p>
          </p:txBody>
        </p:sp>
      </p:grpSp>
    </p:spTree>
    <p:extLst>
      <p:ext uri="{BB962C8B-B14F-4D97-AF65-F5344CB8AC3E}">
        <p14:creationId xmlns:p14="http://schemas.microsoft.com/office/powerpoint/2010/main" val="14874667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419C01E-DADA-4A53-92D1-A9F5C7CF2486}"/>
              </a:ext>
            </a:extLst>
          </p:cNvPr>
          <p:cNvSpPr>
            <a:spLocks noGrp="1"/>
          </p:cNvSpPr>
          <p:nvPr>
            <p:ph type="body" sz="quarter" idx="11"/>
          </p:nvPr>
        </p:nvSpPr>
        <p:spPr>
          <a:xfrm>
            <a:off x="416217" y="428627"/>
            <a:ext cx="8659203" cy="505438"/>
          </a:xfrm>
        </p:spPr>
        <p:txBody>
          <a:bodyPr/>
          <a:lstStyle/>
          <a:p>
            <a:r>
              <a:rPr lang="en-US" altLang="en-US" dirty="0"/>
              <a:t>The </a:t>
            </a:r>
            <a:r>
              <a:rPr lang="en-US" altLang="en-US" dirty="0" err="1"/>
              <a:t>Apriori</a:t>
            </a:r>
            <a:r>
              <a:rPr lang="en-US" altLang="en-US" dirty="0"/>
              <a:t> Algorithm – </a:t>
            </a:r>
            <a:r>
              <a:rPr lang="en-US" altLang="en-US" sz="2000" dirty="0"/>
              <a:t>the frequent itemset generation part</a:t>
            </a:r>
            <a:endParaRPr lang="en-US" sz="2000" dirty="0"/>
          </a:p>
          <a:p>
            <a:endParaRPr lang="en-US" dirty="0"/>
          </a:p>
        </p:txBody>
      </p:sp>
      <p:pic>
        <p:nvPicPr>
          <p:cNvPr id="4" name="Picture 3">
            <a:extLst>
              <a:ext uri="{FF2B5EF4-FFF2-40B4-BE49-F238E27FC236}">
                <a16:creationId xmlns:a16="http://schemas.microsoft.com/office/drawing/2014/main" id="{20076D9D-4287-4000-828B-FE7A76A85CB1}"/>
              </a:ext>
            </a:extLst>
          </p:cNvPr>
          <p:cNvPicPr>
            <a:picLocks noChangeAspect="1"/>
          </p:cNvPicPr>
          <p:nvPr/>
        </p:nvPicPr>
        <p:blipFill>
          <a:blip r:embed="rId2"/>
          <a:stretch>
            <a:fillRect/>
          </a:stretch>
        </p:blipFill>
        <p:spPr>
          <a:xfrm>
            <a:off x="888913" y="1549551"/>
            <a:ext cx="6426286" cy="3028950"/>
          </a:xfrm>
          <a:prstGeom prst="rect">
            <a:avLst/>
          </a:prstGeom>
        </p:spPr>
      </p:pic>
      <p:pic>
        <p:nvPicPr>
          <p:cNvPr id="5" name="Picture 4">
            <a:extLst>
              <a:ext uri="{FF2B5EF4-FFF2-40B4-BE49-F238E27FC236}">
                <a16:creationId xmlns:a16="http://schemas.microsoft.com/office/drawing/2014/main" id="{D94A2E4E-197F-4443-B4E6-B7EBD1B3E3D7}"/>
              </a:ext>
            </a:extLst>
          </p:cNvPr>
          <p:cNvPicPr>
            <a:picLocks noChangeAspect="1"/>
          </p:cNvPicPr>
          <p:nvPr/>
        </p:nvPicPr>
        <p:blipFill>
          <a:blip r:embed="rId3"/>
          <a:stretch>
            <a:fillRect/>
          </a:stretch>
        </p:blipFill>
        <p:spPr>
          <a:xfrm>
            <a:off x="888912" y="1126199"/>
            <a:ext cx="6057900" cy="316226"/>
          </a:xfrm>
          <a:prstGeom prst="rect">
            <a:avLst/>
          </a:prstGeom>
        </p:spPr>
      </p:pic>
      <p:sp>
        <p:nvSpPr>
          <p:cNvPr id="6" name="Rectangle 5">
            <a:extLst>
              <a:ext uri="{FF2B5EF4-FFF2-40B4-BE49-F238E27FC236}">
                <a16:creationId xmlns:a16="http://schemas.microsoft.com/office/drawing/2014/main" id="{40575164-0B03-422C-976B-DC896AF04AE9}"/>
              </a:ext>
            </a:extLst>
          </p:cNvPr>
          <p:cNvSpPr/>
          <p:nvPr/>
        </p:nvSpPr>
        <p:spPr bwMode="auto">
          <a:xfrm>
            <a:off x="888912" y="2370039"/>
            <a:ext cx="6426286" cy="228600"/>
          </a:xfrm>
          <a:prstGeom prst="rect">
            <a:avLst/>
          </a:prstGeom>
          <a:solidFill>
            <a:schemeClr val="tx2">
              <a:alpha val="40000"/>
            </a:schemeClr>
          </a:solidFill>
          <a:ln w="9525" cap="flat" cmpd="sng" algn="ctr">
            <a:solidFill>
              <a:srgbClr val="FFFF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1800" b="0">
              <a:cs typeface="Arial" charset="0"/>
            </a:endParaRPr>
          </a:p>
        </p:txBody>
      </p:sp>
      <p:sp>
        <p:nvSpPr>
          <p:cNvPr id="7" name="Rectangle 6">
            <a:extLst>
              <a:ext uri="{FF2B5EF4-FFF2-40B4-BE49-F238E27FC236}">
                <a16:creationId xmlns:a16="http://schemas.microsoft.com/office/drawing/2014/main" id="{ED38484A-3311-40B6-A0C7-2DB90429E47D}"/>
              </a:ext>
            </a:extLst>
          </p:cNvPr>
          <p:cNvSpPr/>
          <p:nvPr/>
        </p:nvSpPr>
        <p:spPr bwMode="auto">
          <a:xfrm>
            <a:off x="888913" y="2652202"/>
            <a:ext cx="6426286" cy="1200150"/>
          </a:xfrm>
          <a:prstGeom prst="rect">
            <a:avLst/>
          </a:prstGeom>
          <a:solidFill>
            <a:schemeClr val="accent6">
              <a:lumMod val="60000"/>
              <a:lumOff val="40000"/>
              <a:alpha val="40000"/>
            </a:schemeClr>
          </a:solidFill>
          <a:ln w="9525" cap="flat" cmpd="sng" algn="ctr">
            <a:solidFill>
              <a:srgbClr val="FFFF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1800" b="0">
              <a:cs typeface="Arial" charset="0"/>
            </a:endParaRPr>
          </a:p>
        </p:txBody>
      </p:sp>
      <p:sp>
        <p:nvSpPr>
          <p:cNvPr id="8" name="Rectangular Callout 11">
            <a:extLst>
              <a:ext uri="{FF2B5EF4-FFF2-40B4-BE49-F238E27FC236}">
                <a16:creationId xmlns:a16="http://schemas.microsoft.com/office/drawing/2014/main" id="{0873A4DE-E08B-4447-9A17-BC6B66DB3AE7}"/>
              </a:ext>
            </a:extLst>
          </p:cNvPr>
          <p:cNvSpPr/>
          <p:nvPr/>
        </p:nvSpPr>
        <p:spPr bwMode="auto">
          <a:xfrm>
            <a:off x="7404013" y="1794952"/>
            <a:ext cx="857250" cy="457200"/>
          </a:xfrm>
          <a:prstGeom prst="wedgeRectCallout">
            <a:avLst>
              <a:gd name="adj1" fmla="val -65277"/>
              <a:gd name="adj2" fmla="val 100000"/>
            </a:avLst>
          </a:prstGeom>
          <a:solidFill>
            <a:schemeClr val="accent4">
              <a:alpha val="40000"/>
            </a:schemeClr>
          </a:solidFill>
          <a:ln w="9525" cap="flat" cmpd="sng" algn="ctr">
            <a:solidFill>
              <a:srgbClr val="FFFF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pPr marL="0" marR="0" indent="0" algn="l" defTabSz="685800" rtl="0" eaLnBrk="0" fontAlgn="base" latinLnBrk="0" hangingPunct="0">
              <a:lnSpc>
                <a:spcPct val="100000"/>
              </a:lnSpc>
              <a:spcBef>
                <a:spcPct val="0"/>
              </a:spcBef>
              <a:spcAft>
                <a:spcPct val="0"/>
              </a:spcAft>
              <a:buClrTx/>
              <a:buSzTx/>
              <a:buFontTx/>
              <a:buNone/>
              <a:tabLst/>
            </a:pPr>
            <a:r>
              <a:rPr kumimoji="0" lang="en-AU" sz="788" i="0" u="none" strike="noStrike" cap="none" normalizeH="0" baseline="0" dirty="0">
                <a:ln>
                  <a:noFill/>
                </a:ln>
                <a:solidFill>
                  <a:schemeClr val="tx1"/>
                </a:solidFill>
                <a:effectLst/>
                <a:latin typeface="Arial" charset="0"/>
                <a:cs typeface="Arial" charset="0"/>
              </a:rPr>
              <a:t>Candidate generation</a:t>
            </a:r>
            <a:endParaRPr kumimoji="0" lang="en-US" sz="788" i="0" u="none" strike="noStrike" cap="none" normalizeH="0" baseline="0" dirty="0">
              <a:ln>
                <a:noFill/>
              </a:ln>
              <a:solidFill>
                <a:schemeClr val="tx1"/>
              </a:solidFill>
              <a:effectLst/>
              <a:latin typeface="Arial" charset="0"/>
              <a:cs typeface="Arial" charset="0"/>
            </a:endParaRPr>
          </a:p>
        </p:txBody>
      </p:sp>
      <p:sp>
        <p:nvSpPr>
          <p:cNvPr id="9" name="Rectangular Callout 13">
            <a:extLst>
              <a:ext uri="{FF2B5EF4-FFF2-40B4-BE49-F238E27FC236}">
                <a16:creationId xmlns:a16="http://schemas.microsoft.com/office/drawing/2014/main" id="{94E405D4-8166-4F91-8BF4-E5C8A117EB70}"/>
              </a:ext>
            </a:extLst>
          </p:cNvPr>
          <p:cNvSpPr/>
          <p:nvPr/>
        </p:nvSpPr>
        <p:spPr bwMode="auto">
          <a:xfrm>
            <a:off x="7404013" y="2905319"/>
            <a:ext cx="857250" cy="457200"/>
          </a:xfrm>
          <a:prstGeom prst="wedgeRectCallout">
            <a:avLst>
              <a:gd name="adj1" fmla="val -65277"/>
              <a:gd name="adj2" fmla="val 100000"/>
            </a:avLst>
          </a:prstGeom>
          <a:solidFill>
            <a:schemeClr val="accent6">
              <a:lumMod val="60000"/>
              <a:lumOff val="40000"/>
              <a:alpha val="40000"/>
            </a:schemeClr>
          </a:solidFill>
          <a:ln w="9525" cap="flat" cmpd="sng" algn="ctr">
            <a:solidFill>
              <a:srgbClr val="FFFF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pPr marL="0" marR="0" indent="0" algn="l" defTabSz="685800" rtl="0" eaLnBrk="0" fontAlgn="base" latinLnBrk="0" hangingPunct="0">
              <a:lnSpc>
                <a:spcPct val="100000"/>
              </a:lnSpc>
              <a:spcBef>
                <a:spcPct val="0"/>
              </a:spcBef>
              <a:spcAft>
                <a:spcPct val="0"/>
              </a:spcAft>
              <a:buClrTx/>
              <a:buSzTx/>
              <a:buFontTx/>
              <a:buNone/>
              <a:tabLst/>
            </a:pPr>
            <a:r>
              <a:rPr kumimoji="0" lang="en-AU" sz="788" i="0" u="none" strike="noStrike" cap="none" normalizeH="0" baseline="0" dirty="0">
                <a:ln>
                  <a:noFill/>
                </a:ln>
                <a:solidFill>
                  <a:schemeClr val="tx1"/>
                </a:solidFill>
                <a:effectLst/>
                <a:latin typeface="Arial" charset="0"/>
                <a:cs typeface="Arial" charset="0"/>
              </a:rPr>
              <a:t>Support counting</a:t>
            </a:r>
            <a:endParaRPr kumimoji="0" lang="en-US" sz="788" i="0" u="none" strike="noStrike" cap="none" normalizeH="0" baseline="0" dirty="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36382493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ED47077-113C-483F-8B7F-D95BED48D2DC}"/>
              </a:ext>
            </a:extLst>
          </p:cNvPr>
          <p:cNvSpPr>
            <a:spLocks noGrp="1"/>
          </p:cNvSpPr>
          <p:nvPr>
            <p:ph type="body" sz="quarter" idx="11"/>
          </p:nvPr>
        </p:nvSpPr>
        <p:spPr/>
        <p:txBody>
          <a:bodyPr/>
          <a:lstStyle/>
          <a:p>
            <a:r>
              <a:rPr lang="en-US" altLang="en-US" dirty="0"/>
              <a:t>Candidate Generation</a:t>
            </a:r>
            <a:endParaRPr lang="en-US" dirty="0"/>
          </a:p>
          <a:p>
            <a:endParaRPr lang="en-US" dirty="0"/>
          </a:p>
        </p:txBody>
      </p:sp>
      <p:sp>
        <p:nvSpPr>
          <p:cNvPr id="3" name="Text Placeholder 2">
            <a:extLst>
              <a:ext uri="{FF2B5EF4-FFF2-40B4-BE49-F238E27FC236}">
                <a16:creationId xmlns:a16="http://schemas.microsoft.com/office/drawing/2014/main" id="{CE974391-7BFD-4C3D-9D53-88E0890B5D30}"/>
              </a:ext>
            </a:extLst>
          </p:cNvPr>
          <p:cNvSpPr>
            <a:spLocks noGrp="1"/>
          </p:cNvSpPr>
          <p:nvPr>
            <p:ph type="body" sz="quarter" idx="12"/>
          </p:nvPr>
        </p:nvSpPr>
        <p:spPr>
          <a:xfrm>
            <a:off x="416217" y="954963"/>
            <a:ext cx="8468703" cy="2504435"/>
          </a:xfrm>
        </p:spPr>
        <p:txBody>
          <a:bodyPr/>
          <a:lstStyle/>
          <a:p>
            <a:r>
              <a:rPr lang="en-US" altLang="en-US" sz="2000" dirty="0"/>
              <a:t>How to generate candidate K-</a:t>
            </a:r>
            <a:r>
              <a:rPr lang="en-US" altLang="en-US" sz="2000" dirty="0" err="1"/>
              <a:t>itemsets</a:t>
            </a:r>
            <a:r>
              <a:rPr lang="en-US" altLang="en-US" sz="2000" dirty="0"/>
              <a:t>?</a:t>
            </a:r>
          </a:p>
          <a:p>
            <a:pPr lvl="1"/>
            <a:r>
              <a:rPr lang="en-US" altLang="en-US" sz="1600" dirty="0"/>
              <a:t>Step 1: self-joining </a:t>
            </a:r>
            <a:r>
              <a:rPr lang="en-US" altLang="en-US" sz="1600" i="1" dirty="0"/>
              <a:t>F</a:t>
            </a:r>
            <a:r>
              <a:rPr lang="en-US" altLang="en-US" sz="1600" i="1" baseline="-25000" dirty="0"/>
              <a:t>k-1  </a:t>
            </a:r>
            <a:r>
              <a:rPr lang="en-US" altLang="en-US" sz="1600" i="1" dirty="0"/>
              <a:t> </a:t>
            </a:r>
            <a:r>
              <a:rPr lang="en-US" altLang="en-US" sz="1600" dirty="0"/>
              <a:t>(</a:t>
            </a:r>
            <a:r>
              <a:rPr lang="en-US" altLang="en-US" sz="1600" i="1" dirty="0"/>
              <a:t>F</a:t>
            </a:r>
            <a:r>
              <a:rPr lang="en-US" altLang="en-US" sz="1600" i="1" baseline="-25000" dirty="0"/>
              <a:t>k-1</a:t>
            </a:r>
            <a:r>
              <a:rPr lang="en-US" altLang="en-US" sz="1600" baseline="-25000" dirty="0"/>
              <a:t>  </a:t>
            </a:r>
            <a:r>
              <a:rPr lang="en-US" altLang="en-US" sz="1600" dirty="0"/>
              <a:t>: </a:t>
            </a:r>
            <a:r>
              <a:rPr lang="en-US" altLang="en-US" sz="1600" b="1" dirty="0"/>
              <a:t>Frequent</a:t>
            </a:r>
            <a:r>
              <a:rPr lang="en-US" altLang="en-US" sz="1600" dirty="0"/>
              <a:t> (K-1) </a:t>
            </a:r>
            <a:r>
              <a:rPr lang="en-US" altLang="en-US" sz="1600" dirty="0" err="1"/>
              <a:t>itemsets</a:t>
            </a:r>
            <a:r>
              <a:rPr lang="en-US" altLang="en-US" sz="1600" dirty="0"/>
              <a:t>)</a:t>
            </a:r>
            <a:endParaRPr lang="en-US" altLang="en-US" sz="1600" baseline="-25000" dirty="0"/>
          </a:p>
          <a:p>
            <a:pPr lvl="1"/>
            <a:r>
              <a:rPr lang="en-US" altLang="en-US" sz="1600" dirty="0"/>
              <a:t>Step 2: pruning </a:t>
            </a:r>
          </a:p>
          <a:p>
            <a:r>
              <a:rPr lang="en-US" altLang="en-US" sz="2000" dirty="0"/>
              <a:t>Example of candidate generation</a:t>
            </a:r>
          </a:p>
          <a:p>
            <a:pPr lvl="1"/>
            <a:r>
              <a:rPr lang="en-US" altLang="en-US" sz="1600" i="1" dirty="0"/>
              <a:t>F</a:t>
            </a:r>
            <a:r>
              <a:rPr lang="en-US" altLang="en-US" sz="1600" i="1" baseline="-25000" dirty="0"/>
              <a:t>3</a:t>
            </a:r>
            <a:r>
              <a:rPr lang="en-US" altLang="en-US" sz="1600" i="1" dirty="0"/>
              <a:t>=</a:t>
            </a:r>
            <a:r>
              <a:rPr lang="en-US" altLang="en-US" sz="1600" dirty="0"/>
              <a:t>{</a:t>
            </a:r>
            <a:r>
              <a:rPr lang="en-US" altLang="en-US" sz="1600" i="1" dirty="0" err="1"/>
              <a:t>abc</a:t>
            </a:r>
            <a:r>
              <a:rPr lang="en-US" altLang="en-US" sz="1600" i="1" dirty="0"/>
              <a:t>, </a:t>
            </a:r>
            <a:r>
              <a:rPr lang="en-US" altLang="en-US" sz="1600" i="1" dirty="0" err="1"/>
              <a:t>abd</a:t>
            </a:r>
            <a:r>
              <a:rPr lang="en-US" altLang="en-US" sz="1600" i="1" dirty="0"/>
              <a:t>, </a:t>
            </a:r>
            <a:r>
              <a:rPr lang="en-US" altLang="en-US" sz="1600" i="1" dirty="0" err="1"/>
              <a:t>acd</a:t>
            </a:r>
            <a:r>
              <a:rPr lang="en-US" altLang="en-US" sz="1600" i="1" dirty="0"/>
              <a:t>, ace, </a:t>
            </a:r>
            <a:r>
              <a:rPr lang="en-US" altLang="en-US" sz="1600" i="1" dirty="0" err="1"/>
              <a:t>bcd</a:t>
            </a:r>
            <a:r>
              <a:rPr lang="en-US" altLang="en-US" sz="1600" dirty="0"/>
              <a:t>}</a:t>
            </a:r>
          </a:p>
          <a:p>
            <a:pPr lvl="1"/>
            <a:r>
              <a:rPr lang="en-US" altLang="en-US" sz="1600" dirty="0"/>
              <a:t>Self-joining: </a:t>
            </a:r>
            <a:r>
              <a:rPr lang="en-US" altLang="en-US" sz="1600" i="1" dirty="0"/>
              <a:t>F</a:t>
            </a:r>
            <a:r>
              <a:rPr lang="en-US" altLang="en-US" sz="1600" i="1" baseline="-25000" dirty="0"/>
              <a:t>3</a:t>
            </a:r>
            <a:r>
              <a:rPr lang="en-US" altLang="en-US" sz="1600" i="1" dirty="0"/>
              <a:t>*F</a:t>
            </a:r>
            <a:r>
              <a:rPr lang="en-US" altLang="en-US" sz="1600" i="1" baseline="-25000" dirty="0"/>
              <a:t>3 , </a:t>
            </a:r>
            <a:r>
              <a:rPr lang="en-US" altLang="en-US" sz="1600" i="1" dirty="0">
                <a:solidFill>
                  <a:srgbClr val="FF0000"/>
                </a:solidFill>
              </a:rPr>
              <a:t>only merge the two items whose first (K-2) items are the same. </a:t>
            </a:r>
            <a:r>
              <a:rPr lang="en-US" altLang="en-US" sz="1600" dirty="0"/>
              <a:t>In this example K=4, merge the two items in F</a:t>
            </a:r>
            <a:r>
              <a:rPr lang="en-US" altLang="en-US" sz="1600" baseline="-25000" dirty="0"/>
              <a:t>3</a:t>
            </a:r>
            <a:r>
              <a:rPr lang="en-US" altLang="en-US" sz="1600" dirty="0"/>
              <a:t> whose first two items are the same</a:t>
            </a:r>
          </a:p>
          <a:p>
            <a:pPr lvl="2"/>
            <a:r>
              <a:rPr lang="en-US" altLang="en-US" sz="1350" i="1" dirty="0" err="1"/>
              <a:t>abcd</a:t>
            </a:r>
            <a:r>
              <a:rPr lang="en-US" altLang="en-US" sz="1350" i="1" dirty="0"/>
              <a:t> </a:t>
            </a:r>
            <a:r>
              <a:rPr lang="en-US" altLang="en-US" sz="1350" dirty="0"/>
              <a:t>from </a:t>
            </a:r>
            <a:r>
              <a:rPr lang="en-US" altLang="en-US" sz="1350" i="1" dirty="0" err="1"/>
              <a:t>abc</a:t>
            </a:r>
            <a:r>
              <a:rPr lang="en-US" altLang="en-US" sz="1350" dirty="0"/>
              <a:t> and </a:t>
            </a:r>
            <a:r>
              <a:rPr lang="en-US" altLang="en-US" sz="1350" i="1" dirty="0" err="1"/>
              <a:t>abd</a:t>
            </a:r>
            <a:endParaRPr lang="en-US" altLang="en-US" sz="1350" i="1" dirty="0"/>
          </a:p>
          <a:p>
            <a:pPr lvl="2"/>
            <a:r>
              <a:rPr lang="en-US" altLang="en-US" sz="1350" i="1" dirty="0" err="1"/>
              <a:t>acde</a:t>
            </a:r>
            <a:r>
              <a:rPr lang="en-US" altLang="en-US" sz="1350" dirty="0"/>
              <a:t> from </a:t>
            </a:r>
            <a:r>
              <a:rPr lang="en-US" altLang="en-US" sz="1350" i="1" dirty="0" err="1"/>
              <a:t>acd</a:t>
            </a:r>
            <a:r>
              <a:rPr lang="en-US" altLang="en-US" sz="1350" dirty="0"/>
              <a:t> and </a:t>
            </a:r>
            <a:r>
              <a:rPr lang="en-US" altLang="en-US" sz="1350" i="1" dirty="0"/>
              <a:t>ace</a:t>
            </a:r>
          </a:p>
          <a:p>
            <a:pPr lvl="1"/>
            <a:r>
              <a:rPr lang="en-US" altLang="en-US" sz="1600" dirty="0"/>
              <a:t>Pruning:</a:t>
            </a:r>
          </a:p>
          <a:p>
            <a:pPr lvl="2"/>
            <a:r>
              <a:rPr lang="en-US" altLang="en-US" sz="1350" i="1" dirty="0" err="1"/>
              <a:t>acde</a:t>
            </a:r>
            <a:r>
              <a:rPr lang="en-US" altLang="en-US" sz="1350" dirty="0"/>
              <a:t> is removed because </a:t>
            </a:r>
            <a:r>
              <a:rPr lang="en-US" altLang="en-US" sz="1350" i="1" dirty="0" err="1"/>
              <a:t>ade</a:t>
            </a:r>
            <a:r>
              <a:rPr lang="en-US" altLang="en-US" sz="1350" dirty="0"/>
              <a:t> is not in </a:t>
            </a:r>
            <a:r>
              <a:rPr lang="en-US" altLang="en-US" sz="1350" i="1" dirty="0"/>
              <a:t>F</a:t>
            </a:r>
            <a:r>
              <a:rPr lang="en-US" altLang="en-US" sz="1350" i="1" baseline="-25000" dirty="0"/>
              <a:t>3 </a:t>
            </a:r>
          </a:p>
          <a:p>
            <a:pPr lvl="1"/>
            <a:r>
              <a:rPr lang="en-US" altLang="en-US" sz="1600" i="1" dirty="0"/>
              <a:t>C</a:t>
            </a:r>
            <a:r>
              <a:rPr lang="en-US" altLang="en-US" sz="1600" i="1" baseline="-25000" dirty="0"/>
              <a:t>4</a:t>
            </a:r>
            <a:r>
              <a:rPr lang="en-US" altLang="en-US" sz="1600" dirty="0"/>
              <a:t>={</a:t>
            </a:r>
            <a:r>
              <a:rPr lang="en-US" altLang="en-US" sz="1600" i="1" dirty="0" err="1"/>
              <a:t>abcd</a:t>
            </a:r>
            <a:r>
              <a:rPr lang="en-US" altLang="en-US" sz="1600" dirty="0"/>
              <a:t>}, it is the only candidate 4-itemset.</a:t>
            </a:r>
          </a:p>
          <a:p>
            <a:endParaRPr lang="en-US" dirty="0"/>
          </a:p>
        </p:txBody>
      </p:sp>
    </p:spTree>
    <p:extLst>
      <p:ext uri="{BB962C8B-B14F-4D97-AF65-F5344CB8AC3E}">
        <p14:creationId xmlns:p14="http://schemas.microsoft.com/office/powerpoint/2010/main" val="199293477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E158580-85E8-410C-A03E-575C99C397EF}"/>
              </a:ext>
            </a:extLst>
          </p:cNvPr>
          <p:cNvSpPr>
            <a:spLocks noGrp="1"/>
          </p:cNvSpPr>
          <p:nvPr>
            <p:ph type="body" sz="quarter" idx="11"/>
          </p:nvPr>
        </p:nvSpPr>
        <p:spPr/>
        <p:txBody>
          <a:bodyPr/>
          <a:lstStyle/>
          <a:p>
            <a:r>
              <a:rPr lang="en-AU" sz="2800" dirty="0"/>
              <a:t>Outline</a:t>
            </a:r>
            <a:endParaRPr lang="en-US" sz="2800" dirty="0"/>
          </a:p>
          <a:p>
            <a:endParaRPr lang="en-US" dirty="0"/>
          </a:p>
        </p:txBody>
      </p:sp>
      <p:sp>
        <p:nvSpPr>
          <p:cNvPr id="3" name="Text Placeholder 2">
            <a:extLst>
              <a:ext uri="{FF2B5EF4-FFF2-40B4-BE49-F238E27FC236}">
                <a16:creationId xmlns:a16="http://schemas.microsoft.com/office/drawing/2014/main" id="{D4C883D5-16BF-4B80-A25B-6072E3BB5DF8}"/>
              </a:ext>
            </a:extLst>
          </p:cNvPr>
          <p:cNvSpPr>
            <a:spLocks noGrp="1"/>
          </p:cNvSpPr>
          <p:nvPr>
            <p:ph type="body" sz="quarter" idx="12"/>
          </p:nvPr>
        </p:nvSpPr>
        <p:spPr/>
        <p:txBody>
          <a:bodyPr/>
          <a:lstStyle/>
          <a:p>
            <a:pPr marL="257175" lvl="0" indent="-257175" eaLnBrk="0" hangingPunct="0">
              <a:buFontTx/>
              <a:buChar char="•"/>
            </a:pPr>
            <a:r>
              <a:rPr lang="en-AU" sz="2200" dirty="0">
                <a:solidFill>
                  <a:srgbClr val="2C2C2C"/>
                </a:solidFill>
                <a:ea typeface="+mn-ea"/>
              </a:rPr>
              <a:t>Problem formulation</a:t>
            </a:r>
          </a:p>
          <a:p>
            <a:pPr marL="557213" lvl="1" indent="-214313" eaLnBrk="0" hangingPunct="0"/>
            <a:r>
              <a:rPr lang="en-AU" sz="1800" dirty="0">
                <a:solidFill>
                  <a:srgbClr val="2C2C2C"/>
                </a:solidFill>
              </a:rPr>
              <a:t>Basic definitions</a:t>
            </a:r>
          </a:p>
          <a:p>
            <a:pPr marL="557213" lvl="1" indent="-214313" eaLnBrk="0" hangingPunct="0"/>
            <a:r>
              <a:rPr lang="en-AU" sz="1800" dirty="0">
                <a:solidFill>
                  <a:srgbClr val="2C2C2C"/>
                </a:solidFill>
              </a:rPr>
              <a:t>Association rule mining</a:t>
            </a:r>
          </a:p>
          <a:p>
            <a:pPr marL="900113" lvl="2" indent="-214313" eaLnBrk="0" hangingPunct="0"/>
            <a:r>
              <a:rPr lang="en-AU" sz="1400" dirty="0">
                <a:solidFill>
                  <a:srgbClr val="2C2C2C"/>
                </a:solidFill>
              </a:rPr>
              <a:t>The problem</a:t>
            </a:r>
          </a:p>
          <a:p>
            <a:pPr marL="900113" lvl="2" indent="-214313" eaLnBrk="0" hangingPunct="0"/>
            <a:r>
              <a:rPr lang="en-AU" sz="1400" dirty="0">
                <a:solidFill>
                  <a:srgbClr val="2C2C2C"/>
                </a:solidFill>
              </a:rPr>
              <a:t>The two-step approach</a:t>
            </a:r>
          </a:p>
          <a:p>
            <a:pPr marL="257175" lvl="0" indent="-257175" eaLnBrk="0" hangingPunct="0">
              <a:buFontTx/>
              <a:buChar char="•"/>
            </a:pPr>
            <a:r>
              <a:rPr lang="en-AU" sz="2200" dirty="0">
                <a:ea typeface="+mn-ea"/>
              </a:rPr>
              <a:t>Frequent itemset generation</a:t>
            </a:r>
          </a:p>
          <a:p>
            <a:pPr marL="557213" lvl="1" indent="-214313" eaLnBrk="0" hangingPunct="0"/>
            <a:r>
              <a:rPr lang="en-AU" sz="1800" dirty="0"/>
              <a:t>The </a:t>
            </a:r>
            <a:r>
              <a:rPr lang="en-AU" sz="1800" dirty="0" err="1"/>
              <a:t>Apriori</a:t>
            </a:r>
            <a:r>
              <a:rPr lang="en-AU" sz="1800" dirty="0"/>
              <a:t> principle</a:t>
            </a:r>
            <a:endParaRPr lang="en-AU" sz="1400" dirty="0"/>
          </a:p>
          <a:p>
            <a:pPr marL="557213" lvl="1" indent="-214313" eaLnBrk="0" hangingPunct="0"/>
            <a:r>
              <a:rPr lang="en-AU" sz="1800" dirty="0"/>
              <a:t>Frequent itemset generation in the </a:t>
            </a:r>
            <a:r>
              <a:rPr lang="en-AU" sz="1800" dirty="0" err="1"/>
              <a:t>Apriori</a:t>
            </a:r>
            <a:r>
              <a:rPr lang="en-AU" sz="1800" dirty="0"/>
              <a:t> algorithm</a:t>
            </a:r>
            <a:endParaRPr lang="en-AU" sz="1800" dirty="0">
              <a:solidFill>
                <a:schemeClr val="bg1">
                  <a:lumMod val="65000"/>
                </a:schemeClr>
              </a:solidFill>
            </a:endParaRPr>
          </a:p>
          <a:p>
            <a:pPr marL="257175" lvl="0" indent="-257175" eaLnBrk="0" hangingPunct="0">
              <a:buFontTx/>
              <a:buChar char="•"/>
            </a:pPr>
            <a:r>
              <a:rPr lang="en-AU" sz="2200" dirty="0">
                <a:solidFill>
                  <a:schemeClr val="bg1">
                    <a:lumMod val="65000"/>
                  </a:schemeClr>
                </a:solidFill>
                <a:ea typeface="+mn-ea"/>
              </a:rPr>
              <a:t>Rule generation</a:t>
            </a:r>
          </a:p>
          <a:p>
            <a:pPr marL="557213" lvl="1" indent="-214313" eaLnBrk="0" hangingPunct="0"/>
            <a:r>
              <a:rPr lang="en-AU" sz="1800" dirty="0">
                <a:solidFill>
                  <a:schemeClr val="bg1">
                    <a:lumMod val="65000"/>
                  </a:schemeClr>
                </a:solidFill>
              </a:rPr>
              <a:t>The problem</a:t>
            </a:r>
            <a:endParaRPr lang="en-AU" sz="1400" dirty="0">
              <a:solidFill>
                <a:schemeClr val="bg1">
                  <a:lumMod val="65000"/>
                </a:schemeClr>
              </a:solidFill>
            </a:endParaRPr>
          </a:p>
          <a:p>
            <a:pPr marL="557213" lvl="1" indent="-214313" eaLnBrk="0" hangingPunct="0"/>
            <a:r>
              <a:rPr lang="en-AU" sz="1800" dirty="0">
                <a:solidFill>
                  <a:schemeClr val="bg1">
                    <a:lumMod val="65000"/>
                  </a:schemeClr>
                </a:solidFill>
              </a:rPr>
              <a:t>Rule generation in the </a:t>
            </a:r>
            <a:r>
              <a:rPr lang="en-AU" sz="1800" dirty="0" err="1">
                <a:solidFill>
                  <a:schemeClr val="bg1">
                    <a:lumMod val="65000"/>
                  </a:schemeClr>
                </a:solidFill>
              </a:rPr>
              <a:t>Apriori</a:t>
            </a:r>
            <a:r>
              <a:rPr lang="en-AU" sz="1800" dirty="0">
                <a:solidFill>
                  <a:schemeClr val="bg1">
                    <a:lumMod val="65000"/>
                  </a:schemeClr>
                </a:solidFill>
              </a:rPr>
              <a:t> algorithm</a:t>
            </a:r>
            <a:endParaRPr lang="en-AU" sz="1800" dirty="0">
              <a:solidFill>
                <a:schemeClr val="bg1">
                  <a:lumMod val="65000"/>
                </a:schemeClr>
              </a:solidFill>
              <a:ea typeface="+mn-ea"/>
            </a:endParaRPr>
          </a:p>
          <a:p>
            <a:pPr marL="257175" lvl="0" indent="-257175" eaLnBrk="0" hangingPunct="0">
              <a:buFontTx/>
              <a:buChar char="•"/>
            </a:pPr>
            <a:r>
              <a:rPr lang="en-AU" sz="2200" dirty="0">
                <a:solidFill>
                  <a:schemeClr val="bg1">
                    <a:lumMod val="65000"/>
                  </a:schemeClr>
                </a:solidFill>
                <a:ea typeface="+mn-ea"/>
              </a:rPr>
              <a:t>Pattern evaluation</a:t>
            </a:r>
          </a:p>
          <a:p>
            <a:endParaRPr lang="en-US" dirty="0"/>
          </a:p>
        </p:txBody>
      </p:sp>
    </p:spTree>
    <p:extLst>
      <p:ext uri="{BB962C8B-B14F-4D97-AF65-F5344CB8AC3E}">
        <p14:creationId xmlns:p14="http://schemas.microsoft.com/office/powerpoint/2010/main" val="187702165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BC84B5F-C813-4963-80B1-44656BC5542B}"/>
              </a:ext>
            </a:extLst>
          </p:cNvPr>
          <p:cNvSpPr>
            <a:spLocks noGrp="1"/>
          </p:cNvSpPr>
          <p:nvPr>
            <p:ph type="body" sz="quarter" idx="11"/>
          </p:nvPr>
        </p:nvSpPr>
        <p:spPr/>
        <p:txBody>
          <a:bodyPr/>
          <a:lstStyle/>
          <a:p>
            <a:r>
              <a:rPr lang="en-US" altLang="en-US" dirty="0">
                <a:ea typeface="Arial" charset="0"/>
              </a:rPr>
              <a:t>Support Counting</a:t>
            </a:r>
            <a:endParaRPr lang="en-US" dirty="0"/>
          </a:p>
          <a:p>
            <a:endParaRPr lang="en-US" dirty="0"/>
          </a:p>
        </p:txBody>
      </p:sp>
      <p:sp>
        <p:nvSpPr>
          <p:cNvPr id="3" name="Text Placeholder 2">
            <a:extLst>
              <a:ext uri="{FF2B5EF4-FFF2-40B4-BE49-F238E27FC236}">
                <a16:creationId xmlns:a16="http://schemas.microsoft.com/office/drawing/2014/main" id="{57F39446-9501-4548-B857-BC60D41FE446}"/>
              </a:ext>
            </a:extLst>
          </p:cNvPr>
          <p:cNvSpPr>
            <a:spLocks noGrp="1"/>
          </p:cNvSpPr>
          <p:nvPr>
            <p:ph type="body" sz="quarter" idx="12"/>
          </p:nvPr>
        </p:nvSpPr>
        <p:spPr/>
        <p:txBody>
          <a:bodyPr/>
          <a:lstStyle/>
          <a:p>
            <a:r>
              <a:rPr lang="en-US" altLang="en-US" sz="2000" b="1" dirty="0">
                <a:ea typeface="Arial" charset="0"/>
              </a:rPr>
              <a:t>After Candidate Generation, s</a:t>
            </a:r>
            <a:r>
              <a:rPr lang="en-US" altLang="en-US" sz="2000" dirty="0">
                <a:ea typeface="Arial" charset="0"/>
              </a:rPr>
              <a:t>upport counting needs to  be done to determine the frequency of occurrences for every candidate itemset</a:t>
            </a:r>
          </a:p>
          <a:p>
            <a:r>
              <a:rPr lang="en-US" altLang="en-US" sz="2000" dirty="0">
                <a:ea typeface="Arial" charset="0"/>
              </a:rPr>
              <a:t>Brute-force – checking each transaction/candidate directly. Can do this in two ways:</a:t>
            </a:r>
          </a:p>
          <a:p>
            <a:pPr lvl="1"/>
            <a:r>
              <a:rPr lang="en-US" altLang="en-US" sz="1600" b="1" dirty="0">
                <a:ea typeface="Arial" charset="0"/>
              </a:rPr>
              <a:t>Take a candidate itemset</a:t>
            </a:r>
            <a:r>
              <a:rPr lang="en-US" altLang="en-US" sz="1600" dirty="0">
                <a:ea typeface="Arial" charset="0"/>
              </a:rPr>
              <a:t>, search through all the transactions to see which transaction contains the candidate. If a transaction contains the candidate itemset, increase the support count of the candidate by 1</a:t>
            </a:r>
          </a:p>
          <a:p>
            <a:pPr lvl="1"/>
            <a:r>
              <a:rPr lang="en-US" altLang="en-US" sz="1600" b="1" dirty="0">
                <a:ea typeface="Arial" charset="0"/>
              </a:rPr>
              <a:t>Take a transaction</a:t>
            </a:r>
            <a:r>
              <a:rPr lang="en-US" altLang="en-US" sz="1600" dirty="0">
                <a:ea typeface="Arial" charset="0"/>
              </a:rPr>
              <a:t>, search through all the candidate </a:t>
            </a:r>
            <a:r>
              <a:rPr lang="en-US" altLang="en-US" sz="1600" dirty="0" err="1">
                <a:ea typeface="Arial" charset="0"/>
              </a:rPr>
              <a:t>itemsets</a:t>
            </a:r>
            <a:r>
              <a:rPr lang="en-US" altLang="en-US" sz="1600" dirty="0">
                <a:ea typeface="Arial" charset="0"/>
              </a:rPr>
              <a:t> to see if which candidates are contained in the transaction. If a candidate itemset is contained in the transaction, increase the support count of this candidate by 1.</a:t>
            </a:r>
          </a:p>
          <a:p>
            <a:pPr marL="434250" lvl="1" indent="0">
              <a:buNone/>
            </a:pPr>
            <a:endParaRPr lang="en-US" dirty="0"/>
          </a:p>
          <a:p>
            <a:pPr lvl="1"/>
            <a:endParaRPr lang="en-US" dirty="0"/>
          </a:p>
        </p:txBody>
      </p:sp>
    </p:spTree>
    <p:extLst>
      <p:ext uri="{BB962C8B-B14F-4D97-AF65-F5344CB8AC3E}">
        <p14:creationId xmlns:p14="http://schemas.microsoft.com/office/powerpoint/2010/main" val="387088074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621DEBA-FC54-4F84-BDA0-01568F3BD7BE}"/>
              </a:ext>
            </a:extLst>
          </p:cNvPr>
          <p:cNvSpPr>
            <a:spLocks noGrp="1"/>
          </p:cNvSpPr>
          <p:nvPr>
            <p:ph type="body" sz="quarter" idx="11"/>
          </p:nvPr>
        </p:nvSpPr>
        <p:spPr/>
        <p:txBody>
          <a:bodyPr/>
          <a:lstStyle/>
          <a:p>
            <a:r>
              <a:rPr lang="en-US" altLang="en-US" dirty="0">
                <a:ea typeface="Arial" charset="0"/>
              </a:rPr>
              <a:t>Support Counting</a:t>
            </a:r>
            <a:endParaRPr lang="en-US" dirty="0"/>
          </a:p>
          <a:p>
            <a:endParaRPr lang="en-US" dirty="0"/>
          </a:p>
        </p:txBody>
      </p:sp>
      <p:sp>
        <p:nvSpPr>
          <p:cNvPr id="3" name="Text Placeholder 2">
            <a:extLst>
              <a:ext uri="{FF2B5EF4-FFF2-40B4-BE49-F238E27FC236}">
                <a16:creationId xmlns:a16="http://schemas.microsoft.com/office/drawing/2014/main" id="{E0C9E436-BC49-4709-A461-B117B6BECFFB}"/>
              </a:ext>
            </a:extLst>
          </p:cNvPr>
          <p:cNvSpPr>
            <a:spLocks noGrp="1"/>
          </p:cNvSpPr>
          <p:nvPr>
            <p:ph type="body" sz="quarter" idx="12"/>
          </p:nvPr>
        </p:nvSpPr>
        <p:spPr/>
        <p:txBody>
          <a:bodyPr/>
          <a:lstStyle/>
          <a:p>
            <a:r>
              <a:rPr lang="en-US" altLang="en-US" dirty="0" err="1">
                <a:ea typeface="Arial" charset="0"/>
              </a:rPr>
              <a:t>Apriori</a:t>
            </a:r>
            <a:r>
              <a:rPr lang="en-US" altLang="en-US" dirty="0">
                <a:ea typeface="Arial" charset="0"/>
              </a:rPr>
              <a:t> takes the 2</a:t>
            </a:r>
            <a:r>
              <a:rPr lang="en-US" altLang="en-US" baseline="30000" dirty="0">
                <a:ea typeface="Arial" charset="0"/>
              </a:rPr>
              <a:t>nd</a:t>
            </a:r>
            <a:r>
              <a:rPr lang="en-US" altLang="en-US" dirty="0">
                <a:ea typeface="Arial" charset="0"/>
              </a:rPr>
              <a:t> approach (take a transaction, </a:t>
            </a:r>
            <a:r>
              <a:rPr lang="en-US" altLang="en-US" b="1" dirty="0">
                <a:ea typeface="Arial" charset="0"/>
              </a:rPr>
              <a:t>search</a:t>
            </a:r>
            <a:r>
              <a:rPr lang="en-US" altLang="en-US" dirty="0">
                <a:ea typeface="Arial" charset="0"/>
              </a:rPr>
              <a:t> the candidate list </a:t>
            </a:r>
            <a:r>
              <a:rPr lang="en-US" altLang="en-US" b="1" dirty="0">
                <a:ea typeface="Arial" charset="0"/>
              </a:rPr>
              <a:t>for</a:t>
            </a:r>
            <a:r>
              <a:rPr lang="en-US" altLang="en-US" dirty="0">
                <a:ea typeface="Arial" charset="0"/>
              </a:rPr>
              <a:t> candidates that are contained in the transaction)</a:t>
            </a:r>
          </a:p>
          <a:p>
            <a:r>
              <a:rPr lang="en-US" altLang="en-US" dirty="0">
                <a:ea typeface="Arial" charset="0"/>
              </a:rPr>
              <a:t>Questions: </a:t>
            </a:r>
          </a:p>
          <a:p>
            <a:pPr lvl="1"/>
            <a:r>
              <a:rPr lang="en-US" altLang="en-US" dirty="0">
                <a:ea typeface="Arial" charset="0"/>
              </a:rPr>
              <a:t>How should we store the candidate </a:t>
            </a:r>
            <a:r>
              <a:rPr lang="en-US" altLang="en-US" dirty="0" err="1">
                <a:ea typeface="Arial" charset="0"/>
              </a:rPr>
              <a:t>itemsets</a:t>
            </a:r>
            <a:r>
              <a:rPr lang="en-US" altLang="en-US" dirty="0">
                <a:ea typeface="Arial" charset="0"/>
              </a:rPr>
              <a:t> (the number could be huge) to reduce the space of search? (to avoid search through all candidates) </a:t>
            </a:r>
          </a:p>
          <a:p>
            <a:pPr lvl="2"/>
            <a:r>
              <a:rPr lang="en-US" altLang="en-US" sz="1600" dirty="0">
                <a:ea typeface="Arial" charset="0"/>
              </a:rPr>
              <a:t>The </a:t>
            </a:r>
            <a:r>
              <a:rPr lang="en-US" altLang="en-US" sz="1600" dirty="0" err="1">
                <a:ea typeface="Arial" charset="0"/>
              </a:rPr>
              <a:t>Apriori</a:t>
            </a:r>
            <a:r>
              <a:rPr lang="en-US" altLang="en-US" sz="1600" dirty="0">
                <a:ea typeface="Arial" charset="0"/>
              </a:rPr>
              <a:t> uses a</a:t>
            </a:r>
            <a:r>
              <a:rPr lang="en-US" sz="1600" dirty="0"/>
              <a:t> hash tree data structure to store transactions</a:t>
            </a:r>
            <a:endParaRPr lang="en-US" altLang="en-US" sz="1600" dirty="0">
              <a:ea typeface="Arial" charset="0"/>
            </a:endParaRPr>
          </a:p>
          <a:p>
            <a:pPr lvl="1"/>
            <a:r>
              <a:rPr lang="en-US" altLang="en-US" dirty="0">
                <a:ea typeface="Arial" charset="0"/>
              </a:rPr>
              <a:t>How should we organize the items in a transaction for comparison?</a:t>
            </a:r>
          </a:p>
          <a:p>
            <a:pPr lvl="2"/>
            <a:r>
              <a:rPr lang="en-AU" sz="1600" dirty="0"/>
              <a:t>The </a:t>
            </a:r>
            <a:r>
              <a:rPr lang="en-AU" sz="1600" dirty="0" err="1"/>
              <a:t>Apriori</a:t>
            </a:r>
            <a:r>
              <a:rPr lang="en-AU" sz="1600" dirty="0"/>
              <a:t> uses a systematic</a:t>
            </a:r>
            <a:r>
              <a:rPr lang="en-AU" sz="1600" baseline="0" dirty="0"/>
              <a:t> way to o</a:t>
            </a:r>
            <a:r>
              <a:rPr lang="en-US" altLang="en-US" sz="1600" dirty="0" err="1"/>
              <a:t>rganize</a:t>
            </a:r>
            <a:r>
              <a:rPr lang="en-US" altLang="en-US" sz="1600" dirty="0"/>
              <a:t> subsets/</a:t>
            </a:r>
            <a:r>
              <a:rPr lang="en-US" altLang="en-US" sz="1600" dirty="0" err="1"/>
              <a:t>itemsets</a:t>
            </a:r>
            <a:r>
              <a:rPr lang="en-US" altLang="en-US" sz="1600" dirty="0"/>
              <a:t> in a transaction</a:t>
            </a:r>
            <a:endParaRPr lang="en-US" sz="1600" dirty="0"/>
          </a:p>
          <a:p>
            <a:pPr lvl="2"/>
            <a:endParaRPr lang="en-US" altLang="en-US" dirty="0">
              <a:ea typeface="Arial" charset="0"/>
            </a:endParaRPr>
          </a:p>
          <a:p>
            <a:endParaRPr lang="en-US" dirty="0"/>
          </a:p>
        </p:txBody>
      </p:sp>
    </p:spTree>
    <p:extLst>
      <p:ext uri="{BB962C8B-B14F-4D97-AF65-F5344CB8AC3E}">
        <p14:creationId xmlns:p14="http://schemas.microsoft.com/office/powerpoint/2010/main" val="388129837"/>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D0F649-9D7F-461E-B43C-4ECB7DDA8459}"/>
              </a:ext>
            </a:extLst>
          </p:cNvPr>
          <p:cNvSpPr>
            <a:spLocks noGrp="1"/>
          </p:cNvSpPr>
          <p:nvPr>
            <p:ph type="body" sz="quarter" idx="11"/>
          </p:nvPr>
        </p:nvSpPr>
        <p:spPr/>
        <p:txBody>
          <a:bodyPr/>
          <a:lstStyle/>
          <a:p>
            <a:r>
              <a:rPr lang="en-AU" dirty="0"/>
              <a:t>Basic idea of hashing - </a:t>
            </a:r>
            <a:r>
              <a:rPr lang="en-AU" sz="2400" dirty="0"/>
              <a:t>Illustration with a hash table</a:t>
            </a:r>
            <a:endParaRPr lang="en-US" sz="2400" dirty="0"/>
          </a:p>
          <a:p>
            <a:endParaRPr lang="en-US" dirty="0"/>
          </a:p>
        </p:txBody>
      </p:sp>
      <p:sp>
        <p:nvSpPr>
          <p:cNvPr id="3" name="Text Placeholder 2">
            <a:extLst>
              <a:ext uri="{FF2B5EF4-FFF2-40B4-BE49-F238E27FC236}">
                <a16:creationId xmlns:a16="http://schemas.microsoft.com/office/drawing/2014/main" id="{E001E3E9-FD47-4BBC-B7B1-365F6A41174F}"/>
              </a:ext>
            </a:extLst>
          </p:cNvPr>
          <p:cNvSpPr>
            <a:spLocks noGrp="1"/>
          </p:cNvSpPr>
          <p:nvPr>
            <p:ph type="body" sz="quarter" idx="12"/>
          </p:nvPr>
        </p:nvSpPr>
        <p:spPr>
          <a:xfrm>
            <a:off x="416217" y="817803"/>
            <a:ext cx="4833963" cy="2504435"/>
          </a:xfrm>
        </p:spPr>
        <p:txBody>
          <a:bodyPr/>
          <a:lstStyle/>
          <a:p>
            <a:pPr fontAlgn="auto"/>
            <a:r>
              <a:rPr lang="en-AU" sz="1800" dirty="0">
                <a:solidFill>
                  <a:prstClr val="black"/>
                </a:solidFill>
              </a:rPr>
              <a:t>Store data using a hash table as follows:</a:t>
            </a:r>
          </a:p>
          <a:p>
            <a:endParaRPr lang="en-US" dirty="0"/>
          </a:p>
        </p:txBody>
      </p:sp>
      <p:pic>
        <p:nvPicPr>
          <p:cNvPr id="4" name="Picture 3">
            <a:extLst>
              <a:ext uri="{FF2B5EF4-FFF2-40B4-BE49-F238E27FC236}">
                <a16:creationId xmlns:a16="http://schemas.microsoft.com/office/drawing/2014/main" id="{BE5A01DF-99A1-4256-92C2-B53BF7D2A032}"/>
              </a:ext>
            </a:extLst>
          </p:cNvPr>
          <p:cNvPicPr>
            <a:picLocks noChangeAspect="1"/>
          </p:cNvPicPr>
          <p:nvPr/>
        </p:nvPicPr>
        <p:blipFill>
          <a:blip r:embed="rId2"/>
          <a:stretch>
            <a:fillRect/>
          </a:stretch>
        </p:blipFill>
        <p:spPr>
          <a:xfrm>
            <a:off x="2202180" y="1098879"/>
            <a:ext cx="4046220" cy="1608300"/>
          </a:xfrm>
          <a:prstGeom prst="rect">
            <a:avLst/>
          </a:prstGeom>
        </p:spPr>
      </p:pic>
      <p:sp>
        <p:nvSpPr>
          <p:cNvPr id="6" name="TextBox 5">
            <a:extLst>
              <a:ext uri="{FF2B5EF4-FFF2-40B4-BE49-F238E27FC236}">
                <a16:creationId xmlns:a16="http://schemas.microsoft.com/office/drawing/2014/main" id="{320B1B4B-632A-498C-8084-8A121546E325}"/>
              </a:ext>
            </a:extLst>
          </p:cNvPr>
          <p:cNvSpPr txBox="1"/>
          <p:nvPr/>
        </p:nvSpPr>
        <p:spPr>
          <a:xfrm>
            <a:off x="416217" y="2765313"/>
            <a:ext cx="8224863" cy="2062103"/>
          </a:xfrm>
          <a:prstGeom prst="rect">
            <a:avLst/>
          </a:prstGeom>
          <a:noFill/>
        </p:spPr>
        <p:txBody>
          <a:bodyPr wrap="square">
            <a:spAutoFit/>
          </a:bodyPr>
          <a:lstStyle/>
          <a:p>
            <a:pPr marL="342900" indent="-342900" fontAlgn="auto">
              <a:buFont typeface="Arial" panose="020B0604020202020204" pitchFamily="34" charset="0"/>
              <a:buChar char="•"/>
            </a:pPr>
            <a:r>
              <a:rPr lang="en-AU" sz="1800" dirty="0">
                <a:solidFill>
                  <a:prstClr val="black"/>
                </a:solidFill>
              </a:rPr>
              <a:t>Now if we want to check if a value is in the dataset or not, we firstly hash the value using the same hash function, to get its hash index (bucket number), then go to that bucket to look for the value. (So we don’t need to go through all the items in the original dataset)</a:t>
            </a:r>
          </a:p>
          <a:p>
            <a:pPr marL="800100" lvl="1" indent="-342900" fontAlgn="auto">
              <a:buFont typeface="Arial" panose="020B0604020202020204" pitchFamily="34" charset="0"/>
              <a:buChar char="–"/>
            </a:pPr>
            <a:r>
              <a:rPr lang="en-AU" sz="1400" dirty="0">
                <a:solidFill>
                  <a:prstClr val="black"/>
                </a:solidFill>
              </a:rPr>
              <a:t>For example, to decide if 13 is in the dataset, we do 13 mod 3, get 1. Then we go to bucket 1 of the hash table, find 13, so 13 is in the dataset. </a:t>
            </a:r>
          </a:p>
          <a:p>
            <a:pPr marL="800100" lvl="1" indent="-342900" fontAlgn="auto">
              <a:buFont typeface="Arial" panose="020B0604020202020204" pitchFamily="34" charset="0"/>
              <a:buChar char="–"/>
            </a:pPr>
            <a:r>
              <a:rPr lang="en-AU" sz="1400" dirty="0">
                <a:solidFill>
                  <a:prstClr val="black"/>
                </a:solidFill>
              </a:rPr>
              <a:t>Another example, to find if 14 is in the dataset, we hash 14 using 14 mod 3, get 2. Then we go to bucket 2, cannot find 14 there, so 14 is not in the dataset.</a:t>
            </a:r>
          </a:p>
        </p:txBody>
      </p:sp>
    </p:spTree>
    <p:extLst>
      <p:ext uri="{BB962C8B-B14F-4D97-AF65-F5344CB8AC3E}">
        <p14:creationId xmlns:p14="http://schemas.microsoft.com/office/powerpoint/2010/main" val="4211226918"/>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25D1EDF-D3E5-4F38-BA8E-3783C1123618}"/>
              </a:ext>
            </a:extLst>
          </p:cNvPr>
          <p:cNvSpPr>
            <a:spLocks noGrp="1"/>
          </p:cNvSpPr>
          <p:nvPr>
            <p:ph type="body" sz="quarter" idx="11"/>
          </p:nvPr>
        </p:nvSpPr>
        <p:spPr/>
        <p:txBody>
          <a:bodyPr/>
          <a:lstStyle/>
          <a:p>
            <a:r>
              <a:rPr lang="en-US" altLang="en-US" dirty="0"/>
              <a:t>Storing Candidate </a:t>
            </a:r>
            <a:r>
              <a:rPr lang="en-US" altLang="en-US" dirty="0" err="1"/>
              <a:t>Itemsets</a:t>
            </a:r>
            <a:r>
              <a:rPr lang="en-US" altLang="en-US" dirty="0"/>
              <a:t> in a Hash Tree</a:t>
            </a:r>
            <a:endParaRPr lang="en-US" dirty="0"/>
          </a:p>
          <a:p>
            <a:endParaRPr lang="en-US" dirty="0"/>
          </a:p>
        </p:txBody>
      </p:sp>
      <p:sp>
        <p:nvSpPr>
          <p:cNvPr id="3" name="Text Placeholder 2">
            <a:extLst>
              <a:ext uri="{FF2B5EF4-FFF2-40B4-BE49-F238E27FC236}">
                <a16:creationId xmlns:a16="http://schemas.microsoft.com/office/drawing/2014/main" id="{B90024CC-F579-4383-B12C-55E07D972DEC}"/>
              </a:ext>
            </a:extLst>
          </p:cNvPr>
          <p:cNvSpPr>
            <a:spLocks noGrp="1"/>
          </p:cNvSpPr>
          <p:nvPr>
            <p:ph type="body" sz="quarter" idx="12"/>
          </p:nvPr>
        </p:nvSpPr>
        <p:spPr/>
        <p:txBody>
          <a:bodyPr/>
          <a:lstStyle/>
          <a:p>
            <a:r>
              <a:rPr lang="en-US" altLang="en-US" dirty="0"/>
              <a:t>To reduce the number of comparisons, the </a:t>
            </a:r>
            <a:r>
              <a:rPr lang="en-US" altLang="en-US" dirty="0" err="1"/>
              <a:t>Apriori</a:t>
            </a:r>
            <a:r>
              <a:rPr lang="en-US" altLang="en-US" dirty="0"/>
              <a:t> algorithm stores the candidates in a </a:t>
            </a:r>
            <a:r>
              <a:rPr lang="en-US" altLang="en-US" b="1" dirty="0"/>
              <a:t>hash</a:t>
            </a:r>
            <a:r>
              <a:rPr lang="en-US" altLang="en-US" dirty="0"/>
              <a:t> tree</a:t>
            </a:r>
          </a:p>
          <a:p>
            <a:pPr lvl="1">
              <a:buFont typeface="Arial" panose="020B0604020202020204" pitchFamily="34" charset="0"/>
              <a:buChar char="─"/>
            </a:pPr>
            <a:r>
              <a:rPr lang="en-US" altLang="en-US" sz="1800" dirty="0"/>
              <a:t>Candidate </a:t>
            </a:r>
            <a:r>
              <a:rPr lang="en-US" altLang="en-US" sz="1800" dirty="0" err="1"/>
              <a:t>itemsets</a:t>
            </a:r>
            <a:r>
              <a:rPr lang="en-US" altLang="en-US" sz="1800" dirty="0"/>
              <a:t> are hashed (partitioned) into different buckets and stored there. The buckets of a hash tree are the tree’s leaf nodes.  </a:t>
            </a:r>
          </a:p>
          <a:p>
            <a:pPr lvl="1">
              <a:buFont typeface="Arial" panose="020B0604020202020204" pitchFamily="34" charset="0"/>
              <a:buChar char="─"/>
            </a:pPr>
            <a:r>
              <a:rPr lang="en-US" altLang="en-US" sz="1800" dirty="0"/>
              <a:t>Instead of matching a transaction against every candidate, match it against candidates contained in the hashed buckets</a:t>
            </a:r>
          </a:p>
          <a:p>
            <a:endParaRPr lang="en-US" dirty="0"/>
          </a:p>
        </p:txBody>
      </p:sp>
      <p:graphicFrame>
        <p:nvGraphicFramePr>
          <p:cNvPr id="4" name="Object 4">
            <a:extLst>
              <a:ext uri="{FF2B5EF4-FFF2-40B4-BE49-F238E27FC236}">
                <a16:creationId xmlns:a16="http://schemas.microsoft.com/office/drawing/2014/main" id="{0373FEF0-49F5-4841-909F-D500EED23B3E}"/>
              </a:ext>
            </a:extLst>
          </p:cNvPr>
          <p:cNvGraphicFramePr>
            <a:graphicFrameLocks noChangeAspect="1"/>
          </p:cNvGraphicFramePr>
          <p:nvPr>
            <p:extLst>
              <p:ext uri="{D42A27DB-BD31-4B8C-83A1-F6EECF244321}">
                <p14:modId xmlns:p14="http://schemas.microsoft.com/office/powerpoint/2010/main" val="679379364"/>
              </p:ext>
            </p:extLst>
          </p:nvPr>
        </p:nvGraphicFramePr>
        <p:xfrm>
          <a:off x="1910932" y="2849881"/>
          <a:ext cx="5118497" cy="2183606"/>
        </p:xfrm>
        <a:graphic>
          <a:graphicData uri="http://schemas.openxmlformats.org/presentationml/2006/ole">
            <mc:AlternateContent xmlns:mc="http://schemas.openxmlformats.org/markup-compatibility/2006">
              <mc:Choice xmlns:v="urn:schemas-microsoft-com:vml" Requires="v">
                <p:oleObj name="Visio" r:id="rId2" imgW="7643978" imgH="3191008" progId="Visio.Drawing.6">
                  <p:embed/>
                </p:oleObj>
              </mc:Choice>
              <mc:Fallback>
                <p:oleObj name="Visio" r:id="rId2" imgW="7643978" imgH="3191008" progId="Visio.Drawing.6">
                  <p:embed/>
                  <p:pic>
                    <p:nvPicPr>
                      <p:cNvPr id="4" name="Object 4">
                        <a:extLst>
                          <a:ext uri="{FF2B5EF4-FFF2-40B4-BE49-F238E27FC236}">
                            <a16:creationId xmlns:a16="http://schemas.microsoft.com/office/drawing/2014/main" id="{0373FEF0-49F5-4841-909F-D500EED23B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0932" y="2849881"/>
                        <a:ext cx="5118497" cy="2183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790930988"/>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D7264BD-DF37-4738-9739-C1B8C21A88D5}"/>
              </a:ext>
            </a:extLst>
          </p:cNvPr>
          <p:cNvSpPr>
            <a:spLocks noGrp="1"/>
          </p:cNvSpPr>
          <p:nvPr>
            <p:ph type="body" sz="quarter" idx="11"/>
          </p:nvPr>
        </p:nvSpPr>
        <p:spPr/>
        <p:txBody>
          <a:bodyPr/>
          <a:lstStyle/>
          <a:p>
            <a:r>
              <a:rPr lang="en-US" altLang="en-US" dirty="0"/>
              <a:t>Storing Candidate </a:t>
            </a:r>
            <a:r>
              <a:rPr lang="en-US" altLang="en-US" dirty="0" err="1"/>
              <a:t>Itemsets</a:t>
            </a:r>
            <a:r>
              <a:rPr lang="en-US" altLang="en-US" dirty="0"/>
              <a:t> in a Hash Tree</a:t>
            </a:r>
            <a:endParaRPr lang="en-US" dirty="0"/>
          </a:p>
          <a:p>
            <a:endParaRPr lang="en-US" dirty="0"/>
          </a:p>
        </p:txBody>
      </p:sp>
      <p:sp>
        <p:nvSpPr>
          <p:cNvPr id="3" name="Text Placeholder 2">
            <a:extLst>
              <a:ext uri="{FF2B5EF4-FFF2-40B4-BE49-F238E27FC236}">
                <a16:creationId xmlns:a16="http://schemas.microsoft.com/office/drawing/2014/main" id="{2E06C457-7427-4233-906E-68ECE535CAA5}"/>
              </a:ext>
            </a:extLst>
          </p:cNvPr>
          <p:cNvSpPr>
            <a:spLocks noGrp="1"/>
          </p:cNvSpPr>
          <p:nvPr>
            <p:ph type="body" sz="quarter" idx="12"/>
          </p:nvPr>
        </p:nvSpPr>
        <p:spPr>
          <a:xfrm>
            <a:off x="416217" y="954963"/>
            <a:ext cx="4925403" cy="2504435"/>
          </a:xfrm>
        </p:spPr>
        <p:txBody>
          <a:bodyPr/>
          <a:lstStyle/>
          <a:p>
            <a:r>
              <a:rPr lang="en-US" altLang="en-US" sz="2000" dirty="0"/>
              <a:t>We need:</a:t>
            </a:r>
          </a:p>
          <a:p>
            <a:pPr marL="576000" lvl="1" indent="-214313"/>
            <a:r>
              <a:rPr lang="en-US" altLang="en-US" sz="1600" dirty="0"/>
              <a:t>Hash function </a:t>
            </a:r>
          </a:p>
          <a:p>
            <a:pPr marL="576000" lvl="1" indent="-214313"/>
            <a:r>
              <a:rPr lang="en-US" altLang="en-US" sz="1600" dirty="0"/>
              <a:t>Max leaf </a:t>
            </a:r>
            <a:r>
              <a:rPr lang="en-US" altLang="en-US" sz="1600" dirty="0" err="1"/>
              <a:t>siz</a:t>
            </a:r>
            <a:r>
              <a:rPr lang="en-AU" altLang="en-US" sz="1600" dirty="0"/>
              <a:t>e, i.e.</a:t>
            </a:r>
            <a:r>
              <a:rPr lang="en-US" altLang="en-US" sz="1600" dirty="0"/>
              <a:t> max number of </a:t>
            </a:r>
            <a:r>
              <a:rPr lang="en-US" altLang="en-US" sz="1600" dirty="0" err="1"/>
              <a:t>itemsets</a:t>
            </a:r>
            <a:r>
              <a:rPr lang="en-US" altLang="en-US" sz="1600" dirty="0"/>
              <a:t> stored in a leaf node (if number of candidate </a:t>
            </a:r>
            <a:r>
              <a:rPr lang="en-US" altLang="en-US" sz="1600" dirty="0" err="1"/>
              <a:t>itemsets</a:t>
            </a:r>
            <a:r>
              <a:rPr lang="en-US" altLang="en-US" sz="1600" dirty="0"/>
              <a:t> exceeds max leaf size, split the node)</a:t>
            </a:r>
          </a:p>
          <a:p>
            <a:r>
              <a:rPr lang="en-US" altLang="en-US" sz="2000" dirty="0"/>
              <a:t>Example:</a:t>
            </a:r>
          </a:p>
          <a:p>
            <a:pPr lvl="1"/>
            <a:r>
              <a:rPr lang="en-US" altLang="en-US" sz="1600" dirty="0"/>
              <a:t>Suppose we have 15 candidate </a:t>
            </a:r>
            <a:r>
              <a:rPr lang="en-US" altLang="en-US" sz="1600" dirty="0" err="1"/>
              <a:t>itemsets</a:t>
            </a:r>
            <a:r>
              <a:rPr lang="en-US" altLang="en-US" sz="1600" dirty="0"/>
              <a:t> of length 3: </a:t>
            </a:r>
          </a:p>
          <a:p>
            <a:pPr lvl="1"/>
            <a:r>
              <a:rPr lang="en-US" altLang="en-US" sz="1600" dirty="0"/>
              <a:t>{1 4 5}, {1 2 4}, {4 5 7}, {1 2 5}, {4 5 8}, {1 5 9}, {1 3 6}, {2 3 4}, {5 6 7}, {3 4 5}, {3 5 6}, {3 5 7}, {6 8 9}, {3 6 7}, {3 6 8}</a:t>
            </a:r>
          </a:p>
          <a:p>
            <a:endParaRPr lang="en-US" dirty="0"/>
          </a:p>
        </p:txBody>
      </p:sp>
      <p:pic>
        <p:nvPicPr>
          <p:cNvPr id="4" name="Picture 3">
            <a:extLst>
              <a:ext uri="{FF2B5EF4-FFF2-40B4-BE49-F238E27FC236}">
                <a16:creationId xmlns:a16="http://schemas.microsoft.com/office/drawing/2014/main" id="{3A07D7EB-735D-42E9-AB9B-CB047C49F294}"/>
              </a:ext>
            </a:extLst>
          </p:cNvPr>
          <p:cNvPicPr>
            <a:picLocks noChangeAspect="1"/>
          </p:cNvPicPr>
          <p:nvPr/>
        </p:nvPicPr>
        <p:blipFill>
          <a:blip r:embed="rId3"/>
          <a:stretch>
            <a:fillRect/>
          </a:stretch>
        </p:blipFill>
        <p:spPr>
          <a:xfrm>
            <a:off x="6203760" y="1045086"/>
            <a:ext cx="1344521" cy="813132"/>
          </a:xfrm>
          <a:prstGeom prst="rect">
            <a:avLst/>
          </a:prstGeom>
        </p:spPr>
      </p:pic>
      <p:pic>
        <p:nvPicPr>
          <p:cNvPr id="5" name="Picture 4">
            <a:extLst>
              <a:ext uri="{FF2B5EF4-FFF2-40B4-BE49-F238E27FC236}">
                <a16:creationId xmlns:a16="http://schemas.microsoft.com/office/drawing/2014/main" id="{12BE4A18-6553-4204-A63E-3F705D8CBFD7}"/>
              </a:ext>
            </a:extLst>
          </p:cNvPr>
          <p:cNvPicPr>
            <a:picLocks noChangeAspect="1"/>
          </p:cNvPicPr>
          <p:nvPr/>
        </p:nvPicPr>
        <p:blipFill>
          <a:blip r:embed="rId4"/>
          <a:stretch>
            <a:fillRect/>
          </a:stretch>
        </p:blipFill>
        <p:spPr>
          <a:xfrm>
            <a:off x="5468013" y="2175510"/>
            <a:ext cx="2940011" cy="2100782"/>
          </a:xfrm>
          <a:prstGeom prst="rect">
            <a:avLst/>
          </a:prstGeom>
        </p:spPr>
      </p:pic>
    </p:spTree>
    <p:extLst>
      <p:ext uri="{BB962C8B-B14F-4D97-AF65-F5344CB8AC3E}">
        <p14:creationId xmlns:p14="http://schemas.microsoft.com/office/powerpoint/2010/main" val="3942717394"/>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260D009-1F5C-447E-9EA0-A49AD2C243A9}"/>
              </a:ext>
            </a:extLst>
          </p:cNvPr>
          <p:cNvSpPr>
            <a:spLocks noGrp="1"/>
          </p:cNvSpPr>
          <p:nvPr>
            <p:ph type="body" sz="quarter" idx="11"/>
          </p:nvPr>
        </p:nvSpPr>
        <p:spPr/>
        <p:txBody>
          <a:bodyPr/>
          <a:lstStyle/>
          <a:p>
            <a:r>
              <a:rPr lang="en-US" altLang="en-US" dirty="0"/>
              <a:t>Organizing subsets/</a:t>
            </a:r>
            <a:r>
              <a:rPr lang="en-US" altLang="en-US" dirty="0" err="1"/>
              <a:t>itemsets</a:t>
            </a:r>
            <a:r>
              <a:rPr lang="en-US" altLang="en-US" dirty="0"/>
              <a:t> in a transaction</a:t>
            </a:r>
            <a:endParaRPr lang="en-US" dirty="0"/>
          </a:p>
          <a:p>
            <a:endParaRPr lang="en-US" dirty="0"/>
          </a:p>
        </p:txBody>
      </p:sp>
      <p:sp>
        <p:nvSpPr>
          <p:cNvPr id="4" name="Text Box 4">
            <a:extLst>
              <a:ext uri="{FF2B5EF4-FFF2-40B4-BE49-F238E27FC236}">
                <a16:creationId xmlns:a16="http://schemas.microsoft.com/office/drawing/2014/main" id="{653F96AC-5DFA-42A4-B1A5-308C90929DD8}"/>
              </a:ext>
            </a:extLst>
          </p:cNvPr>
          <p:cNvSpPr txBox="1">
            <a:spLocks noChangeArrowheads="1"/>
          </p:cNvSpPr>
          <p:nvPr/>
        </p:nvSpPr>
        <p:spPr bwMode="auto">
          <a:xfrm>
            <a:off x="607908" y="1682958"/>
            <a:ext cx="2457450" cy="1027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pPr>
              <a:spcBef>
                <a:spcPct val="50000"/>
              </a:spcBef>
            </a:pPr>
            <a:r>
              <a:rPr lang="en-US" altLang="en-US" sz="1350" b="0" dirty="0"/>
              <a:t>Given a transaction t, what are the possible subsets of size 3 (3-itemsets)?</a:t>
            </a:r>
          </a:p>
          <a:p>
            <a:pPr>
              <a:spcBef>
                <a:spcPct val="50000"/>
              </a:spcBef>
            </a:pPr>
            <a:endParaRPr lang="en-US" altLang="en-US" sz="1350" b="0" dirty="0"/>
          </a:p>
        </p:txBody>
      </p:sp>
      <p:graphicFrame>
        <p:nvGraphicFramePr>
          <p:cNvPr id="5" name="Object 3">
            <a:extLst>
              <a:ext uri="{FF2B5EF4-FFF2-40B4-BE49-F238E27FC236}">
                <a16:creationId xmlns:a16="http://schemas.microsoft.com/office/drawing/2014/main" id="{7068CACB-8B91-4FA1-9B68-A989AE2E9149}"/>
              </a:ext>
            </a:extLst>
          </p:cNvPr>
          <p:cNvGraphicFramePr>
            <a:graphicFrameLocks noChangeAspect="1"/>
          </p:cNvGraphicFramePr>
          <p:nvPr>
            <p:extLst>
              <p:ext uri="{D42A27DB-BD31-4B8C-83A1-F6EECF244321}">
                <p14:modId xmlns:p14="http://schemas.microsoft.com/office/powerpoint/2010/main" val="217720934"/>
              </p:ext>
            </p:extLst>
          </p:nvPr>
        </p:nvGraphicFramePr>
        <p:xfrm>
          <a:off x="3627077" y="1070711"/>
          <a:ext cx="4343400" cy="3278901"/>
        </p:xfrm>
        <a:graphic>
          <a:graphicData uri="http://schemas.openxmlformats.org/presentationml/2006/ole">
            <mc:AlternateContent xmlns:mc="http://schemas.openxmlformats.org/markup-compatibility/2006">
              <mc:Choice xmlns:v="urn:schemas-microsoft-com:vml" Requires="v">
                <p:oleObj name="Visio" r:id="rId3" imgW="9765132" imgH="7372400" progId="Visio.Drawing.6">
                  <p:embed/>
                </p:oleObj>
              </mc:Choice>
              <mc:Fallback>
                <p:oleObj name="Visio" r:id="rId3" imgW="9765132" imgH="7372400" progId="Visio.Drawing.6">
                  <p:embed/>
                  <p:pic>
                    <p:nvPicPr>
                      <p:cNvPr id="5" name="Object 3">
                        <a:extLst>
                          <a:ext uri="{FF2B5EF4-FFF2-40B4-BE49-F238E27FC236}">
                            <a16:creationId xmlns:a16="http://schemas.microsoft.com/office/drawing/2014/main" id="{7068CACB-8B91-4FA1-9B68-A989AE2E91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7077" y="1070711"/>
                        <a:ext cx="4343400" cy="3278901"/>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521090839"/>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CDA5D21-B098-49B9-BB85-3A728DF1597C}"/>
              </a:ext>
            </a:extLst>
          </p:cNvPr>
          <p:cNvSpPr>
            <a:spLocks noGrp="1"/>
          </p:cNvSpPr>
          <p:nvPr>
            <p:ph type="body" sz="quarter" idx="11"/>
          </p:nvPr>
        </p:nvSpPr>
        <p:spPr/>
        <p:txBody>
          <a:bodyPr/>
          <a:lstStyle/>
          <a:p>
            <a:r>
              <a:rPr lang="en-US" altLang="en-US" dirty="0"/>
              <a:t>Support Counting using Hash Tree</a:t>
            </a:r>
            <a:endParaRPr lang="en-US" dirty="0"/>
          </a:p>
          <a:p>
            <a:endParaRPr lang="en-US" dirty="0"/>
          </a:p>
        </p:txBody>
      </p:sp>
      <p:grpSp>
        <p:nvGrpSpPr>
          <p:cNvPr id="4" name="Group 3">
            <a:extLst>
              <a:ext uri="{FF2B5EF4-FFF2-40B4-BE49-F238E27FC236}">
                <a16:creationId xmlns:a16="http://schemas.microsoft.com/office/drawing/2014/main" id="{1819E7EE-347E-43EC-AE6A-6CF9EE491CD0}"/>
              </a:ext>
            </a:extLst>
          </p:cNvPr>
          <p:cNvGrpSpPr>
            <a:grpSpLocks/>
          </p:cNvGrpSpPr>
          <p:nvPr/>
        </p:nvGrpSpPr>
        <p:grpSpPr bwMode="auto">
          <a:xfrm>
            <a:off x="1696792" y="1673751"/>
            <a:ext cx="4093369" cy="2808685"/>
            <a:chOff x="1248" y="1392"/>
            <a:chExt cx="4134" cy="2678"/>
          </a:xfrm>
        </p:grpSpPr>
        <p:sp>
          <p:nvSpPr>
            <p:cNvPr id="5" name="Line 4">
              <a:extLst>
                <a:ext uri="{FF2B5EF4-FFF2-40B4-BE49-F238E27FC236}">
                  <a16:creationId xmlns:a16="http://schemas.microsoft.com/office/drawing/2014/main" id="{2DC97A6E-CBBF-4A33-9A69-0FEDC17AC5D0}"/>
                </a:ext>
              </a:extLst>
            </p:cNvPr>
            <p:cNvSpPr>
              <a:spLocks noChangeShapeType="1"/>
            </p:cNvSpPr>
            <p:nvPr/>
          </p:nvSpPr>
          <p:spPr bwMode="auto">
            <a:xfrm flipH="1">
              <a:off x="2112" y="1680"/>
              <a:ext cx="1080" cy="4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6" name="Line 5">
              <a:extLst>
                <a:ext uri="{FF2B5EF4-FFF2-40B4-BE49-F238E27FC236}">
                  <a16:creationId xmlns:a16="http://schemas.microsoft.com/office/drawing/2014/main" id="{18228AA6-C30E-42C0-89A0-18FCF2BE33F0}"/>
                </a:ext>
              </a:extLst>
            </p:cNvPr>
            <p:cNvSpPr>
              <a:spLocks noChangeShapeType="1"/>
            </p:cNvSpPr>
            <p:nvPr/>
          </p:nvSpPr>
          <p:spPr bwMode="auto">
            <a:xfrm>
              <a:off x="3192" y="1680"/>
              <a:ext cx="0"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7" name="Line 6">
              <a:extLst>
                <a:ext uri="{FF2B5EF4-FFF2-40B4-BE49-F238E27FC236}">
                  <a16:creationId xmlns:a16="http://schemas.microsoft.com/office/drawing/2014/main" id="{E5FC875D-9EC7-4D6F-BFE8-3285BC54857B}"/>
                </a:ext>
              </a:extLst>
            </p:cNvPr>
            <p:cNvSpPr>
              <a:spLocks noChangeShapeType="1"/>
            </p:cNvSpPr>
            <p:nvPr/>
          </p:nvSpPr>
          <p:spPr bwMode="auto">
            <a:xfrm>
              <a:off x="3192" y="1680"/>
              <a:ext cx="1080" cy="4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8" name="Line 7">
              <a:extLst>
                <a:ext uri="{FF2B5EF4-FFF2-40B4-BE49-F238E27FC236}">
                  <a16:creationId xmlns:a16="http://schemas.microsoft.com/office/drawing/2014/main" id="{E49AD648-5FE6-443A-9A19-25DFF9107571}"/>
                </a:ext>
              </a:extLst>
            </p:cNvPr>
            <p:cNvSpPr>
              <a:spLocks noChangeShapeType="1"/>
            </p:cNvSpPr>
            <p:nvPr/>
          </p:nvSpPr>
          <p:spPr bwMode="auto">
            <a:xfrm flipH="1">
              <a:off x="1488" y="2448"/>
              <a:ext cx="613" cy="34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9" name="Line 8">
              <a:extLst>
                <a:ext uri="{FF2B5EF4-FFF2-40B4-BE49-F238E27FC236}">
                  <a16:creationId xmlns:a16="http://schemas.microsoft.com/office/drawing/2014/main" id="{5C84EC4A-CC3C-4647-8E2D-95718A35B3A8}"/>
                </a:ext>
              </a:extLst>
            </p:cNvPr>
            <p:cNvSpPr>
              <a:spLocks noChangeShapeType="1"/>
            </p:cNvSpPr>
            <p:nvPr/>
          </p:nvSpPr>
          <p:spPr bwMode="auto">
            <a:xfrm>
              <a:off x="2101" y="244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10" name="Line 9">
              <a:extLst>
                <a:ext uri="{FF2B5EF4-FFF2-40B4-BE49-F238E27FC236}">
                  <a16:creationId xmlns:a16="http://schemas.microsoft.com/office/drawing/2014/main" id="{E60A94A4-43AE-4713-A1BA-E7F3DF748A67}"/>
                </a:ext>
              </a:extLst>
            </p:cNvPr>
            <p:cNvSpPr>
              <a:spLocks noChangeShapeType="1"/>
            </p:cNvSpPr>
            <p:nvPr/>
          </p:nvSpPr>
          <p:spPr bwMode="auto">
            <a:xfrm>
              <a:off x="2101" y="2448"/>
              <a:ext cx="491" cy="34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11" name="Line 10">
              <a:extLst>
                <a:ext uri="{FF2B5EF4-FFF2-40B4-BE49-F238E27FC236}">
                  <a16:creationId xmlns:a16="http://schemas.microsoft.com/office/drawing/2014/main" id="{EBD90638-C99E-47AD-9E28-431898DCDED3}"/>
                </a:ext>
              </a:extLst>
            </p:cNvPr>
            <p:cNvSpPr>
              <a:spLocks noChangeShapeType="1"/>
            </p:cNvSpPr>
            <p:nvPr/>
          </p:nvSpPr>
          <p:spPr bwMode="auto">
            <a:xfrm flipH="1">
              <a:off x="3504" y="2448"/>
              <a:ext cx="768"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12" name="Line 11">
              <a:extLst>
                <a:ext uri="{FF2B5EF4-FFF2-40B4-BE49-F238E27FC236}">
                  <a16:creationId xmlns:a16="http://schemas.microsoft.com/office/drawing/2014/main" id="{F2757795-4C38-4692-ACF9-9AA3E210C880}"/>
                </a:ext>
              </a:extLst>
            </p:cNvPr>
            <p:cNvSpPr>
              <a:spLocks noChangeShapeType="1"/>
            </p:cNvSpPr>
            <p:nvPr/>
          </p:nvSpPr>
          <p:spPr bwMode="auto">
            <a:xfrm>
              <a:off x="4272" y="2448"/>
              <a:ext cx="0"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13" name="Line 12">
              <a:extLst>
                <a:ext uri="{FF2B5EF4-FFF2-40B4-BE49-F238E27FC236}">
                  <a16:creationId xmlns:a16="http://schemas.microsoft.com/office/drawing/2014/main" id="{6C9D1972-11D3-4132-9BA3-92BBAC9A8ECB}"/>
                </a:ext>
              </a:extLst>
            </p:cNvPr>
            <p:cNvSpPr>
              <a:spLocks noChangeShapeType="1"/>
            </p:cNvSpPr>
            <p:nvPr/>
          </p:nvSpPr>
          <p:spPr bwMode="auto">
            <a:xfrm>
              <a:off x="4272" y="2448"/>
              <a:ext cx="864"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14" name="Line 13">
              <a:extLst>
                <a:ext uri="{FF2B5EF4-FFF2-40B4-BE49-F238E27FC236}">
                  <a16:creationId xmlns:a16="http://schemas.microsoft.com/office/drawing/2014/main" id="{3F0EE6D7-E8F1-458B-9D57-9D648765203B}"/>
                </a:ext>
              </a:extLst>
            </p:cNvPr>
            <p:cNvSpPr>
              <a:spLocks noChangeShapeType="1"/>
            </p:cNvSpPr>
            <p:nvPr/>
          </p:nvSpPr>
          <p:spPr bwMode="auto">
            <a:xfrm flipH="1">
              <a:off x="1536" y="3120"/>
              <a:ext cx="576"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15" name="Line 14">
              <a:extLst>
                <a:ext uri="{FF2B5EF4-FFF2-40B4-BE49-F238E27FC236}">
                  <a16:creationId xmlns:a16="http://schemas.microsoft.com/office/drawing/2014/main" id="{547A35B5-8729-4D1D-B17A-46B165566AB9}"/>
                </a:ext>
              </a:extLst>
            </p:cNvPr>
            <p:cNvSpPr>
              <a:spLocks noChangeShapeType="1"/>
            </p:cNvSpPr>
            <p:nvPr/>
          </p:nvSpPr>
          <p:spPr bwMode="auto">
            <a:xfrm>
              <a:off x="2112" y="3120"/>
              <a:ext cx="0"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16" name="Line 15">
              <a:extLst>
                <a:ext uri="{FF2B5EF4-FFF2-40B4-BE49-F238E27FC236}">
                  <a16:creationId xmlns:a16="http://schemas.microsoft.com/office/drawing/2014/main" id="{33D2D78D-A080-4F53-B365-C9821A93E0FB}"/>
                </a:ext>
              </a:extLst>
            </p:cNvPr>
            <p:cNvSpPr>
              <a:spLocks noChangeShapeType="1"/>
            </p:cNvSpPr>
            <p:nvPr/>
          </p:nvSpPr>
          <p:spPr bwMode="auto">
            <a:xfrm>
              <a:off x="2112" y="3120"/>
              <a:ext cx="528"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17" name="Rectangle 16">
              <a:extLst>
                <a:ext uri="{FF2B5EF4-FFF2-40B4-BE49-F238E27FC236}">
                  <a16:creationId xmlns:a16="http://schemas.microsoft.com/office/drawing/2014/main" id="{F1A12353-0CC1-41D7-85C1-33E15F35A867}"/>
                </a:ext>
              </a:extLst>
            </p:cNvPr>
            <p:cNvSpPr>
              <a:spLocks noChangeArrowheads="1"/>
            </p:cNvSpPr>
            <p:nvPr/>
          </p:nvSpPr>
          <p:spPr bwMode="auto">
            <a:xfrm>
              <a:off x="2016" y="2160"/>
              <a:ext cx="192"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18" name="Line 17">
              <a:extLst>
                <a:ext uri="{FF2B5EF4-FFF2-40B4-BE49-F238E27FC236}">
                  <a16:creationId xmlns:a16="http://schemas.microsoft.com/office/drawing/2014/main" id="{06F2CB6D-21AC-4328-BB7E-3E8D7CFA4C0D}"/>
                </a:ext>
              </a:extLst>
            </p:cNvPr>
            <p:cNvSpPr>
              <a:spLocks noChangeShapeType="1"/>
            </p:cNvSpPr>
            <p:nvPr/>
          </p:nvSpPr>
          <p:spPr bwMode="auto">
            <a:xfrm>
              <a:off x="2016" y="2256"/>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19" name="Line 18">
              <a:extLst>
                <a:ext uri="{FF2B5EF4-FFF2-40B4-BE49-F238E27FC236}">
                  <a16:creationId xmlns:a16="http://schemas.microsoft.com/office/drawing/2014/main" id="{CF04AECC-AF75-495D-AF1D-AB8280EB1E89}"/>
                </a:ext>
              </a:extLst>
            </p:cNvPr>
            <p:cNvSpPr>
              <a:spLocks noChangeShapeType="1"/>
            </p:cNvSpPr>
            <p:nvPr/>
          </p:nvSpPr>
          <p:spPr bwMode="auto">
            <a:xfrm>
              <a:off x="2016" y="2352"/>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20" name="Rectangle 19">
              <a:extLst>
                <a:ext uri="{FF2B5EF4-FFF2-40B4-BE49-F238E27FC236}">
                  <a16:creationId xmlns:a16="http://schemas.microsoft.com/office/drawing/2014/main" id="{11EC27C0-7AF7-4196-AC71-04EE95A2C9DB}"/>
                </a:ext>
              </a:extLst>
            </p:cNvPr>
            <p:cNvSpPr>
              <a:spLocks noChangeArrowheads="1"/>
            </p:cNvSpPr>
            <p:nvPr/>
          </p:nvSpPr>
          <p:spPr bwMode="auto">
            <a:xfrm>
              <a:off x="4176" y="2160"/>
              <a:ext cx="192"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21" name="Line 20">
              <a:extLst>
                <a:ext uri="{FF2B5EF4-FFF2-40B4-BE49-F238E27FC236}">
                  <a16:creationId xmlns:a16="http://schemas.microsoft.com/office/drawing/2014/main" id="{08F6DB6E-2FE9-4C75-9C2F-D734695139E8}"/>
                </a:ext>
              </a:extLst>
            </p:cNvPr>
            <p:cNvSpPr>
              <a:spLocks noChangeShapeType="1"/>
            </p:cNvSpPr>
            <p:nvPr/>
          </p:nvSpPr>
          <p:spPr bwMode="auto">
            <a:xfrm>
              <a:off x="4176" y="2256"/>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22" name="Line 21">
              <a:extLst>
                <a:ext uri="{FF2B5EF4-FFF2-40B4-BE49-F238E27FC236}">
                  <a16:creationId xmlns:a16="http://schemas.microsoft.com/office/drawing/2014/main" id="{9B82D1F2-F405-4198-887A-47B11347D489}"/>
                </a:ext>
              </a:extLst>
            </p:cNvPr>
            <p:cNvSpPr>
              <a:spLocks noChangeShapeType="1"/>
            </p:cNvSpPr>
            <p:nvPr/>
          </p:nvSpPr>
          <p:spPr bwMode="auto">
            <a:xfrm>
              <a:off x="4176" y="2352"/>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23" name="Rectangle 22">
              <a:extLst>
                <a:ext uri="{FF2B5EF4-FFF2-40B4-BE49-F238E27FC236}">
                  <a16:creationId xmlns:a16="http://schemas.microsoft.com/office/drawing/2014/main" id="{E196C4EA-C03A-42BA-987C-D2BD3C08737D}"/>
                </a:ext>
              </a:extLst>
            </p:cNvPr>
            <p:cNvSpPr>
              <a:spLocks noChangeArrowheads="1"/>
            </p:cNvSpPr>
            <p:nvPr/>
          </p:nvSpPr>
          <p:spPr bwMode="auto">
            <a:xfrm>
              <a:off x="2016" y="2832"/>
              <a:ext cx="192"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24" name="Line 23">
              <a:extLst>
                <a:ext uri="{FF2B5EF4-FFF2-40B4-BE49-F238E27FC236}">
                  <a16:creationId xmlns:a16="http://schemas.microsoft.com/office/drawing/2014/main" id="{DEA35BBA-3176-48F4-B66D-D44C659030E4}"/>
                </a:ext>
              </a:extLst>
            </p:cNvPr>
            <p:cNvSpPr>
              <a:spLocks noChangeShapeType="1"/>
            </p:cNvSpPr>
            <p:nvPr/>
          </p:nvSpPr>
          <p:spPr bwMode="auto">
            <a:xfrm>
              <a:off x="2016" y="3024"/>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25" name="Line 24">
              <a:extLst>
                <a:ext uri="{FF2B5EF4-FFF2-40B4-BE49-F238E27FC236}">
                  <a16:creationId xmlns:a16="http://schemas.microsoft.com/office/drawing/2014/main" id="{3B4147FD-5FF6-456F-936C-CC9CC27A94B8}"/>
                </a:ext>
              </a:extLst>
            </p:cNvPr>
            <p:cNvSpPr>
              <a:spLocks noChangeShapeType="1"/>
            </p:cNvSpPr>
            <p:nvPr/>
          </p:nvSpPr>
          <p:spPr bwMode="auto">
            <a:xfrm>
              <a:off x="2016" y="292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26" name="Rectangle 25">
              <a:extLst>
                <a:ext uri="{FF2B5EF4-FFF2-40B4-BE49-F238E27FC236}">
                  <a16:creationId xmlns:a16="http://schemas.microsoft.com/office/drawing/2014/main" id="{E7C4A5CD-C562-48BE-B105-30EB5935857E}"/>
                </a:ext>
              </a:extLst>
            </p:cNvPr>
            <p:cNvSpPr>
              <a:spLocks noChangeArrowheads="1"/>
            </p:cNvSpPr>
            <p:nvPr/>
          </p:nvSpPr>
          <p:spPr bwMode="auto">
            <a:xfrm>
              <a:off x="2496" y="3504"/>
              <a:ext cx="480" cy="24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27" name="Text Box 26">
              <a:extLst>
                <a:ext uri="{FF2B5EF4-FFF2-40B4-BE49-F238E27FC236}">
                  <a16:creationId xmlns:a16="http://schemas.microsoft.com/office/drawing/2014/main" id="{5EDB9D08-A7F5-442B-9194-6A4CD41BDF47}"/>
                </a:ext>
              </a:extLst>
            </p:cNvPr>
            <p:cNvSpPr txBox="1">
              <a:spLocks noChangeArrowheads="1"/>
            </p:cNvSpPr>
            <p:nvPr/>
          </p:nvSpPr>
          <p:spPr bwMode="auto">
            <a:xfrm>
              <a:off x="2496" y="3521"/>
              <a:ext cx="486"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r>
                <a:rPr lang="en-US" altLang="en-US" sz="1350" b="0">
                  <a:latin typeface="Times New Roman" panose="02020603050405020304" pitchFamily="18" charset="0"/>
                </a:rPr>
                <a:t>1 5 9</a:t>
              </a:r>
              <a:endParaRPr lang="en-US" altLang="en-US" sz="1500" b="0">
                <a:latin typeface="Times New Roman" panose="02020603050405020304" pitchFamily="18" charset="0"/>
              </a:endParaRPr>
            </a:p>
          </p:txBody>
        </p:sp>
        <p:grpSp>
          <p:nvGrpSpPr>
            <p:cNvPr id="28" name="Group 27">
              <a:extLst>
                <a:ext uri="{FF2B5EF4-FFF2-40B4-BE49-F238E27FC236}">
                  <a16:creationId xmlns:a16="http://schemas.microsoft.com/office/drawing/2014/main" id="{3F03D35C-55FC-4A93-B10B-432527EE5314}"/>
                </a:ext>
              </a:extLst>
            </p:cNvPr>
            <p:cNvGrpSpPr>
              <a:grpSpLocks/>
            </p:cNvGrpSpPr>
            <p:nvPr/>
          </p:nvGrpSpPr>
          <p:grpSpPr bwMode="auto">
            <a:xfrm>
              <a:off x="1248" y="2784"/>
              <a:ext cx="486" cy="279"/>
              <a:chOff x="1248" y="2784"/>
              <a:chExt cx="486" cy="279"/>
            </a:xfrm>
          </p:grpSpPr>
          <p:sp>
            <p:nvSpPr>
              <p:cNvPr id="70" name="Rectangle 28">
                <a:extLst>
                  <a:ext uri="{FF2B5EF4-FFF2-40B4-BE49-F238E27FC236}">
                    <a16:creationId xmlns:a16="http://schemas.microsoft.com/office/drawing/2014/main" id="{E18781E6-6E70-4AF8-A7C1-8214A8E28A74}"/>
                  </a:ext>
                </a:extLst>
              </p:cNvPr>
              <p:cNvSpPr>
                <a:spLocks noChangeArrowheads="1"/>
              </p:cNvSpPr>
              <p:nvPr/>
            </p:nvSpPr>
            <p:spPr bwMode="auto">
              <a:xfrm>
                <a:off x="1248" y="2784"/>
                <a:ext cx="480" cy="24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71" name="Text Box 29">
                <a:extLst>
                  <a:ext uri="{FF2B5EF4-FFF2-40B4-BE49-F238E27FC236}">
                    <a16:creationId xmlns:a16="http://schemas.microsoft.com/office/drawing/2014/main" id="{85BBF40F-95AA-46D4-8055-D73354A098AD}"/>
                  </a:ext>
                </a:extLst>
              </p:cNvPr>
              <p:cNvSpPr txBox="1">
                <a:spLocks noChangeArrowheads="1"/>
              </p:cNvSpPr>
              <p:nvPr/>
            </p:nvSpPr>
            <p:spPr bwMode="auto">
              <a:xfrm>
                <a:off x="1248" y="2801"/>
                <a:ext cx="486"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r>
                  <a:rPr lang="en-US" altLang="en-US" sz="1350" b="0">
                    <a:latin typeface="Times New Roman" panose="02020603050405020304" pitchFamily="18" charset="0"/>
                  </a:rPr>
                  <a:t>1 4 5</a:t>
                </a:r>
                <a:endParaRPr lang="en-US" altLang="en-US" sz="1500" b="0">
                  <a:latin typeface="Times New Roman" panose="02020603050405020304" pitchFamily="18" charset="0"/>
                </a:endParaRPr>
              </a:p>
            </p:txBody>
          </p:sp>
        </p:grpSp>
        <p:sp>
          <p:nvSpPr>
            <p:cNvPr id="29" name="Rectangle 30">
              <a:extLst>
                <a:ext uri="{FF2B5EF4-FFF2-40B4-BE49-F238E27FC236}">
                  <a16:creationId xmlns:a16="http://schemas.microsoft.com/office/drawing/2014/main" id="{559642C9-C4ED-4A57-B0A7-E659A3D8C28C}"/>
                </a:ext>
              </a:extLst>
            </p:cNvPr>
            <p:cNvSpPr>
              <a:spLocks noChangeArrowheads="1"/>
            </p:cNvSpPr>
            <p:nvPr/>
          </p:nvSpPr>
          <p:spPr bwMode="auto">
            <a:xfrm>
              <a:off x="2400" y="2784"/>
              <a:ext cx="480" cy="24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30" name="Text Box 31">
              <a:extLst>
                <a:ext uri="{FF2B5EF4-FFF2-40B4-BE49-F238E27FC236}">
                  <a16:creationId xmlns:a16="http://schemas.microsoft.com/office/drawing/2014/main" id="{D3CB755E-515E-4354-AD9C-DBFADE87986C}"/>
                </a:ext>
              </a:extLst>
            </p:cNvPr>
            <p:cNvSpPr txBox="1">
              <a:spLocks noChangeArrowheads="1"/>
            </p:cNvSpPr>
            <p:nvPr/>
          </p:nvSpPr>
          <p:spPr bwMode="auto">
            <a:xfrm>
              <a:off x="2400" y="2801"/>
              <a:ext cx="486"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r>
                <a:rPr lang="en-US" altLang="en-US" sz="1350" b="0">
                  <a:latin typeface="Times New Roman" panose="02020603050405020304" pitchFamily="18" charset="0"/>
                </a:rPr>
                <a:t>1 3 6</a:t>
              </a:r>
              <a:endParaRPr lang="en-US" altLang="en-US" sz="1500" b="0">
                <a:latin typeface="Times New Roman" panose="02020603050405020304" pitchFamily="18" charset="0"/>
              </a:endParaRPr>
            </a:p>
          </p:txBody>
        </p:sp>
        <p:sp>
          <p:nvSpPr>
            <p:cNvPr id="31" name="Rectangle 32">
              <a:extLst>
                <a:ext uri="{FF2B5EF4-FFF2-40B4-BE49-F238E27FC236}">
                  <a16:creationId xmlns:a16="http://schemas.microsoft.com/office/drawing/2014/main" id="{BA377D2B-FD20-48F2-B0D8-0AA9841BDFDF}"/>
                </a:ext>
              </a:extLst>
            </p:cNvPr>
            <p:cNvSpPr>
              <a:spLocks noChangeArrowheads="1"/>
            </p:cNvSpPr>
            <p:nvPr/>
          </p:nvSpPr>
          <p:spPr bwMode="auto">
            <a:xfrm>
              <a:off x="3264" y="2976"/>
              <a:ext cx="480" cy="24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32" name="Text Box 33">
              <a:extLst>
                <a:ext uri="{FF2B5EF4-FFF2-40B4-BE49-F238E27FC236}">
                  <a16:creationId xmlns:a16="http://schemas.microsoft.com/office/drawing/2014/main" id="{FDAFAF3C-A3BB-4C49-842C-434FD59892E9}"/>
                </a:ext>
              </a:extLst>
            </p:cNvPr>
            <p:cNvSpPr txBox="1">
              <a:spLocks noChangeArrowheads="1"/>
            </p:cNvSpPr>
            <p:nvPr/>
          </p:nvSpPr>
          <p:spPr bwMode="auto">
            <a:xfrm>
              <a:off x="3264" y="2993"/>
              <a:ext cx="486"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r>
                <a:rPr lang="en-US" altLang="en-US" sz="1350" b="0">
                  <a:latin typeface="Times New Roman" panose="02020603050405020304" pitchFamily="18" charset="0"/>
                </a:rPr>
                <a:t>3 4 5</a:t>
              </a:r>
              <a:endParaRPr lang="en-US" altLang="en-US" sz="1500" b="0">
                <a:latin typeface="Times New Roman" panose="02020603050405020304" pitchFamily="18" charset="0"/>
              </a:endParaRPr>
            </a:p>
          </p:txBody>
        </p:sp>
        <p:grpSp>
          <p:nvGrpSpPr>
            <p:cNvPr id="33" name="Group 34">
              <a:extLst>
                <a:ext uri="{FF2B5EF4-FFF2-40B4-BE49-F238E27FC236}">
                  <a16:creationId xmlns:a16="http://schemas.microsoft.com/office/drawing/2014/main" id="{5B12A5B5-E891-40B6-B3E7-F7E7546D790E}"/>
                </a:ext>
              </a:extLst>
            </p:cNvPr>
            <p:cNvGrpSpPr>
              <a:grpSpLocks/>
            </p:cNvGrpSpPr>
            <p:nvPr/>
          </p:nvGrpSpPr>
          <p:grpSpPr bwMode="auto">
            <a:xfrm>
              <a:off x="4896" y="2976"/>
              <a:ext cx="486" cy="279"/>
              <a:chOff x="432" y="3408"/>
              <a:chExt cx="486" cy="279"/>
            </a:xfrm>
          </p:grpSpPr>
          <p:sp>
            <p:nvSpPr>
              <p:cNvPr id="68" name="Rectangle 35">
                <a:extLst>
                  <a:ext uri="{FF2B5EF4-FFF2-40B4-BE49-F238E27FC236}">
                    <a16:creationId xmlns:a16="http://schemas.microsoft.com/office/drawing/2014/main" id="{E4A4F837-2358-4123-BFAD-CF20E9611783}"/>
                  </a:ext>
                </a:extLst>
              </p:cNvPr>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69" name="Text Box 36">
                <a:extLst>
                  <a:ext uri="{FF2B5EF4-FFF2-40B4-BE49-F238E27FC236}">
                    <a16:creationId xmlns:a16="http://schemas.microsoft.com/office/drawing/2014/main" id="{82116B31-B1A7-45A6-A989-ACA7EB1D8DA9}"/>
                  </a:ext>
                </a:extLst>
              </p:cNvPr>
              <p:cNvSpPr txBox="1">
                <a:spLocks noChangeArrowheads="1"/>
              </p:cNvSpPr>
              <p:nvPr/>
            </p:nvSpPr>
            <p:spPr bwMode="auto">
              <a:xfrm>
                <a:off x="432" y="3425"/>
                <a:ext cx="486"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r>
                  <a:rPr lang="en-US" altLang="en-US" sz="1350" b="0">
                    <a:latin typeface="Times New Roman" panose="02020603050405020304" pitchFamily="18" charset="0"/>
                  </a:rPr>
                  <a:t>3 6 7</a:t>
                </a:r>
                <a:endParaRPr lang="en-US" altLang="en-US" sz="1500" b="0">
                  <a:latin typeface="Times New Roman" panose="02020603050405020304" pitchFamily="18" charset="0"/>
                </a:endParaRPr>
              </a:p>
            </p:txBody>
          </p:sp>
        </p:grpSp>
        <p:grpSp>
          <p:nvGrpSpPr>
            <p:cNvPr id="34" name="Group 37">
              <a:extLst>
                <a:ext uri="{FF2B5EF4-FFF2-40B4-BE49-F238E27FC236}">
                  <a16:creationId xmlns:a16="http://schemas.microsoft.com/office/drawing/2014/main" id="{031D3F93-EF05-4FAA-B962-9543AFC240BF}"/>
                </a:ext>
              </a:extLst>
            </p:cNvPr>
            <p:cNvGrpSpPr>
              <a:grpSpLocks/>
            </p:cNvGrpSpPr>
            <p:nvPr/>
          </p:nvGrpSpPr>
          <p:grpSpPr bwMode="auto">
            <a:xfrm>
              <a:off x="4896" y="3216"/>
              <a:ext cx="486" cy="280"/>
              <a:chOff x="432" y="3408"/>
              <a:chExt cx="486" cy="280"/>
            </a:xfrm>
          </p:grpSpPr>
          <p:sp>
            <p:nvSpPr>
              <p:cNvPr id="66" name="Rectangle 38">
                <a:extLst>
                  <a:ext uri="{FF2B5EF4-FFF2-40B4-BE49-F238E27FC236}">
                    <a16:creationId xmlns:a16="http://schemas.microsoft.com/office/drawing/2014/main" id="{B8396CD9-733C-440A-B643-5A2D9118FB76}"/>
                  </a:ext>
                </a:extLst>
              </p:cNvPr>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67" name="Text Box 39">
                <a:extLst>
                  <a:ext uri="{FF2B5EF4-FFF2-40B4-BE49-F238E27FC236}">
                    <a16:creationId xmlns:a16="http://schemas.microsoft.com/office/drawing/2014/main" id="{8B685112-111E-4AD7-ABFC-CD9A859D73F3}"/>
                  </a:ext>
                </a:extLst>
              </p:cNvPr>
              <p:cNvSpPr txBox="1">
                <a:spLocks noChangeArrowheads="1"/>
              </p:cNvSpPr>
              <p:nvPr/>
            </p:nvSpPr>
            <p:spPr bwMode="auto">
              <a:xfrm>
                <a:off x="432" y="3425"/>
                <a:ext cx="486"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r>
                  <a:rPr lang="en-US" altLang="en-US" sz="1350" b="0">
                    <a:latin typeface="Times New Roman" panose="02020603050405020304" pitchFamily="18" charset="0"/>
                  </a:rPr>
                  <a:t>3 6 8</a:t>
                </a:r>
                <a:endParaRPr lang="en-US" altLang="en-US" sz="1500" b="0">
                  <a:latin typeface="Times New Roman" panose="02020603050405020304" pitchFamily="18" charset="0"/>
                </a:endParaRPr>
              </a:p>
            </p:txBody>
          </p:sp>
        </p:grpSp>
        <p:grpSp>
          <p:nvGrpSpPr>
            <p:cNvPr id="35" name="Group 40">
              <a:extLst>
                <a:ext uri="{FF2B5EF4-FFF2-40B4-BE49-F238E27FC236}">
                  <a16:creationId xmlns:a16="http://schemas.microsoft.com/office/drawing/2014/main" id="{C9F0B907-E0C6-492F-8585-493BE95641B4}"/>
                </a:ext>
              </a:extLst>
            </p:cNvPr>
            <p:cNvGrpSpPr>
              <a:grpSpLocks/>
            </p:cNvGrpSpPr>
            <p:nvPr/>
          </p:nvGrpSpPr>
          <p:grpSpPr bwMode="auto">
            <a:xfrm>
              <a:off x="4032" y="2976"/>
              <a:ext cx="488" cy="519"/>
              <a:chOff x="3792" y="3312"/>
              <a:chExt cx="488" cy="519"/>
            </a:xfrm>
          </p:grpSpPr>
          <p:grpSp>
            <p:nvGrpSpPr>
              <p:cNvPr id="60" name="Group 41">
                <a:extLst>
                  <a:ext uri="{FF2B5EF4-FFF2-40B4-BE49-F238E27FC236}">
                    <a16:creationId xmlns:a16="http://schemas.microsoft.com/office/drawing/2014/main" id="{2C5B19AD-C5BC-4A55-8C5B-34183CFCB4AD}"/>
                  </a:ext>
                </a:extLst>
              </p:cNvPr>
              <p:cNvGrpSpPr>
                <a:grpSpLocks/>
              </p:cNvGrpSpPr>
              <p:nvPr/>
            </p:nvGrpSpPr>
            <p:grpSpPr bwMode="auto">
              <a:xfrm>
                <a:off x="3792" y="3312"/>
                <a:ext cx="488" cy="279"/>
                <a:chOff x="432" y="3408"/>
                <a:chExt cx="488" cy="279"/>
              </a:xfrm>
            </p:grpSpPr>
            <p:sp>
              <p:nvSpPr>
                <p:cNvPr id="64" name="Rectangle 42">
                  <a:extLst>
                    <a:ext uri="{FF2B5EF4-FFF2-40B4-BE49-F238E27FC236}">
                      <a16:creationId xmlns:a16="http://schemas.microsoft.com/office/drawing/2014/main" id="{49C7EA32-F0ED-4840-9E48-75FA3463FAF0}"/>
                    </a:ext>
                  </a:extLst>
                </p:cNvPr>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65" name="Text Box 43">
                  <a:extLst>
                    <a:ext uri="{FF2B5EF4-FFF2-40B4-BE49-F238E27FC236}">
                      <a16:creationId xmlns:a16="http://schemas.microsoft.com/office/drawing/2014/main" id="{CDD7C843-E26E-4332-BFF4-6C5A968C5EF6}"/>
                    </a:ext>
                  </a:extLst>
                </p:cNvPr>
                <p:cNvSpPr txBox="1">
                  <a:spLocks noChangeArrowheads="1"/>
                </p:cNvSpPr>
                <p:nvPr/>
              </p:nvSpPr>
              <p:spPr bwMode="auto">
                <a:xfrm>
                  <a:off x="434" y="3425"/>
                  <a:ext cx="486"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r>
                    <a:rPr lang="en-US" altLang="en-US" sz="1350" b="0">
                      <a:latin typeface="Times New Roman" panose="02020603050405020304" pitchFamily="18" charset="0"/>
                    </a:rPr>
                    <a:t>3 5 6</a:t>
                  </a:r>
                  <a:endParaRPr lang="en-US" altLang="en-US" sz="1500" b="0">
                    <a:latin typeface="Times New Roman" panose="02020603050405020304" pitchFamily="18" charset="0"/>
                  </a:endParaRPr>
                </a:p>
              </p:txBody>
            </p:sp>
          </p:grpSp>
          <p:grpSp>
            <p:nvGrpSpPr>
              <p:cNvPr id="61" name="Group 44">
                <a:extLst>
                  <a:ext uri="{FF2B5EF4-FFF2-40B4-BE49-F238E27FC236}">
                    <a16:creationId xmlns:a16="http://schemas.microsoft.com/office/drawing/2014/main" id="{044C1E28-B476-406D-A63C-2A76B249E9EC}"/>
                  </a:ext>
                </a:extLst>
              </p:cNvPr>
              <p:cNvGrpSpPr>
                <a:grpSpLocks/>
              </p:cNvGrpSpPr>
              <p:nvPr/>
            </p:nvGrpSpPr>
            <p:grpSpPr bwMode="auto">
              <a:xfrm>
                <a:off x="3792" y="3552"/>
                <a:ext cx="488" cy="279"/>
                <a:chOff x="432" y="3408"/>
                <a:chExt cx="488" cy="279"/>
              </a:xfrm>
            </p:grpSpPr>
            <p:sp>
              <p:nvSpPr>
                <p:cNvPr id="62" name="Rectangle 45">
                  <a:extLst>
                    <a:ext uri="{FF2B5EF4-FFF2-40B4-BE49-F238E27FC236}">
                      <a16:creationId xmlns:a16="http://schemas.microsoft.com/office/drawing/2014/main" id="{B86ED91D-3D5B-4A60-A5B8-D9BD9A1AA22E}"/>
                    </a:ext>
                  </a:extLst>
                </p:cNvPr>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63" name="Text Box 46">
                  <a:extLst>
                    <a:ext uri="{FF2B5EF4-FFF2-40B4-BE49-F238E27FC236}">
                      <a16:creationId xmlns:a16="http://schemas.microsoft.com/office/drawing/2014/main" id="{7F60E564-3A46-41A1-A49B-990840B17C2A}"/>
                    </a:ext>
                  </a:extLst>
                </p:cNvPr>
                <p:cNvSpPr txBox="1">
                  <a:spLocks noChangeArrowheads="1"/>
                </p:cNvSpPr>
                <p:nvPr/>
              </p:nvSpPr>
              <p:spPr bwMode="auto">
                <a:xfrm>
                  <a:off x="434" y="3425"/>
                  <a:ext cx="486"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r>
                    <a:rPr lang="en-US" altLang="en-US" sz="1350" b="0">
                      <a:latin typeface="Times New Roman" panose="02020603050405020304" pitchFamily="18" charset="0"/>
                    </a:rPr>
                    <a:t>3 5 7</a:t>
                  </a:r>
                  <a:endParaRPr lang="en-US" altLang="en-US" sz="1500" b="0">
                    <a:latin typeface="Times New Roman" panose="02020603050405020304" pitchFamily="18" charset="0"/>
                  </a:endParaRPr>
                </a:p>
              </p:txBody>
            </p:sp>
          </p:grpSp>
        </p:grpSp>
        <p:grpSp>
          <p:nvGrpSpPr>
            <p:cNvPr id="36" name="Group 47">
              <a:extLst>
                <a:ext uri="{FF2B5EF4-FFF2-40B4-BE49-F238E27FC236}">
                  <a16:creationId xmlns:a16="http://schemas.microsoft.com/office/drawing/2014/main" id="{2CB5BF05-148C-4E44-BD88-5A366AEEBAAB}"/>
                </a:ext>
              </a:extLst>
            </p:cNvPr>
            <p:cNvGrpSpPr>
              <a:grpSpLocks/>
            </p:cNvGrpSpPr>
            <p:nvPr/>
          </p:nvGrpSpPr>
          <p:grpSpPr bwMode="auto">
            <a:xfrm>
              <a:off x="4032" y="3456"/>
              <a:ext cx="488" cy="279"/>
              <a:chOff x="432" y="3408"/>
              <a:chExt cx="488" cy="279"/>
            </a:xfrm>
          </p:grpSpPr>
          <p:sp>
            <p:nvSpPr>
              <p:cNvPr id="58" name="Rectangle 48">
                <a:extLst>
                  <a:ext uri="{FF2B5EF4-FFF2-40B4-BE49-F238E27FC236}">
                    <a16:creationId xmlns:a16="http://schemas.microsoft.com/office/drawing/2014/main" id="{24708960-D831-4DAE-8247-3DB346098428}"/>
                  </a:ext>
                </a:extLst>
              </p:cNvPr>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59" name="Text Box 49">
                <a:extLst>
                  <a:ext uri="{FF2B5EF4-FFF2-40B4-BE49-F238E27FC236}">
                    <a16:creationId xmlns:a16="http://schemas.microsoft.com/office/drawing/2014/main" id="{C0387E93-4420-4ED4-9592-026009ECF6F0}"/>
                  </a:ext>
                </a:extLst>
              </p:cNvPr>
              <p:cNvSpPr txBox="1">
                <a:spLocks noChangeArrowheads="1"/>
              </p:cNvSpPr>
              <p:nvPr/>
            </p:nvSpPr>
            <p:spPr bwMode="auto">
              <a:xfrm>
                <a:off x="434" y="3425"/>
                <a:ext cx="486"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r>
                  <a:rPr lang="en-US" altLang="en-US" sz="1350" b="0">
                    <a:latin typeface="Times New Roman" panose="02020603050405020304" pitchFamily="18" charset="0"/>
                  </a:rPr>
                  <a:t>6 8 9</a:t>
                </a:r>
                <a:endParaRPr lang="en-US" altLang="en-US" sz="1500" b="0">
                  <a:latin typeface="Times New Roman" panose="02020603050405020304" pitchFamily="18" charset="0"/>
                </a:endParaRPr>
              </a:p>
            </p:txBody>
          </p:sp>
        </p:grpSp>
        <p:grpSp>
          <p:nvGrpSpPr>
            <p:cNvPr id="37" name="Group 50">
              <a:extLst>
                <a:ext uri="{FF2B5EF4-FFF2-40B4-BE49-F238E27FC236}">
                  <a16:creationId xmlns:a16="http://schemas.microsoft.com/office/drawing/2014/main" id="{6FA35110-2C28-4D82-9424-1BE75900791A}"/>
                </a:ext>
              </a:extLst>
            </p:cNvPr>
            <p:cNvGrpSpPr>
              <a:grpSpLocks/>
            </p:cNvGrpSpPr>
            <p:nvPr/>
          </p:nvGrpSpPr>
          <p:grpSpPr bwMode="auto">
            <a:xfrm>
              <a:off x="2976" y="2208"/>
              <a:ext cx="486" cy="279"/>
              <a:chOff x="432" y="3408"/>
              <a:chExt cx="486" cy="279"/>
            </a:xfrm>
          </p:grpSpPr>
          <p:sp>
            <p:nvSpPr>
              <p:cNvPr id="56" name="Rectangle 51">
                <a:extLst>
                  <a:ext uri="{FF2B5EF4-FFF2-40B4-BE49-F238E27FC236}">
                    <a16:creationId xmlns:a16="http://schemas.microsoft.com/office/drawing/2014/main" id="{6EC70DDF-2E49-4EF5-9653-87A15C9C495F}"/>
                  </a:ext>
                </a:extLst>
              </p:cNvPr>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57" name="Text Box 52">
                <a:extLst>
                  <a:ext uri="{FF2B5EF4-FFF2-40B4-BE49-F238E27FC236}">
                    <a16:creationId xmlns:a16="http://schemas.microsoft.com/office/drawing/2014/main" id="{259979CA-595C-4422-AD4D-F5249EACB5CD}"/>
                  </a:ext>
                </a:extLst>
              </p:cNvPr>
              <p:cNvSpPr txBox="1">
                <a:spLocks noChangeArrowheads="1"/>
              </p:cNvSpPr>
              <p:nvPr/>
            </p:nvSpPr>
            <p:spPr bwMode="auto">
              <a:xfrm>
                <a:off x="432" y="3425"/>
                <a:ext cx="486"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r>
                  <a:rPr lang="en-US" altLang="en-US" sz="1350" b="0">
                    <a:latin typeface="Times New Roman" panose="02020603050405020304" pitchFamily="18" charset="0"/>
                  </a:rPr>
                  <a:t>2 3 4</a:t>
                </a:r>
              </a:p>
            </p:txBody>
          </p:sp>
        </p:grpSp>
        <p:grpSp>
          <p:nvGrpSpPr>
            <p:cNvPr id="38" name="Group 53">
              <a:extLst>
                <a:ext uri="{FF2B5EF4-FFF2-40B4-BE49-F238E27FC236}">
                  <a16:creationId xmlns:a16="http://schemas.microsoft.com/office/drawing/2014/main" id="{4D1ECA28-EBBD-4F2B-9ABC-024399E84CE1}"/>
                </a:ext>
              </a:extLst>
            </p:cNvPr>
            <p:cNvGrpSpPr>
              <a:grpSpLocks/>
            </p:cNvGrpSpPr>
            <p:nvPr/>
          </p:nvGrpSpPr>
          <p:grpSpPr bwMode="auto">
            <a:xfrm>
              <a:off x="2976" y="2448"/>
              <a:ext cx="486" cy="280"/>
              <a:chOff x="432" y="3408"/>
              <a:chExt cx="486" cy="280"/>
            </a:xfrm>
          </p:grpSpPr>
          <p:sp>
            <p:nvSpPr>
              <p:cNvPr id="54" name="Rectangle 54">
                <a:extLst>
                  <a:ext uri="{FF2B5EF4-FFF2-40B4-BE49-F238E27FC236}">
                    <a16:creationId xmlns:a16="http://schemas.microsoft.com/office/drawing/2014/main" id="{59475727-B552-42FE-A3D8-6910D5E4103A}"/>
                  </a:ext>
                </a:extLst>
              </p:cNvPr>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55" name="Text Box 55">
                <a:extLst>
                  <a:ext uri="{FF2B5EF4-FFF2-40B4-BE49-F238E27FC236}">
                    <a16:creationId xmlns:a16="http://schemas.microsoft.com/office/drawing/2014/main" id="{004943B1-3730-4DE0-A6FC-63C6CC5F88D6}"/>
                  </a:ext>
                </a:extLst>
              </p:cNvPr>
              <p:cNvSpPr txBox="1">
                <a:spLocks noChangeArrowheads="1"/>
              </p:cNvSpPr>
              <p:nvPr/>
            </p:nvSpPr>
            <p:spPr bwMode="auto">
              <a:xfrm>
                <a:off x="432" y="3426"/>
                <a:ext cx="486"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r>
                  <a:rPr lang="en-US" altLang="en-US" sz="1350" b="0">
                    <a:latin typeface="Times New Roman" panose="02020603050405020304" pitchFamily="18" charset="0"/>
                  </a:rPr>
                  <a:t>5 6 7</a:t>
                </a:r>
                <a:endParaRPr lang="en-US" altLang="en-US" sz="1500" b="0">
                  <a:latin typeface="Times New Roman" panose="02020603050405020304" pitchFamily="18" charset="0"/>
                </a:endParaRPr>
              </a:p>
            </p:txBody>
          </p:sp>
        </p:grpSp>
        <p:grpSp>
          <p:nvGrpSpPr>
            <p:cNvPr id="39" name="Group 56">
              <a:extLst>
                <a:ext uri="{FF2B5EF4-FFF2-40B4-BE49-F238E27FC236}">
                  <a16:creationId xmlns:a16="http://schemas.microsoft.com/office/drawing/2014/main" id="{3E8A70D4-3AFF-43BA-BAF8-02592BDA7EBE}"/>
                </a:ext>
              </a:extLst>
            </p:cNvPr>
            <p:cNvGrpSpPr>
              <a:grpSpLocks/>
            </p:cNvGrpSpPr>
            <p:nvPr/>
          </p:nvGrpSpPr>
          <p:grpSpPr bwMode="auto">
            <a:xfrm>
              <a:off x="1296" y="3504"/>
              <a:ext cx="486" cy="279"/>
              <a:chOff x="432" y="3408"/>
              <a:chExt cx="486" cy="279"/>
            </a:xfrm>
          </p:grpSpPr>
          <p:sp>
            <p:nvSpPr>
              <p:cNvPr id="52" name="Rectangle 57">
                <a:extLst>
                  <a:ext uri="{FF2B5EF4-FFF2-40B4-BE49-F238E27FC236}">
                    <a16:creationId xmlns:a16="http://schemas.microsoft.com/office/drawing/2014/main" id="{94FE786C-D156-4752-997E-0FA8F427D80B}"/>
                  </a:ext>
                </a:extLst>
              </p:cNvPr>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53" name="Text Box 58">
                <a:extLst>
                  <a:ext uri="{FF2B5EF4-FFF2-40B4-BE49-F238E27FC236}">
                    <a16:creationId xmlns:a16="http://schemas.microsoft.com/office/drawing/2014/main" id="{8525ED13-DCD6-4063-99D5-D42C1C1105DE}"/>
                  </a:ext>
                </a:extLst>
              </p:cNvPr>
              <p:cNvSpPr txBox="1">
                <a:spLocks noChangeArrowheads="1"/>
              </p:cNvSpPr>
              <p:nvPr/>
            </p:nvSpPr>
            <p:spPr bwMode="auto">
              <a:xfrm>
                <a:off x="432" y="3425"/>
                <a:ext cx="486"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r>
                  <a:rPr lang="en-US" altLang="en-US" sz="1350" b="0">
                    <a:latin typeface="Times New Roman" panose="02020603050405020304" pitchFamily="18" charset="0"/>
                  </a:rPr>
                  <a:t>1 2 4</a:t>
                </a:r>
                <a:endParaRPr lang="en-US" altLang="en-US" sz="1500" b="0">
                  <a:latin typeface="Times New Roman" panose="02020603050405020304" pitchFamily="18" charset="0"/>
                </a:endParaRPr>
              </a:p>
            </p:txBody>
          </p:sp>
        </p:grpSp>
        <p:grpSp>
          <p:nvGrpSpPr>
            <p:cNvPr id="40" name="Group 59">
              <a:extLst>
                <a:ext uri="{FF2B5EF4-FFF2-40B4-BE49-F238E27FC236}">
                  <a16:creationId xmlns:a16="http://schemas.microsoft.com/office/drawing/2014/main" id="{5A3A1044-F236-480E-964A-56B4CC107671}"/>
                </a:ext>
              </a:extLst>
            </p:cNvPr>
            <p:cNvGrpSpPr>
              <a:grpSpLocks/>
            </p:cNvGrpSpPr>
            <p:nvPr/>
          </p:nvGrpSpPr>
          <p:grpSpPr bwMode="auto">
            <a:xfrm>
              <a:off x="1296" y="3744"/>
              <a:ext cx="486" cy="281"/>
              <a:chOff x="432" y="3408"/>
              <a:chExt cx="486" cy="281"/>
            </a:xfrm>
          </p:grpSpPr>
          <p:sp>
            <p:nvSpPr>
              <p:cNvPr id="50" name="Rectangle 60">
                <a:extLst>
                  <a:ext uri="{FF2B5EF4-FFF2-40B4-BE49-F238E27FC236}">
                    <a16:creationId xmlns:a16="http://schemas.microsoft.com/office/drawing/2014/main" id="{CCACD08C-A757-4563-9CEC-F36A639CD582}"/>
                  </a:ext>
                </a:extLst>
              </p:cNvPr>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51" name="Text Box 61">
                <a:extLst>
                  <a:ext uri="{FF2B5EF4-FFF2-40B4-BE49-F238E27FC236}">
                    <a16:creationId xmlns:a16="http://schemas.microsoft.com/office/drawing/2014/main" id="{F17BBA24-11CC-4AF6-9A09-15E5E59ED4B7}"/>
                  </a:ext>
                </a:extLst>
              </p:cNvPr>
              <p:cNvSpPr txBox="1">
                <a:spLocks noChangeArrowheads="1"/>
              </p:cNvSpPr>
              <p:nvPr/>
            </p:nvSpPr>
            <p:spPr bwMode="auto">
              <a:xfrm>
                <a:off x="432" y="3426"/>
                <a:ext cx="486"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r>
                  <a:rPr lang="en-US" altLang="en-US" sz="1350" b="0">
                    <a:latin typeface="Times New Roman" panose="02020603050405020304" pitchFamily="18" charset="0"/>
                  </a:rPr>
                  <a:t>4 5 7</a:t>
                </a:r>
                <a:endParaRPr lang="en-US" altLang="en-US" sz="1500" b="0">
                  <a:latin typeface="Times New Roman" panose="02020603050405020304" pitchFamily="18" charset="0"/>
                </a:endParaRPr>
              </a:p>
            </p:txBody>
          </p:sp>
        </p:grpSp>
        <p:grpSp>
          <p:nvGrpSpPr>
            <p:cNvPr id="41" name="Group 62">
              <a:extLst>
                <a:ext uri="{FF2B5EF4-FFF2-40B4-BE49-F238E27FC236}">
                  <a16:creationId xmlns:a16="http://schemas.microsoft.com/office/drawing/2014/main" id="{359D738F-9856-4173-AAA8-6DE70AB5F49E}"/>
                </a:ext>
              </a:extLst>
            </p:cNvPr>
            <p:cNvGrpSpPr>
              <a:grpSpLocks/>
            </p:cNvGrpSpPr>
            <p:nvPr/>
          </p:nvGrpSpPr>
          <p:grpSpPr bwMode="auto">
            <a:xfrm>
              <a:off x="1872" y="3552"/>
              <a:ext cx="486" cy="280"/>
              <a:chOff x="432" y="3408"/>
              <a:chExt cx="486" cy="280"/>
            </a:xfrm>
          </p:grpSpPr>
          <p:sp>
            <p:nvSpPr>
              <p:cNvPr id="48" name="Rectangle 63">
                <a:extLst>
                  <a:ext uri="{FF2B5EF4-FFF2-40B4-BE49-F238E27FC236}">
                    <a16:creationId xmlns:a16="http://schemas.microsoft.com/office/drawing/2014/main" id="{E28ECFB8-156B-4BC9-911E-E32F823F8032}"/>
                  </a:ext>
                </a:extLst>
              </p:cNvPr>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49" name="Text Box 64">
                <a:extLst>
                  <a:ext uri="{FF2B5EF4-FFF2-40B4-BE49-F238E27FC236}">
                    <a16:creationId xmlns:a16="http://schemas.microsoft.com/office/drawing/2014/main" id="{AD7F5792-AB7C-4903-A350-A645FFE07C05}"/>
                  </a:ext>
                </a:extLst>
              </p:cNvPr>
              <p:cNvSpPr txBox="1">
                <a:spLocks noChangeArrowheads="1"/>
              </p:cNvSpPr>
              <p:nvPr/>
            </p:nvSpPr>
            <p:spPr bwMode="auto">
              <a:xfrm>
                <a:off x="432" y="3425"/>
                <a:ext cx="486"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r>
                  <a:rPr lang="en-US" altLang="en-US" sz="1350" b="0">
                    <a:latin typeface="Times New Roman" panose="02020603050405020304" pitchFamily="18" charset="0"/>
                  </a:rPr>
                  <a:t>1 2 5</a:t>
                </a:r>
                <a:endParaRPr lang="en-US" altLang="en-US" sz="1500" b="0">
                  <a:latin typeface="Times New Roman" panose="02020603050405020304" pitchFamily="18" charset="0"/>
                </a:endParaRPr>
              </a:p>
            </p:txBody>
          </p:sp>
        </p:grpSp>
        <p:grpSp>
          <p:nvGrpSpPr>
            <p:cNvPr id="42" name="Group 65">
              <a:extLst>
                <a:ext uri="{FF2B5EF4-FFF2-40B4-BE49-F238E27FC236}">
                  <a16:creationId xmlns:a16="http://schemas.microsoft.com/office/drawing/2014/main" id="{E1A8368F-8667-4901-BDAC-2EE7FAE4412B}"/>
                </a:ext>
              </a:extLst>
            </p:cNvPr>
            <p:cNvGrpSpPr>
              <a:grpSpLocks/>
            </p:cNvGrpSpPr>
            <p:nvPr/>
          </p:nvGrpSpPr>
          <p:grpSpPr bwMode="auto">
            <a:xfrm>
              <a:off x="1872" y="3792"/>
              <a:ext cx="486" cy="278"/>
              <a:chOff x="432" y="3408"/>
              <a:chExt cx="486" cy="278"/>
            </a:xfrm>
          </p:grpSpPr>
          <p:sp>
            <p:nvSpPr>
              <p:cNvPr id="46" name="Rectangle 66">
                <a:extLst>
                  <a:ext uri="{FF2B5EF4-FFF2-40B4-BE49-F238E27FC236}">
                    <a16:creationId xmlns:a16="http://schemas.microsoft.com/office/drawing/2014/main" id="{CFFCE602-644E-40B6-BD04-6648672A0141}"/>
                  </a:ext>
                </a:extLst>
              </p:cNvPr>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47" name="Text Box 67">
                <a:extLst>
                  <a:ext uri="{FF2B5EF4-FFF2-40B4-BE49-F238E27FC236}">
                    <a16:creationId xmlns:a16="http://schemas.microsoft.com/office/drawing/2014/main" id="{806A046A-344B-4405-A049-869B6DF08354}"/>
                  </a:ext>
                </a:extLst>
              </p:cNvPr>
              <p:cNvSpPr txBox="1">
                <a:spLocks noChangeArrowheads="1"/>
              </p:cNvSpPr>
              <p:nvPr/>
            </p:nvSpPr>
            <p:spPr bwMode="auto">
              <a:xfrm>
                <a:off x="432" y="3424"/>
                <a:ext cx="486"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r>
                  <a:rPr lang="en-US" altLang="en-US" sz="1350" b="0">
                    <a:latin typeface="Times New Roman" panose="02020603050405020304" pitchFamily="18" charset="0"/>
                  </a:rPr>
                  <a:t>4 5 8</a:t>
                </a:r>
                <a:endParaRPr lang="en-US" altLang="en-US" sz="1500" b="0">
                  <a:latin typeface="Times New Roman" panose="02020603050405020304" pitchFamily="18" charset="0"/>
                </a:endParaRPr>
              </a:p>
            </p:txBody>
          </p:sp>
        </p:grpSp>
        <p:sp>
          <p:nvSpPr>
            <p:cNvPr id="43" name="Rectangle 68">
              <a:extLst>
                <a:ext uri="{FF2B5EF4-FFF2-40B4-BE49-F238E27FC236}">
                  <a16:creationId xmlns:a16="http://schemas.microsoft.com/office/drawing/2014/main" id="{21046ABE-5783-4C2D-8B36-6E8204CE8A7B}"/>
                </a:ext>
              </a:extLst>
            </p:cNvPr>
            <p:cNvSpPr>
              <a:spLocks noChangeArrowheads="1"/>
            </p:cNvSpPr>
            <p:nvPr/>
          </p:nvSpPr>
          <p:spPr bwMode="auto">
            <a:xfrm>
              <a:off x="3072" y="1392"/>
              <a:ext cx="192"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44" name="Line 69">
              <a:extLst>
                <a:ext uri="{FF2B5EF4-FFF2-40B4-BE49-F238E27FC236}">
                  <a16:creationId xmlns:a16="http://schemas.microsoft.com/office/drawing/2014/main" id="{5FC9DACF-F899-47DA-843F-5322DC6419DD}"/>
                </a:ext>
              </a:extLst>
            </p:cNvPr>
            <p:cNvSpPr>
              <a:spLocks noChangeShapeType="1"/>
            </p:cNvSpPr>
            <p:nvPr/>
          </p:nvSpPr>
          <p:spPr bwMode="auto">
            <a:xfrm>
              <a:off x="3072" y="148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45" name="Line 70">
              <a:extLst>
                <a:ext uri="{FF2B5EF4-FFF2-40B4-BE49-F238E27FC236}">
                  <a16:creationId xmlns:a16="http://schemas.microsoft.com/office/drawing/2014/main" id="{DB88C9B9-0178-42A6-81BA-E18C3311D4B2}"/>
                </a:ext>
              </a:extLst>
            </p:cNvPr>
            <p:cNvSpPr>
              <a:spLocks noChangeShapeType="1"/>
            </p:cNvSpPr>
            <p:nvPr/>
          </p:nvSpPr>
          <p:spPr bwMode="auto">
            <a:xfrm>
              <a:off x="3072" y="1584"/>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grpSp>
      <p:grpSp>
        <p:nvGrpSpPr>
          <p:cNvPr id="72" name="Group 71">
            <a:extLst>
              <a:ext uri="{FF2B5EF4-FFF2-40B4-BE49-F238E27FC236}">
                <a16:creationId xmlns:a16="http://schemas.microsoft.com/office/drawing/2014/main" id="{C864B704-551C-49F4-A52F-84B48C9E20C1}"/>
              </a:ext>
            </a:extLst>
          </p:cNvPr>
          <p:cNvGrpSpPr>
            <a:grpSpLocks/>
          </p:cNvGrpSpPr>
          <p:nvPr/>
        </p:nvGrpSpPr>
        <p:grpSpPr bwMode="auto">
          <a:xfrm>
            <a:off x="3182691" y="987952"/>
            <a:ext cx="804863" cy="297656"/>
            <a:chOff x="4416" y="1440"/>
            <a:chExt cx="676" cy="250"/>
          </a:xfrm>
        </p:grpSpPr>
        <p:sp>
          <p:nvSpPr>
            <p:cNvPr id="73" name="Rectangle 72">
              <a:extLst>
                <a:ext uri="{FF2B5EF4-FFF2-40B4-BE49-F238E27FC236}">
                  <a16:creationId xmlns:a16="http://schemas.microsoft.com/office/drawing/2014/main" id="{1F309142-D168-4F4C-8133-85FC1B9E56D3}"/>
                </a:ext>
              </a:extLst>
            </p:cNvPr>
            <p:cNvSpPr>
              <a:spLocks noChangeArrowheads="1"/>
            </p:cNvSpPr>
            <p:nvPr/>
          </p:nvSpPr>
          <p:spPr bwMode="auto">
            <a:xfrm>
              <a:off x="4416" y="1440"/>
              <a:ext cx="672" cy="213"/>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pPr algn="ctr"/>
              <a:endParaRPr lang="en-US" altLang="en-US" sz="2100">
                <a:latin typeface="Wingdings" panose="05000000000000000000" pitchFamily="2" charset="2"/>
              </a:endParaRPr>
            </a:p>
          </p:txBody>
        </p:sp>
        <p:sp>
          <p:nvSpPr>
            <p:cNvPr id="74" name="Text Box 73">
              <a:extLst>
                <a:ext uri="{FF2B5EF4-FFF2-40B4-BE49-F238E27FC236}">
                  <a16:creationId xmlns:a16="http://schemas.microsoft.com/office/drawing/2014/main" id="{BF61A704-5596-4068-A551-214E601F486F}"/>
                </a:ext>
              </a:extLst>
            </p:cNvPr>
            <p:cNvSpPr txBox="1">
              <a:spLocks noChangeArrowheads="1"/>
            </p:cNvSpPr>
            <p:nvPr/>
          </p:nvSpPr>
          <p:spPr bwMode="auto">
            <a:xfrm>
              <a:off x="4416" y="1440"/>
              <a:ext cx="6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r>
                <a:rPr lang="en-US" altLang="en-US" sz="1500" b="0">
                  <a:latin typeface="Times New Roman" panose="02020603050405020304" pitchFamily="18" charset="0"/>
                </a:rPr>
                <a:t>1 2 3 5 6</a:t>
              </a:r>
            </a:p>
          </p:txBody>
        </p:sp>
      </p:grpSp>
      <p:sp>
        <p:nvSpPr>
          <p:cNvPr id="75" name="Line 74">
            <a:extLst>
              <a:ext uri="{FF2B5EF4-FFF2-40B4-BE49-F238E27FC236}">
                <a16:creationId xmlns:a16="http://schemas.microsoft.com/office/drawing/2014/main" id="{8A996C14-82B7-42F4-8E39-C248C52E070D}"/>
              </a:ext>
            </a:extLst>
          </p:cNvPr>
          <p:cNvSpPr>
            <a:spLocks noChangeShapeType="1"/>
          </p:cNvSpPr>
          <p:nvPr/>
        </p:nvSpPr>
        <p:spPr bwMode="auto">
          <a:xfrm>
            <a:off x="3582741" y="1273700"/>
            <a:ext cx="0" cy="34290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76" name="Line 75">
            <a:extLst>
              <a:ext uri="{FF2B5EF4-FFF2-40B4-BE49-F238E27FC236}">
                <a16:creationId xmlns:a16="http://schemas.microsoft.com/office/drawing/2014/main" id="{618FF954-8555-414B-B527-40B109FF3C92}"/>
              </a:ext>
            </a:extLst>
          </p:cNvPr>
          <p:cNvSpPr>
            <a:spLocks noChangeShapeType="1"/>
          </p:cNvSpPr>
          <p:nvPr/>
        </p:nvSpPr>
        <p:spPr bwMode="auto">
          <a:xfrm>
            <a:off x="2496891" y="1845200"/>
            <a:ext cx="57150" cy="57150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77" name="Line 76">
            <a:extLst>
              <a:ext uri="{FF2B5EF4-FFF2-40B4-BE49-F238E27FC236}">
                <a16:creationId xmlns:a16="http://schemas.microsoft.com/office/drawing/2014/main" id="{2DC0D2A0-7A13-456A-97C3-3D8D7A6B4F75}"/>
              </a:ext>
            </a:extLst>
          </p:cNvPr>
          <p:cNvSpPr>
            <a:spLocks noChangeShapeType="1"/>
          </p:cNvSpPr>
          <p:nvPr/>
        </p:nvSpPr>
        <p:spPr bwMode="auto">
          <a:xfrm flipH="1">
            <a:off x="3639891" y="1902350"/>
            <a:ext cx="742950" cy="57150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78" name="Line 77">
            <a:extLst>
              <a:ext uri="{FF2B5EF4-FFF2-40B4-BE49-F238E27FC236}">
                <a16:creationId xmlns:a16="http://schemas.microsoft.com/office/drawing/2014/main" id="{51E311E5-F01E-45C1-AB38-54BDEEC6E477}"/>
              </a:ext>
            </a:extLst>
          </p:cNvPr>
          <p:cNvSpPr>
            <a:spLocks noChangeShapeType="1"/>
          </p:cNvSpPr>
          <p:nvPr/>
        </p:nvSpPr>
        <p:spPr bwMode="auto">
          <a:xfrm flipH="1">
            <a:off x="4668591" y="2302400"/>
            <a:ext cx="571500" cy="11430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grpSp>
        <p:nvGrpSpPr>
          <p:cNvPr id="79" name="Group 78">
            <a:extLst>
              <a:ext uri="{FF2B5EF4-FFF2-40B4-BE49-F238E27FC236}">
                <a16:creationId xmlns:a16="http://schemas.microsoft.com/office/drawing/2014/main" id="{DCAB71AA-40F5-4DF4-9506-8C2B4A3D6347}"/>
              </a:ext>
            </a:extLst>
          </p:cNvPr>
          <p:cNvGrpSpPr>
            <a:grpSpLocks/>
          </p:cNvGrpSpPr>
          <p:nvPr/>
        </p:nvGrpSpPr>
        <p:grpSpPr bwMode="auto">
          <a:xfrm>
            <a:off x="1982541" y="1502302"/>
            <a:ext cx="1028700" cy="297656"/>
            <a:chOff x="1344" y="1536"/>
            <a:chExt cx="863" cy="226"/>
          </a:xfrm>
        </p:grpSpPr>
        <p:grpSp>
          <p:nvGrpSpPr>
            <p:cNvPr id="80" name="Group 79">
              <a:extLst>
                <a:ext uri="{FF2B5EF4-FFF2-40B4-BE49-F238E27FC236}">
                  <a16:creationId xmlns:a16="http://schemas.microsoft.com/office/drawing/2014/main" id="{147E342A-19BF-4C0D-9A2F-EAC341C47FC9}"/>
                </a:ext>
              </a:extLst>
            </p:cNvPr>
            <p:cNvGrpSpPr>
              <a:grpSpLocks/>
            </p:cNvGrpSpPr>
            <p:nvPr/>
          </p:nvGrpSpPr>
          <p:grpSpPr bwMode="auto">
            <a:xfrm>
              <a:off x="1344" y="1536"/>
              <a:ext cx="432" cy="226"/>
              <a:chOff x="336" y="1440"/>
              <a:chExt cx="432" cy="226"/>
            </a:xfrm>
          </p:grpSpPr>
          <p:sp>
            <p:nvSpPr>
              <p:cNvPr id="84" name="Rectangle 80">
                <a:extLst>
                  <a:ext uri="{FF2B5EF4-FFF2-40B4-BE49-F238E27FC236}">
                    <a16:creationId xmlns:a16="http://schemas.microsoft.com/office/drawing/2014/main" id="{3078F269-1ECE-4B39-894B-D48186C04046}"/>
                  </a:ext>
                </a:extLst>
              </p:cNvPr>
              <p:cNvSpPr>
                <a:spLocks noChangeArrowheads="1"/>
              </p:cNvSpPr>
              <p:nvPr/>
            </p:nvSpPr>
            <p:spPr bwMode="auto">
              <a:xfrm>
                <a:off x="336" y="1440"/>
                <a:ext cx="432" cy="205"/>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pPr algn="ctr"/>
                <a:endParaRPr lang="en-US" altLang="en-US" sz="2100">
                  <a:latin typeface="Wingdings" panose="05000000000000000000" pitchFamily="2" charset="2"/>
                </a:endParaRPr>
              </a:p>
            </p:txBody>
          </p:sp>
          <p:sp>
            <p:nvSpPr>
              <p:cNvPr id="85" name="Text Box 81">
                <a:extLst>
                  <a:ext uri="{FF2B5EF4-FFF2-40B4-BE49-F238E27FC236}">
                    <a16:creationId xmlns:a16="http://schemas.microsoft.com/office/drawing/2014/main" id="{808836EE-8EFD-4B01-9F3B-246256E3EBBA}"/>
                  </a:ext>
                </a:extLst>
              </p:cNvPr>
              <p:cNvSpPr txBox="1">
                <a:spLocks noChangeArrowheads="1"/>
              </p:cNvSpPr>
              <p:nvPr/>
            </p:nvSpPr>
            <p:spPr bwMode="auto">
              <a:xfrm>
                <a:off x="336" y="1440"/>
                <a:ext cx="326"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r>
                  <a:rPr lang="en-US" altLang="en-US" sz="1500" b="0">
                    <a:latin typeface="Times New Roman" panose="02020603050405020304" pitchFamily="18" charset="0"/>
                  </a:rPr>
                  <a:t>1 +</a:t>
                </a:r>
              </a:p>
            </p:txBody>
          </p:sp>
        </p:grpSp>
        <p:grpSp>
          <p:nvGrpSpPr>
            <p:cNvPr id="81" name="Group 82">
              <a:extLst>
                <a:ext uri="{FF2B5EF4-FFF2-40B4-BE49-F238E27FC236}">
                  <a16:creationId xmlns:a16="http://schemas.microsoft.com/office/drawing/2014/main" id="{4AC1BAB1-6A2C-4B22-98CD-FADBC04E685D}"/>
                </a:ext>
              </a:extLst>
            </p:cNvPr>
            <p:cNvGrpSpPr>
              <a:grpSpLocks/>
            </p:cNvGrpSpPr>
            <p:nvPr/>
          </p:nvGrpSpPr>
          <p:grpSpPr bwMode="auto">
            <a:xfrm>
              <a:off x="1632" y="1536"/>
              <a:ext cx="575" cy="226"/>
              <a:chOff x="432" y="1728"/>
              <a:chExt cx="432" cy="226"/>
            </a:xfrm>
          </p:grpSpPr>
          <p:sp>
            <p:nvSpPr>
              <p:cNvPr id="82" name="Rectangle 83">
                <a:extLst>
                  <a:ext uri="{FF2B5EF4-FFF2-40B4-BE49-F238E27FC236}">
                    <a16:creationId xmlns:a16="http://schemas.microsoft.com/office/drawing/2014/main" id="{7910DA27-3BF8-4BC0-94AE-0AB5784A3EAA}"/>
                  </a:ext>
                </a:extLst>
              </p:cNvPr>
              <p:cNvSpPr>
                <a:spLocks noChangeArrowheads="1"/>
              </p:cNvSpPr>
              <p:nvPr/>
            </p:nvSpPr>
            <p:spPr bwMode="auto">
              <a:xfrm>
                <a:off x="432" y="1728"/>
                <a:ext cx="432" cy="205"/>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pPr algn="ctr"/>
                <a:endParaRPr lang="en-US" altLang="en-US" sz="2100">
                  <a:latin typeface="Wingdings" panose="05000000000000000000" pitchFamily="2" charset="2"/>
                </a:endParaRPr>
              </a:p>
            </p:txBody>
          </p:sp>
          <p:sp>
            <p:nvSpPr>
              <p:cNvPr id="83" name="Text Box 84">
                <a:extLst>
                  <a:ext uri="{FF2B5EF4-FFF2-40B4-BE49-F238E27FC236}">
                    <a16:creationId xmlns:a16="http://schemas.microsoft.com/office/drawing/2014/main" id="{A542AE71-1365-4D03-B74C-82C7A9CC5BF2}"/>
                  </a:ext>
                </a:extLst>
              </p:cNvPr>
              <p:cNvSpPr txBox="1">
                <a:spLocks noChangeArrowheads="1"/>
              </p:cNvSpPr>
              <p:nvPr/>
            </p:nvSpPr>
            <p:spPr bwMode="auto">
              <a:xfrm>
                <a:off x="432" y="1728"/>
                <a:ext cx="417"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r>
                  <a:rPr lang="en-US" altLang="en-US" sz="1500" b="0">
                    <a:latin typeface="Times New Roman" panose="02020603050405020304" pitchFamily="18" charset="0"/>
                  </a:rPr>
                  <a:t>2 3 5 6</a:t>
                </a:r>
              </a:p>
            </p:txBody>
          </p:sp>
        </p:grpSp>
      </p:grpSp>
      <p:grpSp>
        <p:nvGrpSpPr>
          <p:cNvPr id="86" name="Group 85">
            <a:extLst>
              <a:ext uri="{FF2B5EF4-FFF2-40B4-BE49-F238E27FC236}">
                <a16:creationId xmlns:a16="http://schemas.microsoft.com/office/drawing/2014/main" id="{97CE5564-15BA-4822-8B96-BC002A827744}"/>
              </a:ext>
            </a:extLst>
          </p:cNvPr>
          <p:cNvGrpSpPr>
            <a:grpSpLocks/>
          </p:cNvGrpSpPr>
          <p:nvPr/>
        </p:nvGrpSpPr>
        <p:grpSpPr bwMode="auto">
          <a:xfrm>
            <a:off x="4039941" y="1616602"/>
            <a:ext cx="862013" cy="297656"/>
            <a:chOff x="2880" y="1632"/>
            <a:chExt cx="724" cy="250"/>
          </a:xfrm>
        </p:grpSpPr>
        <p:grpSp>
          <p:nvGrpSpPr>
            <p:cNvPr id="87" name="Group 86">
              <a:extLst>
                <a:ext uri="{FF2B5EF4-FFF2-40B4-BE49-F238E27FC236}">
                  <a16:creationId xmlns:a16="http://schemas.microsoft.com/office/drawing/2014/main" id="{13692726-74C8-4CDE-AA12-EDB119CB1990}"/>
                </a:ext>
              </a:extLst>
            </p:cNvPr>
            <p:cNvGrpSpPr>
              <a:grpSpLocks/>
            </p:cNvGrpSpPr>
            <p:nvPr/>
          </p:nvGrpSpPr>
          <p:grpSpPr bwMode="auto">
            <a:xfrm>
              <a:off x="3168" y="1632"/>
              <a:ext cx="436" cy="250"/>
              <a:chOff x="4416" y="1440"/>
              <a:chExt cx="678" cy="260"/>
            </a:xfrm>
          </p:grpSpPr>
          <p:sp>
            <p:nvSpPr>
              <p:cNvPr id="91" name="Rectangle 87">
                <a:extLst>
                  <a:ext uri="{FF2B5EF4-FFF2-40B4-BE49-F238E27FC236}">
                    <a16:creationId xmlns:a16="http://schemas.microsoft.com/office/drawing/2014/main" id="{AA7E1FD2-B749-4BEB-A237-D1307B5D5CFB}"/>
                  </a:ext>
                </a:extLst>
              </p:cNvPr>
              <p:cNvSpPr>
                <a:spLocks noChangeArrowheads="1"/>
              </p:cNvSpPr>
              <p:nvPr/>
            </p:nvSpPr>
            <p:spPr bwMode="auto">
              <a:xfrm>
                <a:off x="4416" y="1440"/>
                <a:ext cx="672" cy="213"/>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pPr algn="ctr"/>
                <a:endParaRPr lang="en-US" altLang="en-US" sz="2100">
                  <a:latin typeface="Wingdings" panose="05000000000000000000" pitchFamily="2" charset="2"/>
                </a:endParaRPr>
              </a:p>
            </p:txBody>
          </p:sp>
          <p:sp>
            <p:nvSpPr>
              <p:cNvPr id="92" name="Text Box 88">
                <a:extLst>
                  <a:ext uri="{FF2B5EF4-FFF2-40B4-BE49-F238E27FC236}">
                    <a16:creationId xmlns:a16="http://schemas.microsoft.com/office/drawing/2014/main" id="{3D472F3C-12E8-4E1F-88D9-FC7797AB0D44}"/>
                  </a:ext>
                </a:extLst>
              </p:cNvPr>
              <p:cNvSpPr txBox="1">
                <a:spLocks noChangeArrowheads="1"/>
              </p:cNvSpPr>
              <p:nvPr/>
            </p:nvSpPr>
            <p:spPr bwMode="auto">
              <a:xfrm>
                <a:off x="4416" y="1440"/>
                <a:ext cx="678"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r>
                  <a:rPr lang="en-US" altLang="en-US" sz="1500" b="0">
                    <a:latin typeface="Times New Roman" panose="02020603050405020304" pitchFamily="18" charset="0"/>
                  </a:rPr>
                  <a:t>3 5 6</a:t>
                </a:r>
              </a:p>
            </p:txBody>
          </p:sp>
        </p:grpSp>
        <p:grpSp>
          <p:nvGrpSpPr>
            <p:cNvPr id="88" name="Group 89">
              <a:extLst>
                <a:ext uri="{FF2B5EF4-FFF2-40B4-BE49-F238E27FC236}">
                  <a16:creationId xmlns:a16="http://schemas.microsoft.com/office/drawing/2014/main" id="{916E4F7F-62E7-46BE-B3CF-E696E546F367}"/>
                </a:ext>
              </a:extLst>
            </p:cNvPr>
            <p:cNvGrpSpPr>
              <a:grpSpLocks/>
            </p:cNvGrpSpPr>
            <p:nvPr/>
          </p:nvGrpSpPr>
          <p:grpSpPr bwMode="auto">
            <a:xfrm>
              <a:off x="2880" y="1632"/>
              <a:ext cx="326" cy="250"/>
              <a:chOff x="336" y="1440"/>
              <a:chExt cx="489" cy="250"/>
            </a:xfrm>
          </p:grpSpPr>
          <p:sp>
            <p:nvSpPr>
              <p:cNvPr id="89" name="Rectangle 90">
                <a:extLst>
                  <a:ext uri="{FF2B5EF4-FFF2-40B4-BE49-F238E27FC236}">
                    <a16:creationId xmlns:a16="http://schemas.microsoft.com/office/drawing/2014/main" id="{1F08672F-496A-4759-AB2B-7E377716CC2B}"/>
                  </a:ext>
                </a:extLst>
              </p:cNvPr>
              <p:cNvSpPr>
                <a:spLocks noChangeArrowheads="1"/>
              </p:cNvSpPr>
              <p:nvPr/>
            </p:nvSpPr>
            <p:spPr bwMode="auto">
              <a:xfrm>
                <a:off x="336" y="1440"/>
                <a:ext cx="432" cy="205"/>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pPr algn="ctr"/>
                <a:endParaRPr lang="en-US" altLang="en-US" sz="2100">
                  <a:latin typeface="Wingdings" panose="05000000000000000000" pitchFamily="2" charset="2"/>
                </a:endParaRPr>
              </a:p>
            </p:txBody>
          </p:sp>
          <p:sp>
            <p:nvSpPr>
              <p:cNvPr id="90" name="Text Box 91">
                <a:extLst>
                  <a:ext uri="{FF2B5EF4-FFF2-40B4-BE49-F238E27FC236}">
                    <a16:creationId xmlns:a16="http://schemas.microsoft.com/office/drawing/2014/main" id="{49DDDF91-8F29-4C35-9A87-04C4DA185895}"/>
                  </a:ext>
                </a:extLst>
              </p:cNvPr>
              <p:cNvSpPr txBox="1">
                <a:spLocks noChangeArrowheads="1"/>
              </p:cNvSpPr>
              <p:nvPr/>
            </p:nvSpPr>
            <p:spPr bwMode="auto">
              <a:xfrm>
                <a:off x="336" y="1440"/>
                <a:ext cx="48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r>
                  <a:rPr lang="en-US" altLang="en-US" sz="1500" b="0">
                    <a:latin typeface="Times New Roman" panose="02020603050405020304" pitchFamily="18" charset="0"/>
                  </a:rPr>
                  <a:t>2 +</a:t>
                </a:r>
              </a:p>
            </p:txBody>
          </p:sp>
        </p:grpSp>
      </p:grpSp>
      <p:grpSp>
        <p:nvGrpSpPr>
          <p:cNvPr id="93" name="Group 92">
            <a:extLst>
              <a:ext uri="{FF2B5EF4-FFF2-40B4-BE49-F238E27FC236}">
                <a16:creationId xmlns:a16="http://schemas.microsoft.com/office/drawing/2014/main" id="{5B055CC7-B05F-43D2-8093-FDCF8381DFAA}"/>
              </a:ext>
            </a:extLst>
          </p:cNvPr>
          <p:cNvGrpSpPr>
            <a:grpSpLocks/>
          </p:cNvGrpSpPr>
          <p:nvPr/>
        </p:nvGrpSpPr>
        <p:grpSpPr bwMode="auto">
          <a:xfrm>
            <a:off x="5011491" y="2016652"/>
            <a:ext cx="719138" cy="297656"/>
            <a:chOff x="3792" y="2064"/>
            <a:chExt cx="604" cy="250"/>
          </a:xfrm>
        </p:grpSpPr>
        <p:grpSp>
          <p:nvGrpSpPr>
            <p:cNvPr id="94" name="Group 93">
              <a:extLst>
                <a:ext uri="{FF2B5EF4-FFF2-40B4-BE49-F238E27FC236}">
                  <a16:creationId xmlns:a16="http://schemas.microsoft.com/office/drawing/2014/main" id="{92B669D8-2C98-493A-9913-F6C75FC9527E}"/>
                </a:ext>
              </a:extLst>
            </p:cNvPr>
            <p:cNvGrpSpPr>
              <a:grpSpLocks/>
            </p:cNvGrpSpPr>
            <p:nvPr/>
          </p:nvGrpSpPr>
          <p:grpSpPr bwMode="auto">
            <a:xfrm>
              <a:off x="4080" y="2064"/>
              <a:ext cx="316" cy="250"/>
              <a:chOff x="4416" y="1440"/>
              <a:chExt cx="737" cy="260"/>
            </a:xfrm>
          </p:grpSpPr>
          <p:sp>
            <p:nvSpPr>
              <p:cNvPr id="98" name="Rectangle 94">
                <a:extLst>
                  <a:ext uri="{FF2B5EF4-FFF2-40B4-BE49-F238E27FC236}">
                    <a16:creationId xmlns:a16="http://schemas.microsoft.com/office/drawing/2014/main" id="{BA9CAA8F-D99A-4A15-909B-A09AF7569DD7}"/>
                  </a:ext>
                </a:extLst>
              </p:cNvPr>
              <p:cNvSpPr>
                <a:spLocks noChangeArrowheads="1"/>
              </p:cNvSpPr>
              <p:nvPr/>
            </p:nvSpPr>
            <p:spPr bwMode="auto">
              <a:xfrm>
                <a:off x="4416" y="1440"/>
                <a:ext cx="672" cy="213"/>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pPr algn="ctr"/>
                <a:endParaRPr lang="en-US" altLang="en-US" sz="2100">
                  <a:latin typeface="Wingdings" panose="05000000000000000000" pitchFamily="2" charset="2"/>
                </a:endParaRPr>
              </a:p>
            </p:txBody>
          </p:sp>
          <p:sp>
            <p:nvSpPr>
              <p:cNvPr id="99" name="Text Box 95">
                <a:extLst>
                  <a:ext uri="{FF2B5EF4-FFF2-40B4-BE49-F238E27FC236}">
                    <a16:creationId xmlns:a16="http://schemas.microsoft.com/office/drawing/2014/main" id="{6C7401E8-EE75-4C62-9F2C-7D4BB671BCFD}"/>
                  </a:ext>
                </a:extLst>
              </p:cNvPr>
              <p:cNvSpPr txBox="1">
                <a:spLocks noChangeArrowheads="1"/>
              </p:cNvSpPr>
              <p:nvPr/>
            </p:nvSpPr>
            <p:spPr bwMode="auto">
              <a:xfrm>
                <a:off x="4416" y="1440"/>
                <a:ext cx="737"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r>
                  <a:rPr lang="en-US" altLang="en-US" sz="1500" b="0">
                    <a:latin typeface="Times New Roman" panose="02020603050405020304" pitchFamily="18" charset="0"/>
                  </a:rPr>
                  <a:t>5 6</a:t>
                </a:r>
              </a:p>
            </p:txBody>
          </p:sp>
        </p:grpSp>
        <p:grpSp>
          <p:nvGrpSpPr>
            <p:cNvPr id="95" name="Group 96">
              <a:extLst>
                <a:ext uri="{FF2B5EF4-FFF2-40B4-BE49-F238E27FC236}">
                  <a16:creationId xmlns:a16="http://schemas.microsoft.com/office/drawing/2014/main" id="{BF9377A4-459A-475A-8145-3F4C116588C0}"/>
                </a:ext>
              </a:extLst>
            </p:cNvPr>
            <p:cNvGrpSpPr>
              <a:grpSpLocks/>
            </p:cNvGrpSpPr>
            <p:nvPr/>
          </p:nvGrpSpPr>
          <p:grpSpPr bwMode="auto">
            <a:xfrm>
              <a:off x="3792" y="2064"/>
              <a:ext cx="326" cy="250"/>
              <a:chOff x="336" y="1440"/>
              <a:chExt cx="489" cy="250"/>
            </a:xfrm>
          </p:grpSpPr>
          <p:sp>
            <p:nvSpPr>
              <p:cNvPr id="96" name="Rectangle 97">
                <a:extLst>
                  <a:ext uri="{FF2B5EF4-FFF2-40B4-BE49-F238E27FC236}">
                    <a16:creationId xmlns:a16="http://schemas.microsoft.com/office/drawing/2014/main" id="{FB40BCD6-D5C4-442C-8254-2B11721C6CAE}"/>
                  </a:ext>
                </a:extLst>
              </p:cNvPr>
              <p:cNvSpPr>
                <a:spLocks noChangeArrowheads="1"/>
              </p:cNvSpPr>
              <p:nvPr/>
            </p:nvSpPr>
            <p:spPr bwMode="auto">
              <a:xfrm>
                <a:off x="336" y="1440"/>
                <a:ext cx="432" cy="205"/>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pPr algn="ctr"/>
                <a:endParaRPr lang="en-US" altLang="en-US" sz="2100">
                  <a:latin typeface="Wingdings" panose="05000000000000000000" pitchFamily="2" charset="2"/>
                </a:endParaRPr>
              </a:p>
            </p:txBody>
          </p:sp>
          <p:sp>
            <p:nvSpPr>
              <p:cNvPr id="97" name="Text Box 98">
                <a:extLst>
                  <a:ext uri="{FF2B5EF4-FFF2-40B4-BE49-F238E27FC236}">
                    <a16:creationId xmlns:a16="http://schemas.microsoft.com/office/drawing/2014/main" id="{FBEA146B-4502-449E-B846-F1C5B2F965D7}"/>
                  </a:ext>
                </a:extLst>
              </p:cNvPr>
              <p:cNvSpPr txBox="1">
                <a:spLocks noChangeArrowheads="1"/>
              </p:cNvSpPr>
              <p:nvPr/>
            </p:nvSpPr>
            <p:spPr bwMode="auto">
              <a:xfrm>
                <a:off x="336" y="1440"/>
                <a:ext cx="48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r>
                  <a:rPr lang="en-US" altLang="en-US" sz="1500" b="0">
                    <a:latin typeface="Times New Roman" panose="02020603050405020304" pitchFamily="18" charset="0"/>
                  </a:rPr>
                  <a:t>3 +</a:t>
                </a:r>
              </a:p>
            </p:txBody>
          </p:sp>
        </p:grpSp>
      </p:grpSp>
      <p:grpSp>
        <p:nvGrpSpPr>
          <p:cNvPr id="100" name="Group 99">
            <a:extLst>
              <a:ext uri="{FF2B5EF4-FFF2-40B4-BE49-F238E27FC236}">
                <a16:creationId xmlns:a16="http://schemas.microsoft.com/office/drawing/2014/main" id="{4D296C68-9D00-4F9C-A5BF-733B9040EFE5}"/>
              </a:ext>
            </a:extLst>
          </p:cNvPr>
          <p:cNvGrpSpPr>
            <a:grpSpLocks/>
          </p:cNvGrpSpPr>
          <p:nvPr/>
        </p:nvGrpSpPr>
        <p:grpSpPr bwMode="auto">
          <a:xfrm>
            <a:off x="5868741" y="873650"/>
            <a:ext cx="1243893" cy="1271469"/>
            <a:chOff x="96" y="1097"/>
            <a:chExt cx="1144" cy="1124"/>
          </a:xfrm>
        </p:grpSpPr>
        <p:sp>
          <p:nvSpPr>
            <p:cNvPr id="101" name="Text Box 100">
              <a:extLst>
                <a:ext uri="{FF2B5EF4-FFF2-40B4-BE49-F238E27FC236}">
                  <a16:creationId xmlns:a16="http://schemas.microsoft.com/office/drawing/2014/main" id="{F1E59F3D-6B84-4CDF-AFBA-D43037A570A5}"/>
                </a:ext>
              </a:extLst>
            </p:cNvPr>
            <p:cNvSpPr txBox="1">
              <a:spLocks noChangeArrowheads="1"/>
            </p:cNvSpPr>
            <p:nvPr/>
          </p:nvSpPr>
          <p:spPr bwMode="auto">
            <a:xfrm>
              <a:off x="96" y="1776"/>
              <a:ext cx="375"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r>
                <a:rPr lang="en-US" altLang="en-US" sz="788">
                  <a:latin typeface="Times New Roman" panose="02020603050405020304" pitchFamily="18" charset="0"/>
                </a:rPr>
                <a:t>1,4,7</a:t>
              </a:r>
              <a:endParaRPr lang="en-US" altLang="en-US" sz="788" b="0">
                <a:latin typeface="Times New Roman" panose="02020603050405020304" pitchFamily="18" charset="0"/>
              </a:endParaRPr>
            </a:p>
          </p:txBody>
        </p:sp>
        <p:grpSp>
          <p:nvGrpSpPr>
            <p:cNvPr id="102" name="Group 101">
              <a:extLst>
                <a:ext uri="{FF2B5EF4-FFF2-40B4-BE49-F238E27FC236}">
                  <a16:creationId xmlns:a16="http://schemas.microsoft.com/office/drawing/2014/main" id="{3C87370D-27F1-4747-9AE1-EC72732C381C}"/>
                </a:ext>
              </a:extLst>
            </p:cNvPr>
            <p:cNvGrpSpPr>
              <a:grpSpLocks/>
            </p:cNvGrpSpPr>
            <p:nvPr/>
          </p:nvGrpSpPr>
          <p:grpSpPr bwMode="auto">
            <a:xfrm>
              <a:off x="144" y="1097"/>
              <a:ext cx="1096" cy="1124"/>
              <a:chOff x="144" y="1097"/>
              <a:chExt cx="1096" cy="1124"/>
            </a:xfrm>
          </p:grpSpPr>
          <p:sp>
            <p:nvSpPr>
              <p:cNvPr id="103" name="Text Box 102">
                <a:extLst>
                  <a:ext uri="{FF2B5EF4-FFF2-40B4-BE49-F238E27FC236}">
                    <a16:creationId xmlns:a16="http://schemas.microsoft.com/office/drawing/2014/main" id="{4D501404-9F9C-402F-A7FE-FF286954DEF7}"/>
                  </a:ext>
                </a:extLst>
              </p:cNvPr>
              <p:cNvSpPr txBox="1">
                <a:spLocks noChangeArrowheads="1"/>
              </p:cNvSpPr>
              <p:nvPr/>
            </p:nvSpPr>
            <p:spPr bwMode="auto">
              <a:xfrm>
                <a:off x="369" y="1097"/>
                <a:ext cx="127" cy="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US" altLang="en-US" sz="2100" b="0">
                  <a:latin typeface="Wingdings" panose="05000000000000000000" pitchFamily="2" charset="2"/>
                </a:endParaRPr>
              </a:p>
            </p:txBody>
          </p:sp>
          <p:grpSp>
            <p:nvGrpSpPr>
              <p:cNvPr id="104" name="Group 103">
                <a:extLst>
                  <a:ext uri="{FF2B5EF4-FFF2-40B4-BE49-F238E27FC236}">
                    <a16:creationId xmlns:a16="http://schemas.microsoft.com/office/drawing/2014/main" id="{AC4B0AF6-29D4-435E-BC7F-1BB1ADC657AD}"/>
                  </a:ext>
                </a:extLst>
              </p:cNvPr>
              <p:cNvGrpSpPr>
                <a:grpSpLocks/>
              </p:cNvGrpSpPr>
              <p:nvPr/>
            </p:nvGrpSpPr>
            <p:grpSpPr bwMode="auto">
              <a:xfrm>
                <a:off x="528" y="1392"/>
                <a:ext cx="240" cy="384"/>
                <a:chOff x="2064" y="1872"/>
                <a:chExt cx="192" cy="288"/>
              </a:xfrm>
            </p:grpSpPr>
            <p:sp>
              <p:nvSpPr>
                <p:cNvPr id="111" name="Rectangle 104">
                  <a:extLst>
                    <a:ext uri="{FF2B5EF4-FFF2-40B4-BE49-F238E27FC236}">
                      <a16:creationId xmlns:a16="http://schemas.microsoft.com/office/drawing/2014/main" id="{4BCBB1ED-0072-4905-8E7B-AF7834D50F7D}"/>
                    </a:ext>
                  </a:extLst>
                </p:cNvPr>
                <p:cNvSpPr>
                  <a:spLocks noChangeArrowheads="1"/>
                </p:cNvSpPr>
                <p:nvPr/>
              </p:nvSpPr>
              <p:spPr bwMode="auto">
                <a:xfrm>
                  <a:off x="2064" y="1872"/>
                  <a:ext cx="192"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112" name="Line 105">
                  <a:extLst>
                    <a:ext uri="{FF2B5EF4-FFF2-40B4-BE49-F238E27FC236}">
                      <a16:creationId xmlns:a16="http://schemas.microsoft.com/office/drawing/2014/main" id="{5C05DC2F-DEF5-422D-A364-B327A0B1910D}"/>
                    </a:ext>
                  </a:extLst>
                </p:cNvPr>
                <p:cNvSpPr>
                  <a:spLocks noChangeShapeType="1"/>
                </p:cNvSpPr>
                <p:nvPr/>
              </p:nvSpPr>
              <p:spPr bwMode="auto">
                <a:xfrm>
                  <a:off x="2064" y="196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113" name="Line 106">
                  <a:extLst>
                    <a:ext uri="{FF2B5EF4-FFF2-40B4-BE49-F238E27FC236}">
                      <a16:creationId xmlns:a16="http://schemas.microsoft.com/office/drawing/2014/main" id="{FF5793DA-C8CA-4943-8B91-1F7370B3D38E}"/>
                    </a:ext>
                  </a:extLst>
                </p:cNvPr>
                <p:cNvSpPr>
                  <a:spLocks noChangeShapeType="1"/>
                </p:cNvSpPr>
                <p:nvPr/>
              </p:nvSpPr>
              <p:spPr bwMode="auto">
                <a:xfrm>
                  <a:off x="2064" y="2064"/>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grpSp>
          <p:sp>
            <p:nvSpPr>
              <p:cNvPr id="105" name="Line 107">
                <a:extLst>
                  <a:ext uri="{FF2B5EF4-FFF2-40B4-BE49-F238E27FC236}">
                    <a16:creationId xmlns:a16="http://schemas.microsoft.com/office/drawing/2014/main" id="{44E8990C-667B-40A0-93D2-828D695F5D45}"/>
                  </a:ext>
                </a:extLst>
              </p:cNvPr>
              <p:cNvSpPr>
                <a:spLocks noChangeShapeType="1"/>
              </p:cNvSpPr>
              <p:nvPr/>
            </p:nvSpPr>
            <p:spPr bwMode="auto">
              <a:xfrm flipH="1">
                <a:off x="144" y="1776"/>
                <a:ext cx="485"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106" name="Line 108">
                <a:extLst>
                  <a:ext uri="{FF2B5EF4-FFF2-40B4-BE49-F238E27FC236}">
                    <a16:creationId xmlns:a16="http://schemas.microsoft.com/office/drawing/2014/main" id="{41F04DAA-48C7-4B7E-A848-7216E571F810}"/>
                  </a:ext>
                </a:extLst>
              </p:cNvPr>
              <p:cNvSpPr>
                <a:spLocks noChangeShapeType="1"/>
              </p:cNvSpPr>
              <p:nvPr/>
            </p:nvSpPr>
            <p:spPr bwMode="auto">
              <a:xfrm>
                <a:off x="624" y="1776"/>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107" name="Line 109">
                <a:extLst>
                  <a:ext uri="{FF2B5EF4-FFF2-40B4-BE49-F238E27FC236}">
                    <a16:creationId xmlns:a16="http://schemas.microsoft.com/office/drawing/2014/main" id="{B35BF051-865C-4DF6-B5B0-FCC341F3B6B2}"/>
                  </a:ext>
                </a:extLst>
              </p:cNvPr>
              <p:cNvSpPr>
                <a:spLocks noChangeShapeType="1"/>
              </p:cNvSpPr>
              <p:nvPr/>
            </p:nvSpPr>
            <p:spPr bwMode="auto">
              <a:xfrm>
                <a:off x="629" y="1776"/>
                <a:ext cx="427"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108" name="Text Box 110">
                <a:extLst>
                  <a:ext uri="{FF2B5EF4-FFF2-40B4-BE49-F238E27FC236}">
                    <a16:creationId xmlns:a16="http://schemas.microsoft.com/office/drawing/2014/main" id="{47E80E65-EF94-4206-AFCF-61593F2EC09E}"/>
                  </a:ext>
                </a:extLst>
              </p:cNvPr>
              <p:cNvSpPr txBox="1">
                <a:spLocks noChangeArrowheads="1"/>
              </p:cNvSpPr>
              <p:nvPr/>
            </p:nvSpPr>
            <p:spPr bwMode="auto">
              <a:xfrm>
                <a:off x="289" y="2017"/>
                <a:ext cx="375"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r>
                  <a:rPr lang="en-US" altLang="en-US" sz="788">
                    <a:latin typeface="Times New Roman" panose="02020603050405020304" pitchFamily="18" charset="0"/>
                  </a:rPr>
                  <a:t>2,5,8</a:t>
                </a:r>
                <a:endParaRPr lang="en-US" altLang="en-US" sz="788" b="0">
                  <a:latin typeface="Times New Roman" panose="02020603050405020304" pitchFamily="18" charset="0"/>
                </a:endParaRPr>
              </a:p>
            </p:txBody>
          </p:sp>
          <p:sp>
            <p:nvSpPr>
              <p:cNvPr id="109" name="Text Box 111">
                <a:extLst>
                  <a:ext uri="{FF2B5EF4-FFF2-40B4-BE49-F238E27FC236}">
                    <a16:creationId xmlns:a16="http://schemas.microsoft.com/office/drawing/2014/main" id="{95AC845E-4279-4E34-823E-99099658C8D4}"/>
                  </a:ext>
                </a:extLst>
              </p:cNvPr>
              <p:cNvSpPr txBox="1">
                <a:spLocks noChangeArrowheads="1"/>
              </p:cNvSpPr>
              <p:nvPr/>
            </p:nvSpPr>
            <p:spPr bwMode="auto">
              <a:xfrm>
                <a:off x="865" y="1776"/>
                <a:ext cx="375"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r>
                  <a:rPr lang="en-US" altLang="en-US" sz="788">
                    <a:latin typeface="Times New Roman" panose="02020603050405020304" pitchFamily="18" charset="0"/>
                  </a:rPr>
                  <a:t>3,6,9</a:t>
                </a:r>
              </a:p>
            </p:txBody>
          </p:sp>
          <p:sp>
            <p:nvSpPr>
              <p:cNvPr id="110" name="Text Box 112">
                <a:extLst>
                  <a:ext uri="{FF2B5EF4-FFF2-40B4-BE49-F238E27FC236}">
                    <a16:creationId xmlns:a16="http://schemas.microsoft.com/office/drawing/2014/main" id="{5D5A5DB4-2BB6-496E-8E04-BA1D955DE399}"/>
                  </a:ext>
                </a:extLst>
              </p:cNvPr>
              <p:cNvSpPr txBox="1">
                <a:spLocks noChangeArrowheads="1"/>
              </p:cNvSpPr>
              <p:nvPr/>
            </p:nvSpPr>
            <p:spPr bwMode="auto">
              <a:xfrm>
                <a:off x="192" y="1152"/>
                <a:ext cx="950"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r>
                  <a:rPr lang="en-US" altLang="en-US" sz="1200" b="0">
                    <a:latin typeface="Times New Roman" panose="02020603050405020304" pitchFamily="18" charset="0"/>
                  </a:rPr>
                  <a:t>Hash Function</a:t>
                </a:r>
                <a:endParaRPr lang="en-US" altLang="en-US" sz="2100" b="0">
                  <a:latin typeface="Times New Roman" panose="02020603050405020304" pitchFamily="18" charset="0"/>
                </a:endParaRPr>
              </a:p>
            </p:txBody>
          </p:sp>
        </p:grpSp>
      </p:grpSp>
      <p:sp>
        <p:nvSpPr>
          <p:cNvPr id="114" name="Text Box 113">
            <a:extLst>
              <a:ext uri="{FF2B5EF4-FFF2-40B4-BE49-F238E27FC236}">
                <a16:creationId xmlns:a16="http://schemas.microsoft.com/office/drawing/2014/main" id="{B9DC5258-44FA-40C0-A5C3-AE9EB11A9002}"/>
              </a:ext>
            </a:extLst>
          </p:cNvPr>
          <p:cNvSpPr txBox="1">
            <a:spLocks noChangeArrowheads="1"/>
          </p:cNvSpPr>
          <p:nvPr/>
        </p:nvSpPr>
        <p:spPr bwMode="auto">
          <a:xfrm>
            <a:off x="3982791" y="987951"/>
            <a:ext cx="890588"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r>
              <a:rPr lang="en-US" altLang="en-US" sz="1350" b="0">
                <a:latin typeface="Times New Roman" panose="02020603050405020304" pitchFamily="18" charset="0"/>
              </a:rPr>
              <a:t>transaction</a:t>
            </a:r>
          </a:p>
        </p:txBody>
      </p:sp>
    </p:spTree>
    <p:extLst>
      <p:ext uri="{BB962C8B-B14F-4D97-AF65-F5344CB8AC3E}">
        <p14:creationId xmlns:p14="http://schemas.microsoft.com/office/powerpoint/2010/main" val="2834965533"/>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5CEAAAA-B28B-4C0F-870E-A2BF24F0227B}"/>
              </a:ext>
            </a:extLst>
          </p:cNvPr>
          <p:cNvSpPr>
            <a:spLocks noGrp="1"/>
          </p:cNvSpPr>
          <p:nvPr>
            <p:ph type="body" sz="quarter" idx="11"/>
          </p:nvPr>
        </p:nvSpPr>
        <p:spPr/>
        <p:txBody>
          <a:bodyPr/>
          <a:lstStyle/>
          <a:p>
            <a:r>
              <a:rPr lang="en-US" altLang="en-US" dirty="0"/>
              <a:t>Support Counting using Hash Tree</a:t>
            </a:r>
            <a:endParaRPr lang="en-US" dirty="0"/>
          </a:p>
          <a:p>
            <a:endParaRPr lang="en-US" dirty="0"/>
          </a:p>
        </p:txBody>
      </p:sp>
      <p:sp>
        <p:nvSpPr>
          <p:cNvPr id="4" name="Line 3">
            <a:extLst>
              <a:ext uri="{FF2B5EF4-FFF2-40B4-BE49-F238E27FC236}">
                <a16:creationId xmlns:a16="http://schemas.microsoft.com/office/drawing/2014/main" id="{E6252414-D14E-4A4B-9B18-1638E70A0414}"/>
              </a:ext>
            </a:extLst>
          </p:cNvPr>
          <p:cNvSpPr>
            <a:spLocks noChangeShapeType="1"/>
          </p:cNvSpPr>
          <p:nvPr/>
        </p:nvSpPr>
        <p:spPr bwMode="auto">
          <a:xfrm flipH="1">
            <a:off x="3143250" y="2069307"/>
            <a:ext cx="1069181" cy="50720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5" name="Line 4">
            <a:extLst>
              <a:ext uri="{FF2B5EF4-FFF2-40B4-BE49-F238E27FC236}">
                <a16:creationId xmlns:a16="http://schemas.microsoft.com/office/drawing/2014/main" id="{1D972375-A3F4-4E56-AF5D-A4471567D67F}"/>
              </a:ext>
            </a:extLst>
          </p:cNvPr>
          <p:cNvSpPr>
            <a:spLocks noChangeShapeType="1"/>
          </p:cNvSpPr>
          <p:nvPr/>
        </p:nvSpPr>
        <p:spPr bwMode="auto">
          <a:xfrm>
            <a:off x="4212430" y="2069306"/>
            <a:ext cx="0" cy="55364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6" name="Line 5">
            <a:extLst>
              <a:ext uri="{FF2B5EF4-FFF2-40B4-BE49-F238E27FC236}">
                <a16:creationId xmlns:a16="http://schemas.microsoft.com/office/drawing/2014/main" id="{AADE05D6-C88D-40D9-B729-60011D44A5CB}"/>
              </a:ext>
            </a:extLst>
          </p:cNvPr>
          <p:cNvSpPr>
            <a:spLocks noChangeShapeType="1"/>
          </p:cNvSpPr>
          <p:nvPr/>
        </p:nvSpPr>
        <p:spPr bwMode="auto">
          <a:xfrm>
            <a:off x="4212431" y="2069307"/>
            <a:ext cx="1069181" cy="50720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7" name="Line 6">
            <a:extLst>
              <a:ext uri="{FF2B5EF4-FFF2-40B4-BE49-F238E27FC236}">
                <a16:creationId xmlns:a16="http://schemas.microsoft.com/office/drawing/2014/main" id="{64E5F2E7-30FE-4BC1-9D08-0AB750675472}"/>
              </a:ext>
            </a:extLst>
          </p:cNvPr>
          <p:cNvSpPr>
            <a:spLocks noChangeShapeType="1"/>
          </p:cNvSpPr>
          <p:nvPr/>
        </p:nvSpPr>
        <p:spPr bwMode="auto">
          <a:xfrm flipH="1">
            <a:off x="2525314" y="2874168"/>
            <a:ext cx="606029" cy="35837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8" name="Line 7">
            <a:extLst>
              <a:ext uri="{FF2B5EF4-FFF2-40B4-BE49-F238E27FC236}">
                <a16:creationId xmlns:a16="http://schemas.microsoft.com/office/drawing/2014/main" id="{320D7753-BD84-44FA-93E7-15F8FA9DC723}"/>
              </a:ext>
            </a:extLst>
          </p:cNvPr>
          <p:cNvSpPr>
            <a:spLocks noChangeShapeType="1"/>
          </p:cNvSpPr>
          <p:nvPr/>
        </p:nvSpPr>
        <p:spPr bwMode="auto">
          <a:xfrm>
            <a:off x="3131343" y="2874170"/>
            <a:ext cx="0" cy="4024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9" name="Line 8">
            <a:extLst>
              <a:ext uri="{FF2B5EF4-FFF2-40B4-BE49-F238E27FC236}">
                <a16:creationId xmlns:a16="http://schemas.microsoft.com/office/drawing/2014/main" id="{5BA287A6-A309-4D6C-9072-B3D8D67DE47E}"/>
              </a:ext>
            </a:extLst>
          </p:cNvPr>
          <p:cNvSpPr>
            <a:spLocks noChangeShapeType="1"/>
          </p:cNvSpPr>
          <p:nvPr/>
        </p:nvSpPr>
        <p:spPr bwMode="auto">
          <a:xfrm>
            <a:off x="3131344" y="2874168"/>
            <a:ext cx="486965" cy="35837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10" name="Line 9">
            <a:extLst>
              <a:ext uri="{FF2B5EF4-FFF2-40B4-BE49-F238E27FC236}">
                <a16:creationId xmlns:a16="http://schemas.microsoft.com/office/drawing/2014/main" id="{34D76CC3-156D-4290-99DF-76612D3CCBE0}"/>
              </a:ext>
            </a:extLst>
          </p:cNvPr>
          <p:cNvSpPr>
            <a:spLocks noChangeShapeType="1"/>
          </p:cNvSpPr>
          <p:nvPr/>
        </p:nvSpPr>
        <p:spPr bwMode="auto">
          <a:xfrm flipH="1">
            <a:off x="4520803" y="2874169"/>
            <a:ext cx="760810" cy="55364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11" name="Line 10">
            <a:extLst>
              <a:ext uri="{FF2B5EF4-FFF2-40B4-BE49-F238E27FC236}">
                <a16:creationId xmlns:a16="http://schemas.microsoft.com/office/drawing/2014/main" id="{FE1356B8-D6A6-449A-9011-EA2250DB77EF}"/>
              </a:ext>
            </a:extLst>
          </p:cNvPr>
          <p:cNvSpPr>
            <a:spLocks noChangeShapeType="1"/>
          </p:cNvSpPr>
          <p:nvPr/>
        </p:nvSpPr>
        <p:spPr bwMode="auto">
          <a:xfrm>
            <a:off x="5281611" y="2874169"/>
            <a:ext cx="0" cy="55364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12" name="Line 11">
            <a:extLst>
              <a:ext uri="{FF2B5EF4-FFF2-40B4-BE49-F238E27FC236}">
                <a16:creationId xmlns:a16="http://schemas.microsoft.com/office/drawing/2014/main" id="{E1C32DA3-FE43-4BC3-AE08-5DD24D7B46FB}"/>
              </a:ext>
            </a:extLst>
          </p:cNvPr>
          <p:cNvSpPr>
            <a:spLocks noChangeShapeType="1"/>
          </p:cNvSpPr>
          <p:nvPr/>
        </p:nvSpPr>
        <p:spPr bwMode="auto">
          <a:xfrm>
            <a:off x="5281612" y="2874169"/>
            <a:ext cx="854869" cy="55364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13" name="Line 12">
            <a:extLst>
              <a:ext uri="{FF2B5EF4-FFF2-40B4-BE49-F238E27FC236}">
                <a16:creationId xmlns:a16="http://schemas.microsoft.com/office/drawing/2014/main" id="{BD877B2D-6595-4C8F-BBF0-31245EE09077}"/>
              </a:ext>
            </a:extLst>
          </p:cNvPr>
          <p:cNvSpPr>
            <a:spLocks noChangeShapeType="1"/>
          </p:cNvSpPr>
          <p:nvPr/>
        </p:nvSpPr>
        <p:spPr bwMode="auto">
          <a:xfrm flipH="1">
            <a:off x="2572940" y="3579020"/>
            <a:ext cx="570310" cy="4024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14" name="Line 13">
            <a:extLst>
              <a:ext uri="{FF2B5EF4-FFF2-40B4-BE49-F238E27FC236}">
                <a16:creationId xmlns:a16="http://schemas.microsoft.com/office/drawing/2014/main" id="{74C4C5FF-CEA1-42E5-9700-F22E88DB567A}"/>
              </a:ext>
            </a:extLst>
          </p:cNvPr>
          <p:cNvSpPr>
            <a:spLocks noChangeShapeType="1"/>
          </p:cNvSpPr>
          <p:nvPr/>
        </p:nvSpPr>
        <p:spPr bwMode="auto">
          <a:xfrm>
            <a:off x="3143249" y="3579018"/>
            <a:ext cx="0" cy="45362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15" name="Line 14">
            <a:extLst>
              <a:ext uri="{FF2B5EF4-FFF2-40B4-BE49-F238E27FC236}">
                <a16:creationId xmlns:a16="http://schemas.microsoft.com/office/drawing/2014/main" id="{A2531B24-E51F-4EE2-A272-063EFE193CCB}"/>
              </a:ext>
            </a:extLst>
          </p:cNvPr>
          <p:cNvSpPr>
            <a:spLocks noChangeShapeType="1"/>
          </p:cNvSpPr>
          <p:nvPr/>
        </p:nvSpPr>
        <p:spPr bwMode="auto">
          <a:xfrm>
            <a:off x="3143249" y="3579020"/>
            <a:ext cx="522684" cy="4024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16" name="Rectangle 15">
            <a:extLst>
              <a:ext uri="{FF2B5EF4-FFF2-40B4-BE49-F238E27FC236}">
                <a16:creationId xmlns:a16="http://schemas.microsoft.com/office/drawing/2014/main" id="{E5ADE93E-1357-4695-9DA8-82151DDCC801}"/>
              </a:ext>
            </a:extLst>
          </p:cNvPr>
          <p:cNvSpPr>
            <a:spLocks noChangeArrowheads="1"/>
          </p:cNvSpPr>
          <p:nvPr/>
        </p:nvSpPr>
        <p:spPr bwMode="auto">
          <a:xfrm>
            <a:off x="3047999" y="2572942"/>
            <a:ext cx="189309" cy="3012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17" name="Line 16">
            <a:extLst>
              <a:ext uri="{FF2B5EF4-FFF2-40B4-BE49-F238E27FC236}">
                <a16:creationId xmlns:a16="http://schemas.microsoft.com/office/drawing/2014/main" id="{ACA4C8D7-AF3D-400D-9FF2-D1ADCC4894CE}"/>
              </a:ext>
            </a:extLst>
          </p:cNvPr>
          <p:cNvSpPr>
            <a:spLocks noChangeShapeType="1"/>
          </p:cNvSpPr>
          <p:nvPr/>
        </p:nvSpPr>
        <p:spPr bwMode="auto">
          <a:xfrm>
            <a:off x="3047999" y="2672953"/>
            <a:ext cx="18930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18" name="Line 17">
            <a:extLst>
              <a:ext uri="{FF2B5EF4-FFF2-40B4-BE49-F238E27FC236}">
                <a16:creationId xmlns:a16="http://schemas.microsoft.com/office/drawing/2014/main" id="{C9B6CB94-4E44-4C00-A132-48EA72CAD26C}"/>
              </a:ext>
            </a:extLst>
          </p:cNvPr>
          <p:cNvSpPr>
            <a:spLocks noChangeShapeType="1"/>
          </p:cNvSpPr>
          <p:nvPr/>
        </p:nvSpPr>
        <p:spPr bwMode="auto">
          <a:xfrm>
            <a:off x="3047999" y="2774156"/>
            <a:ext cx="18930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19" name="Rectangle 18">
            <a:extLst>
              <a:ext uri="{FF2B5EF4-FFF2-40B4-BE49-F238E27FC236}">
                <a16:creationId xmlns:a16="http://schemas.microsoft.com/office/drawing/2014/main" id="{DAB007E1-9888-43D4-BC1D-D81409426A5C}"/>
              </a:ext>
            </a:extLst>
          </p:cNvPr>
          <p:cNvSpPr>
            <a:spLocks noChangeArrowheads="1"/>
          </p:cNvSpPr>
          <p:nvPr/>
        </p:nvSpPr>
        <p:spPr bwMode="auto">
          <a:xfrm>
            <a:off x="5186361" y="2572942"/>
            <a:ext cx="190500" cy="3012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20" name="Line 19">
            <a:extLst>
              <a:ext uri="{FF2B5EF4-FFF2-40B4-BE49-F238E27FC236}">
                <a16:creationId xmlns:a16="http://schemas.microsoft.com/office/drawing/2014/main" id="{DA4E2C07-BCE9-4E8D-9C18-3346BB780915}"/>
              </a:ext>
            </a:extLst>
          </p:cNvPr>
          <p:cNvSpPr>
            <a:spLocks noChangeShapeType="1"/>
          </p:cNvSpPr>
          <p:nvPr/>
        </p:nvSpPr>
        <p:spPr bwMode="auto">
          <a:xfrm>
            <a:off x="5186361" y="2672953"/>
            <a:ext cx="1905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21" name="Line 20">
            <a:extLst>
              <a:ext uri="{FF2B5EF4-FFF2-40B4-BE49-F238E27FC236}">
                <a16:creationId xmlns:a16="http://schemas.microsoft.com/office/drawing/2014/main" id="{103D4919-0864-4E80-8D62-9F9B57AC1182}"/>
              </a:ext>
            </a:extLst>
          </p:cNvPr>
          <p:cNvSpPr>
            <a:spLocks noChangeShapeType="1"/>
          </p:cNvSpPr>
          <p:nvPr/>
        </p:nvSpPr>
        <p:spPr bwMode="auto">
          <a:xfrm>
            <a:off x="5186361" y="2774156"/>
            <a:ext cx="1905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22" name="Rectangle 21">
            <a:extLst>
              <a:ext uri="{FF2B5EF4-FFF2-40B4-BE49-F238E27FC236}">
                <a16:creationId xmlns:a16="http://schemas.microsoft.com/office/drawing/2014/main" id="{81A5C143-A14B-42DB-A6B8-20A88DB79D66}"/>
              </a:ext>
            </a:extLst>
          </p:cNvPr>
          <p:cNvSpPr>
            <a:spLocks noChangeArrowheads="1"/>
          </p:cNvSpPr>
          <p:nvPr/>
        </p:nvSpPr>
        <p:spPr bwMode="auto">
          <a:xfrm>
            <a:off x="3047999" y="3276601"/>
            <a:ext cx="189309" cy="302419"/>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23" name="Line 22">
            <a:extLst>
              <a:ext uri="{FF2B5EF4-FFF2-40B4-BE49-F238E27FC236}">
                <a16:creationId xmlns:a16="http://schemas.microsoft.com/office/drawing/2014/main" id="{E7FE1312-DCDA-44EB-9104-15F778A4203D}"/>
              </a:ext>
            </a:extLst>
          </p:cNvPr>
          <p:cNvSpPr>
            <a:spLocks noChangeShapeType="1"/>
          </p:cNvSpPr>
          <p:nvPr/>
        </p:nvSpPr>
        <p:spPr bwMode="auto">
          <a:xfrm>
            <a:off x="3047999" y="3479006"/>
            <a:ext cx="18930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24" name="Line 23">
            <a:extLst>
              <a:ext uri="{FF2B5EF4-FFF2-40B4-BE49-F238E27FC236}">
                <a16:creationId xmlns:a16="http://schemas.microsoft.com/office/drawing/2014/main" id="{95591A29-8F5B-4F24-80B6-1A33E3A46D91}"/>
              </a:ext>
            </a:extLst>
          </p:cNvPr>
          <p:cNvSpPr>
            <a:spLocks noChangeShapeType="1"/>
          </p:cNvSpPr>
          <p:nvPr/>
        </p:nvSpPr>
        <p:spPr bwMode="auto">
          <a:xfrm>
            <a:off x="3047999" y="3377803"/>
            <a:ext cx="18930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25" name="Rectangle 24">
            <a:extLst>
              <a:ext uri="{FF2B5EF4-FFF2-40B4-BE49-F238E27FC236}">
                <a16:creationId xmlns:a16="http://schemas.microsoft.com/office/drawing/2014/main" id="{46956399-C9EA-4891-B0EC-86888659A69F}"/>
              </a:ext>
            </a:extLst>
          </p:cNvPr>
          <p:cNvSpPr>
            <a:spLocks noChangeArrowheads="1"/>
          </p:cNvSpPr>
          <p:nvPr/>
        </p:nvSpPr>
        <p:spPr bwMode="auto">
          <a:xfrm>
            <a:off x="3523059" y="3981450"/>
            <a:ext cx="475060" cy="252413"/>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26" name="Text Box 25">
            <a:extLst>
              <a:ext uri="{FF2B5EF4-FFF2-40B4-BE49-F238E27FC236}">
                <a16:creationId xmlns:a16="http://schemas.microsoft.com/office/drawing/2014/main" id="{4D5CC6FC-0914-4B22-9008-03F9C40A3C4F}"/>
              </a:ext>
            </a:extLst>
          </p:cNvPr>
          <p:cNvSpPr txBox="1">
            <a:spLocks noChangeArrowheads="1"/>
          </p:cNvSpPr>
          <p:nvPr/>
        </p:nvSpPr>
        <p:spPr bwMode="auto">
          <a:xfrm>
            <a:off x="3523058" y="3999310"/>
            <a:ext cx="611983"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r>
              <a:rPr lang="en-US" altLang="en-US" sz="1350" b="0">
                <a:latin typeface="Times New Roman" panose="02020603050405020304" pitchFamily="18" charset="0"/>
              </a:rPr>
              <a:t>1 5 9</a:t>
            </a:r>
            <a:endParaRPr lang="en-US" altLang="en-US" sz="1500" b="0">
              <a:latin typeface="Times New Roman" panose="02020603050405020304" pitchFamily="18" charset="0"/>
            </a:endParaRPr>
          </a:p>
        </p:txBody>
      </p:sp>
      <p:grpSp>
        <p:nvGrpSpPr>
          <p:cNvPr id="27" name="Group 26">
            <a:extLst>
              <a:ext uri="{FF2B5EF4-FFF2-40B4-BE49-F238E27FC236}">
                <a16:creationId xmlns:a16="http://schemas.microsoft.com/office/drawing/2014/main" id="{E1AE5CFD-6135-4682-A99C-38334FB6468C}"/>
              </a:ext>
            </a:extLst>
          </p:cNvPr>
          <p:cNvGrpSpPr>
            <a:grpSpLocks/>
          </p:cNvGrpSpPr>
          <p:nvPr/>
        </p:nvGrpSpPr>
        <p:grpSpPr bwMode="auto">
          <a:xfrm>
            <a:off x="2287189" y="3226595"/>
            <a:ext cx="481013" cy="292894"/>
            <a:chOff x="1248" y="2784"/>
            <a:chExt cx="486" cy="279"/>
          </a:xfrm>
        </p:grpSpPr>
        <p:sp>
          <p:nvSpPr>
            <p:cNvPr id="28" name="Rectangle 27">
              <a:extLst>
                <a:ext uri="{FF2B5EF4-FFF2-40B4-BE49-F238E27FC236}">
                  <a16:creationId xmlns:a16="http://schemas.microsoft.com/office/drawing/2014/main" id="{2B55A3D1-18B1-4401-AB98-874B76CD3F3E}"/>
                </a:ext>
              </a:extLst>
            </p:cNvPr>
            <p:cNvSpPr>
              <a:spLocks noChangeArrowheads="1"/>
            </p:cNvSpPr>
            <p:nvPr/>
          </p:nvSpPr>
          <p:spPr bwMode="auto">
            <a:xfrm>
              <a:off x="1248" y="2784"/>
              <a:ext cx="480" cy="24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29" name="Text Box 28">
              <a:extLst>
                <a:ext uri="{FF2B5EF4-FFF2-40B4-BE49-F238E27FC236}">
                  <a16:creationId xmlns:a16="http://schemas.microsoft.com/office/drawing/2014/main" id="{3BDCD099-0195-40C9-B3CC-F8A825829FD9}"/>
                </a:ext>
              </a:extLst>
            </p:cNvPr>
            <p:cNvSpPr txBox="1">
              <a:spLocks noChangeArrowheads="1"/>
            </p:cNvSpPr>
            <p:nvPr/>
          </p:nvSpPr>
          <p:spPr bwMode="auto">
            <a:xfrm>
              <a:off x="1248" y="2801"/>
              <a:ext cx="486"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r>
                <a:rPr lang="en-US" altLang="en-US" sz="1350" b="0">
                  <a:latin typeface="Times New Roman" panose="02020603050405020304" pitchFamily="18" charset="0"/>
                </a:rPr>
                <a:t>1 4 5</a:t>
              </a:r>
              <a:endParaRPr lang="en-US" altLang="en-US" sz="1500" b="0">
                <a:latin typeface="Times New Roman" panose="02020603050405020304" pitchFamily="18" charset="0"/>
              </a:endParaRPr>
            </a:p>
          </p:txBody>
        </p:sp>
      </p:grpSp>
      <p:sp>
        <p:nvSpPr>
          <p:cNvPr id="30" name="Rectangle 29">
            <a:extLst>
              <a:ext uri="{FF2B5EF4-FFF2-40B4-BE49-F238E27FC236}">
                <a16:creationId xmlns:a16="http://schemas.microsoft.com/office/drawing/2014/main" id="{E8EB3623-5E7F-4DD1-BE66-B43C9AF2F0D6}"/>
              </a:ext>
            </a:extLst>
          </p:cNvPr>
          <p:cNvSpPr>
            <a:spLocks noChangeArrowheads="1"/>
          </p:cNvSpPr>
          <p:nvPr/>
        </p:nvSpPr>
        <p:spPr bwMode="auto">
          <a:xfrm>
            <a:off x="3427809" y="3226593"/>
            <a:ext cx="475060" cy="252413"/>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31" name="Text Box 30">
            <a:extLst>
              <a:ext uri="{FF2B5EF4-FFF2-40B4-BE49-F238E27FC236}">
                <a16:creationId xmlns:a16="http://schemas.microsoft.com/office/drawing/2014/main" id="{316EC3CD-8FF1-4922-B0D8-F5DFFD0C5B33}"/>
              </a:ext>
            </a:extLst>
          </p:cNvPr>
          <p:cNvSpPr txBox="1">
            <a:spLocks noChangeArrowheads="1"/>
          </p:cNvSpPr>
          <p:nvPr/>
        </p:nvSpPr>
        <p:spPr bwMode="auto">
          <a:xfrm>
            <a:off x="3427808" y="3244453"/>
            <a:ext cx="534589"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r>
              <a:rPr lang="en-US" altLang="en-US" sz="1350" b="0">
                <a:latin typeface="Times New Roman" panose="02020603050405020304" pitchFamily="18" charset="0"/>
              </a:rPr>
              <a:t>1 3 6</a:t>
            </a:r>
            <a:endParaRPr lang="en-US" altLang="en-US" sz="1500" b="0">
              <a:latin typeface="Times New Roman" panose="02020603050405020304" pitchFamily="18" charset="0"/>
            </a:endParaRPr>
          </a:p>
        </p:txBody>
      </p:sp>
      <p:sp>
        <p:nvSpPr>
          <p:cNvPr id="32" name="Rectangle 31">
            <a:extLst>
              <a:ext uri="{FF2B5EF4-FFF2-40B4-BE49-F238E27FC236}">
                <a16:creationId xmlns:a16="http://schemas.microsoft.com/office/drawing/2014/main" id="{E533FE03-5601-4B5F-B593-385B8FD84C2B}"/>
              </a:ext>
            </a:extLst>
          </p:cNvPr>
          <p:cNvSpPr>
            <a:spLocks noChangeArrowheads="1"/>
          </p:cNvSpPr>
          <p:nvPr/>
        </p:nvSpPr>
        <p:spPr bwMode="auto">
          <a:xfrm>
            <a:off x="4283868" y="3427809"/>
            <a:ext cx="475059" cy="252413"/>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33" name="Text Box 32">
            <a:extLst>
              <a:ext uri="{FF2B5EF4-FFF2-40B4-BE49-F238E27FC236}">
                <a16:creationId xmlns:a16="http://schemas.microsoft.com/office/drawing/2014/main" id="{80D7A1AA-E8A5-4C21-8724-EC1A1F18EEF9}"/>
              </a:ext>
            </a:extLst>
          </p:cNvPr>
          <p:cNvSpPr txBox="1">
            <a:spLocks noChangeArrowheads="1"/>
          </p:cNvSpPr>
          <p:nvPr/>
        </p:nvSpPr>
        <p:spPr bwMode="auto">
          <a:xfrm>
            <a:off x="4283867" y="3445670"/>
            <a:ext cx="586976"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r>
              <a:rPr lang="en-US" altLang="en-US" sz="1350" b="0" dirty="0">
                <a:latin typeface="Times New Roman" panose="02020603050405020304" pitchFamily="18" charset="0"/>
              </a:rPr>
              <a:t>3 4 5</a:t>
            </a:r>
            <a:endParaRPr lang="en-US" altLang="en-US" sz="1500" b="0" dirty="0">
              <a:latin typeface="Times New Roman" panose="02020603050405020304" pitchFamily="18" charset="0"/>
            </a:endParaRPr>
          </a:p>
        </p:txBody>
      </p:sp>
      <p:grpSp>
        <p:nvGrpSpPr>
          <p:cNvPr id="34" name="Group 33">
            <a:extLst>
              <a:ext uri="{FF2B5EF4-FFF2-40B4-BE49-F238E27FC236}">
                <a16:creationId xmlns:a16="http://schemas.microsoft.com/office/drawing/2014/main" id="{F6C4AA9B-6C1D-4887-A72E-101760C89A97}"/>
              </a:ext>
            </a:extLst>
          </p:cNvPr>
          <p:cNvGrpSpPr>
            <a:grpSpLocks/>
          </p:cNvGrpSpPr>
          <p:nvPr/>
        </p:nvGrpSpPr>
        <p:grpSpPr bwMode="auto">
          <a:xfrm>
            <a:off x="5899545" y="3427811"/>
            <a:ext cx="481013" cy="292894"/>
            <a:chOff x="432" y="3408"/>
            <a:chExt cx="486" cy="279"/>
          </a:xfrm>
        </p:grpSpPr>
        <p:sp>
          <p:nvSpPr>
            <p:cNvPr id="35" name="Rectangle 34">
              <a:extLst>
                <a:ext uri="{FF2B5EF4-FFF2-40B4-BE49-F238E27FC236}">
                  <a16:creationId xmlns:a16="http://schemas.microsoft.com/office/drawing/2014/main" id="{347EED6F-8BDB-425C-8B82-32ABE0D64B5A}"/>
                </a:ext>
              </a:extLst>
            </p:cNvPr>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36" name="Text Box 35">
              <a:extLst>
                <a:ext uri="{FF2B5EF4-FFF2-40B4-BE49-F238E27FC236}">
                  <a16:creationId xmlns:a16="http://schemas.microsoft.com/office/drawing/2014/main" id="{2F62B51B-798D-4065-BB89-80367165A82A}"/>
                </a:ext>
              </a:extLst>
            </p:cNvPr>
            <p:cNvSpPr txBox="1">
              <a:spLocks noChangeArrowheads="1"/>
            </p:cNvSpPr>
            <p:nvPr/>
          </p:nvSpPr>
          <p:spPr bwMode="auto">
            <a:xfrm>
              <a:off x="432" y="3425"/>
              <a:ext cx="486"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r>
                <a:rPr lang="en-US" altLang="en-US" sz="1350" b="0">
                  <a:latin typeface="Times New Roman" panose="02020603050405020304" pitchFamily="18" charset="0"/>
                </a:rPr>
                <a:t>3 6 7</a:t>
              </a:r>
              <a:endParaRPr lang="en-US" altLang="en-US" sz="1500" b="0">
                <a:latin typeface="Times New Roman" panose="02020603050405020304" pitchFamily="18" charset="0"/>
              </a:endParaRPr>
            </a:p>
          </p:txBody>
        </p:sp>
      </p:grpSp>
      <p:grpSp>
        <p:nvGrpSpPr>
          <p:cNvPr id="37" name="Group 36">
            <a:extLst>
              <a:ext uri="{FF2B5EF4-FFF2-40B4-BE49-F238E27FC236}">
                <a16:creationId xmlns:a16="http://schemas.microsoft.com/office/drawing/2014/main" id="{5823924C-A92B-48F9-9C1A-F88CF2C8C11C}"/>
              </a:ext>
            </a:extLst>
          </p:cNvPr>
          <p:cNvGrpSpPr>
            <a:grpSpLocks/>
          </p:cNvGrpSpPr>
          <p:nvPr/>
        </p:nvGrpSpPr>
        <p:grpSpPr bwMode="auto">
          <a:xfrm>
            <a:off x="5899545" y="3680223"/>
            <a:ext cx="481013" cy="292894"/>
            <a:chOff x="432" y="3408"/>
            <a:chExt cx="486" cy="280"/>
          </a:xfrm>
        </p:grpSpPr>
        <p:sp>
          <p:nvSpPr>
            <p:cNvPr id="38" name="Rectangle 37">
              <a:extLst>
                <a:ext uri="{FF2B5EF4-FFF2-40B4-BE49-F238E27FC236}">
                  <a16:creationId xmlns:a16="http://schemas.microsoft.com/office/drawing/2014/main" id="{9C1B3E90-C041-4214-8807-95EA1066BA7F}"/>
                </a:ext>
              </a:extLst>
            </p:cNvPr>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39" name="Text Box 38">
              <a:extLst>
                <a:ext uri="{FF2B5EF4-FFF2-40B4-BE49-F238E27FC236}">
                  <a16:creationId xmlns:a16="http://schemas.microsoft.com/office/drawing/2014/main" id="{E6E4AEEF-0102-4287-82D0-FAEFD3DBA734}"/>
                </a:ext>
              </a:extLst>
            </p:cNvPr>
            <p:cNvSpPr txBox="1">
              <a:spLocks noChangeArrowheads="1"/>
            </p:cNvSpPr>
            <p:nvPr/>
          </p:nvSpPr>
          <p:spPr bwMode="auto">
            <a:xfrm>
              <a:off x="432" y="3425"/>
              <a:ext cx="486"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r>
                <a:rPr lang="en-US" altLang="en-US" sz="1350" b="0">
                  <a:latin typeface="Times New Roman" panose="02020603050405020304" pitchFamily="18" charset="0"/>
                </a:rPr>
                <a:t>3 6 8</a:t>
              </a:r>
              <a:endParaRPr lang="en-US" altLang="en-US" sz="1500" b="0">
                <a:latin typeface="Times New Roman" panose="02020603050405020304" pitchFamily="18" charset="0"/>
              </a:endParaRPr>
            </a:p>
          </p:txBody>
        </p:sp>
      </p:grpSp>
      <p:grpSp>
        <p:nvGrpSpPr>
          <p:cNvPr id="40" name="Group 39">
            <a:extLst>
              <a:ext uri="{FF2B5EF4-FFF2-40B4-BE49-F238E27FC236}">
                <a16:creationId xmlns:a16="http://schemas.microsoft.com/office/drawing/2014/main" id="{8C61C614-4F17-4A27-A268-91D17D057883}"/>
              </a:ext>
            </a:extLst>
          </p:cNvPr>
          <p:cNvGrpSpPr>
            <a:grpSpLocks/>
          </p:cNvGrpSpPr>
          <p:nvPr/>
        </p:nvGrpSpPr>
        <p:grpSpPr bwMode="auto">
          <a:xfrm>
            <a:off x="5043487" y="3427811"/>
            <a:ext cx="483394" cy="544115"/>
            <a:chOff x="3792" y="3312"/>
            <a:chExt cx="488" cy="519"/>
          </a:xfrm>
        </p:grpSpPr>
        <p:grpSp>
          <p:nvGrpSpPr>
            <p:cNvPr id="41" name="Group 40">
              <a:extLst>
                <a:ext uri="{FF2B5EF4-FFF2-40B4-BE49-F238E27FC236}">
                  <a16:creationId xmlns:a16="http://schemas.microsoft.com/office/drawing/2014/main" id="{F4074904-A655-482E-823C-130BCEC9C928}"/>
                </a:ext>
              </a:extLst>
            </p:cNvPr>
            <p:cNvGrpSpPr>
              <a:grpSpLocks/>
            </p:cNvGrpSpPr>
            <p:nvPr/>
          </p:nvGrpSpPr>
          <p:grpSpPr bwMode="auto">
            <a:xfrm>
              <a:off x="3792" y="3312"/>
              <a:ext cx="488" cy="279"/>
              <a:chOff x="432" y="3408"/>
              <a:chExt cx="488" cy="279"/>
            </a:xfrm>
          </p:grpSpPr>
          <p:sp>
            <p:nvSpPr>
              <p:cNvPr id="45" name="Rectangle 41">
                <a:extLst>
                  <a:ext uri="{FF2B5EF4-FFF2-40B4-BE49-F238E27FC236}">
                    <a16:creationId xmlns:a16="http://schemas.microsoft.com/office/drawing/2014/main" id="{0B2B2344-A8AF-4E9F-854B-C25C202DDDB7}"/>
                  </a:ext>
                </a:extLst>
              </p:cNvPr>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46" name="Text Box 42">
                <a:extLst>
                  <a:ext uri="{FF2B5EF4-FFF2-40B4-BE49-F238E27FC236}">
                    <a16:creationId xmlns:a16="http://schemas.microsoft.com/office/drawing/2014/main" id="{6B0061DF-5D12-4F10-ADB8-342739CB8CEB}"/>
                  </a:ext>
                </a:extLst>
              </p:cNvPr>
              <p:cNvSpPr txBox="1">
                <a:spLocks noChangeArrowheads="1"/>
              </p:cNvSpPr>
              <p:nvPr/>
            </p:nvSpPr>
            <p:spPr bwMode="auto">
              <a:xfrm>
                <a:off x="434" y="3425"/>
                <a:ext cx="486"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r>
                  <a:rPr lang="en-US" altLang="en-US" sz="1350" b="0">
                    <a:latin typeface="Times New Roman" panose="02020603050405020304" pitchFamily="18" charset="0"/>
                  </a:rPr>
                  <a:t>3 5 6</a:t>
                </a:r>
                <a:endParaRPr lang="en-US" altLang="en-US" sz="1500" b="0">
                  <a:latin typeface="Times New Roman" panose="02020603050405020304" pitchFamily="18" charset="0"/>
                </a:endParaRPr>
              </a:p>
            </p:txBody>
          </p:sp>
        </p:grpSp>
        <p:grpSp>
          <p:nvGrpSpPr>
            <p:cNvPr id="42" name="Group 43">
              <a:extLst>
                <a:ext uri="{FF2B5EF4-FFF2-40B4-BE49-F238E27FC236}">
                  <a16:creationId xmlns:a16="http://schemas.microsoft.com/office/drawing/2014/main" id="{0B7FAC80-F066-45D3-B11D-A8DEB2583A41}"/>
                </a:ext>
              </a:extLst>
            </p:cNvPr>
            <p:cNvGrpSpPr>
              <a:grpSpLocks/>
            </p:cNvGrpSpPr>
            <p:nvPr/>
          </p:nvGrpSpPr>
          <p:grpSpPr bwMode="auto">
            <a:xfrm>
              <a:off x="3792" y="3552"/>
              <a:ext cx="488" cy="279"/>
              <a:chOff x="432" y="3408"/>
              <a:chExt cx="488" cy="279"/>
            </a:xfrm>
          </p:grpSpPr>
          <p:sp>
            <p:nvSpPr>
              <p:cNvPr id="43" name="Rectangle 44">
                <a:extLst>
                  <a:ext uri="{FF2B5EF4-FFF2-40B4-BE49-F238E27FC236}">
                    <a16:creationId xmlns:a16="http://schemas.microsoft.com/office/drawing/2014/main" id="{CD358592-5613-40DF-A406-6AED0B57F550}"/>
                  </a:ext>
                </a:extLst>
              </p:cNvPr>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44" name="Text Box 45">
                <a:extLst>
                  <a:ext uri="{FF2B5EF4-FFF2-40B4-BE49-F238E27FC236}">
                    <a16:creationId xmlns:a16="http://schemas.microsoft.com/office/drawing/2014/main" id="{0AA6A26E-D724-4DB4-AA76-56C68AE218BA}"/>
                  </a:ext>
                </a:extLst>
              </p:cNvPr>
              <p:cNvSpPr txBox="1">
                <a:spLocks noChangeArrowheads="1"/>
              </p:cNvSpPr>
              <p:nvPr/>
            </p:nvSpPr>
            <p:spPr bwMode="auto">
              <a:xfrm>
                <a:off x="434" y="3425"/>
                <a:ext cx="486"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r>
                  <a:rPr lang="en-US" altLang="en-US" sz="1350" b="0">
                    <a:latin typeface="Times New Roman" panose="02020603050405020304" pitchFamily="18" charset="0"/>
                  </a:rPr>
                  <a:t>3 5 7</a:t>
                </a:r>
                <a:endParaRPr lang="en-US" altLang="en-US" sz="1500" b="0">
                  <a:latin typeface="Times New Roman" panose="02020603050405020304" pitchFamily="18" charset="0"/>
                </a:endParaRPr>
              </a:p>
            </p:txBody>
          </p:sp>
        </p:grpSp>
      </p:grpSp>
      <p:grpSp>
        <p:nvGrpSpPr>
          <p:cNvPr id="47" name="Group 46">
            <a:extLst>
              <a:ext uri="{FF2B5EF4-FFF2-40B4-BE49-F238E27FC236}">
                <a16:creationId xmlns:a16="http://schemas.microsoft.com/office/drawing/2014/main" id="{4CA6750C-4B9E-4D19-BC10-A71BAD1206BA}"/>
              </a:ext>
            </a:extLst>
          </p:cNvPr>
          <p:cNvGrpSpPr>
            <a:grpSpLocks/>
          </p:cNvGrpSpPr>
          <p:nvPr/>
        </p:nvGrpSpPr>
        <p:grpSpPr bwMode="auto">
          <a:xfrm>
            <a:off x="5043487" y="3931445"/>
            <a:ext cx="483394" cy="292894"/>
            <a:chOff x="432" y="3408"/>
            <a:chExt cx="488" cy="279"/>
          </a:xfrm>
        </p:grpSpPr>
        <p:sp>
          <p:nvSpPr>
            <p:cNvPr id="48" name="Rectangle 47">
              <a:extLst>
                <a:ext uri="{FF2B5EF4-FFF2-40B4-BE49-F238E27FC236}">
                  <a16:creationId xmlns:a16="http://schemas.microsoft.com/office/drawing/2014/main" id="{8C769960-9FAA-400F-9DDD-1028F23FD757}"/>
                </a:ext>
              </a:extLst>
            </p:cNvPr>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49" name="Text Box 48">
              <a:extLst>
                <a:ext uri="{FF2B5EF4-FFF2-40B4-BE49-F238E27FC236}">
                  <a16:creationId xmlns:a16="http://schemas.microsoft.com/office/drawing/2014/main" id="{C147FCF2-917E-4EF3-B116-73A0CBC5F99D}"/>
                </a:ext>
              </a:extLst>
            </p:cNvPr>
            <p:cNvSpPr txBox="1">
              <a:spLocks noChangeArrowheads="1"/>
            </p:cNvSpPr>
            <p:nvPr/>
          </p:nvSpPr>
          <p:spPr bwMode="auto">
            <a:xfrm>
              <a:off x="434" y="3425"/>
              <a:ext cx="486"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r>
                <a:rPr lang="en-US" altLang="en-US" sz="1350" b="0">
                  <a:latin typeface="Times New Roman" panose="02020603050405020304" pitchFamily="18" charset="0"/>
                </a:rPr>
                <a:t>6 8 9</a:t>
              </a:r>
              <a:endParaRPr lang="en-US" altLang="en-US" sz="1500" b="0">
                <a:latin typeface="Times New Roman" panose="02020603050405020304" pitchFamily="18" charset="0"/>
              </a:endParaRPr>
            </a:p>
          </p:txBody>
        </p:sp>
      </p:grpSp>
      <p:grpSp>
        <p:nvGrpSpPr>
          <p:cNvPr id="50" name="Group 49">
            <a:extLst>
              <a:ext uri="{FF2B5EF4-FFF2-40B4-BE49-F238E27FC236}">
                <a16:creationId xmlns:a16="http://schemas.microsoft.com/office/drawing/2014/main" id="{B50C9269-6B5B-4E8E-B800-21A0D47225A4}"/>
              </a:ext>
            </a:extLst>
          </p:cNvPr>
          <p:cNvGrpSpPr>
            <a:grpSpLocks/>
          </p:cNvGrpSpPr>
          <p:nvPr/>
        </p:nvGrpSpPr>
        <p:grpSpPr bwMode="auto">
          <a:xfrm>
            <a:off x="3998117" y="2622948"/>
            <a:ext cx="481013" cy="292894"/>
            <a:chOff x="432" y="3408"/>
            <a:chExt cx="486" cy="279"/>
          </a:xfrm>
        </p:grpSpPr>
        <p:sp>
          <p:nvSpPr>
            <p:cNvPr id="51" name="Rectangle 50">
              <a:extLst>
                <a:ext uri="{FF2B5EF4-FFF2-40B4-BE49-F238E27FC236}">
                  <a16:creationId xmlns:a16="http://schemas.microsoft.com/office/drawing/2014/main" id="{F95853A8-E908-44A2-935D-0B88DCB635BB}"/>
                </a:ext>
              </a:extLst>
            </p:cNvPr>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52" name="Text Box 51">
              <a:extLst>
                <a:ext uri="{FF2B5EF4-FFF2-40B4-BE49-F238E27FC236}">
                  <a16:creationId xmlns:a16="http://schemas.microsoft.com/office/drawing/2014/main" id="{EEAE095B-6B13-459A-9F14-294DFBB1EFC4}"/>
                </a:ext>
              </a:extLst>
            </p:cNvPr>
            <p:cNvSpPr txBox="1">
              <a:spLocks noChangeArrowheads="1"/>
            </p:cNvSpPr>
            <p:nvPr/>
          </p:nvSpPr>
          <p:spPr bwMode="auto">
            <a:xfrm>
              <a:off x="432" y="3425"/>
              <a:ext cx="486"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r>
                <a:rPr lang="en-US" altLang="en-US" sz="1350" b="0">
                  <a:latin typeface="Times New Roman" panose="02020603050405020304" pitchFamily="18" charset="0"/>
                </a:rPr>
                <a:t>2 3 4</a:t>
              </a:r>
            </a:p>
          </p:txBody>
        </p:sp>
      </p:grpSp>
      <p:grpSp>
        <p:nvGrpSpPr>
          <p:cNvPr id="53" name="Group 52">
            <a:extLst>
              <a:ext uri="{FF2B5EF4-FFF2-40B4-BE49-F238E27FC236}">
                <a16:creationId xmlns:a16="http://schemas.microsoft.com/office/drawing/2014/main" id="{8DD5DF96-DAC3-45FA-A676-A23AEBC42478}"/>
              </a:ext>
            </a:extLst>
          </p:cNvPr>
          <p:cNvGrpSpPr>
            <a:grpSpLocks/>
          </p:cNvGrpSpPr>
          <p:nvPr/>
        </p:nvGrpSpPr>
        <p:grpSpPr bwMode="auto">
          <a:xfrm>
            <a:off x="3998117" y="2874170"/>
            <a:ext cx="481013" cy="294085"/>
            <a:chOff x="432" y="3408"/>
            <a:chExt cx="486" cy="280"/>
          </a:xfrm>
        </p:grpSpPr>
        <p:sp>
          <p:nvSpPr>
            <p:cNvPr id="54" name="Rectangle 53">
              <a:extLst>
                <a:ext uri="{FF2B5EF4-FFF2-40B4-BE49-F238E27FC236}">
                  <a16:creationId xmlns:a16="http://schemas.microsoft.com/office/drawing/2014/main" id="{502CB72A-A759-4A3B-A379-EC69189D59F3}"/>
                </a:ext>
              </a:extLst>
            </p:cNvPr>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55" name="Text Box 54">
              <a:extLst>
                <a:ext uri="{FF2B5EF4-FFF2-40B4-BE49-F238E27FC236}">
                  <a16:creationId xmlns:a16="http://schemas.microsoft.com/office/drawing/2014/main" id="{D39D1C75-1FBE-4683-A586-02B948BD6F0A}"/>
                </a:ext>
              </a:extLst>
            </p:cNvPr>
            <p:cNvSpPr txBox="1">
              <a:spLocks noChangeArrowheads="1"/>
            </p:cNvSpPr>
            <p:nvPr/>
          </p:nvSpPr>
          <p:spPr bwMode="auto">
            <a:xfrm>
              <a:off x="432" y="3426"/>
              <a:ext cx="486"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r>
                <a:rPr lang="en-US" altLang="en-US" sz="1350" b="0">
                  <a:latin typeface="Times New Roman" panose="02020603050405020304" pitchFamily="18" charset="0"/>
                </a:rPr>
                <a:t>5 6 7</a:t>
              </a:r>
              <a:endParaRPr lang="en-US" altLang="en-US" sz="1500" b="0">
                <a:latin typeface="Times New Roman" panose="02020603050405020304" pitchFamily="18" charset="0"/>
              </a:endParaRPr>
            </a:p>
          </p:txBody>
        </p:sp>
      </p:grpSp>
      <p:grpSp>
        <p:nvGrpSpPr>
          <p:cNvPr id="56" name="Group 55">
            <a:extLst>
              <a:ext uri="{FF2B5EF4-FFF2-40B4-BE49-F238E27FC236}">
                <a16:creationId xmlns:a16="http://schemas.microsoft.com/office/drawing/2014/main" id="{CA8AB450-8A21-4438-B956-A4412B8EC530}"/>
              </a:ext>
            </a:extLst>
          </p:cNvPr>
          <p:cNvGrpSpPr>
            <a:grpSpLocks/>
          </p:cNvGrpSpPr>
          <p:nvPr/>
        </p:nvGrpSpPr>
        <p:grpSpPr bwMode="auto">
          <a:xfrm>
            <a:off x="2334814" y="3981451"/>
            <a:ext cx="481013" cy="292894"/>
            <a:chOff x="432" y="3408"/>
            <a:chExt cx="486" cy="279"/>
          </a:xfrm>
        </p:grpSpPr>
        <p:sp>
          <p:nvSpPr>
            <p:cNvPr id="57" name="Rectangle 56">
              <a:extLst>
                <a:ext uri="{FF2B5EF4-FFF2-40B4-BE49-F238E27FC236}">
                  <a16:creationId xmlns:a16="http://schemas.microsoft.com/office/drawing/2014/main" id="{7B207F84-272D-4E0B-9AA3-A72B7CE42B63}"/>
                </a:ext>
              </a:extLst>
            </p:cNvPr>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58" name="Text Box 57">
              <a:extLst>
                <a:ext uri="{FF2B5EF4-FFF2-40B4-BE49-F238E27FC236}">
                  <a16:creationId xmlns:a16="http://schemas.microsoft.com/office/drawing/2014/main" id="{1F2EA079-C5AC-412C-891A-9F5F08D8B90C}"/>
                </a:ext>
              </a:extLst>
            </p:cNvPr>
            <p:cNvSpPr txBox="1">
              <a:spLocks noChangeArrowheads="1"/>
            </p:cNvSpPr>
            <p:nvPr/>
          </p:nvSpPr>
          <p:spPr bwMode="auto">
            <a:xfrm>
              <a:off x="432" y="3425"/>
              <a:ext cx="486"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r>
                <a:rPr lang="en-US" altLang="en-US" sz="1350" b="0">
                  <a:latin typeface="Times New Roman" panose="02020603050405020304" pitchFamily="18" charset="0"/>
                </a:rPr>
                <a:t>1 2 4</a:t>
              </a:r>
              <a:endParaRPr lang="en-US" altLang="en-US" sz="1500" b="0">
                <a:latin typeface="Times New Roman" panose="02020603050405020304" pitchFamily="18" charset="0"/>
              </a:endParaRPr>
            </a:p>
          </p:txBody>
        </p:sp>
      </p:grpSp>
      <p:grpSp>
        <p:nvGrpSpPr>
          <p:cNvPr id="59" name="Group 58">
            <a:extLst>
              <a:ext uri="{FF2B5EF4-FFF2-40B4-BE49-F238E27FC236}">
                <a16:creationId xmlns:a16="http://schemas.microsoft.com/office/drawing/2014/main" id="{C02E9ACF-EDB9-46EE-BE1D-841DFBA608ED}"/>
              </a:ext>
            </a:extLst>
          </p:cNvPr>
          <p:cNvGrpSpPr>
            <a:grpSpLocks/>
          </p:cNvGrpSpPr>
          <p:nvPr/>
        </p:nvGrpSpPr>
        <p:grpSpPr bwMode="auto">
          <a:xfrm>
            <a:off x="2334814" y="4233863"/>
            <a:ext cx="481013" cy="294085"/>
            <a:chOff x="432" y="3408"/>
            <a:chExt cx="486" cy="281"/>
          </a:xfrm>
        </p:grpSpPr>
        <p:sp>
          <p:nvSpPr>
            <p:cNvPr id="60" name="Rectangle 59">
              <a:extLst>
                <a:ext uri="{FF2B5EF4-FFF2-40B4-BE49-F238E27FC236}">
                  <a16:creationId xmlns:a16="http://schemas.microsoft.com/office/drawing/2014/main" id="{CC334FDF-D2AA-4F32-95FB-144DF2D54789}"/>
                </a:ext>
              </a:extLst>
            </p:cNvPr>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61" name="Text Box 60">
              <a:extLst>
                <a:ext uri="{FF2B5EF4-FFF2-40B4-BE49-F238E27FC236}">
                  <a16:creationId xmlns:a16="http://schemas.microsoft.com/office/drawing/2014/main" id="{03AD990A-EC0B-41F0-9568-BB83AED45161}"/>
                </a:ext>
              </a:extLst>
            </p:cNvPr>
            <p:cNvSpPr txBox="1">
              <a:spLocks noChangeArrowheads="1"/>
            </p:cNvSpPr>
            <p:nvPr/>
          </p:nvSpPr>
          <p:spPr bwMode="auto">
            <a:xfrm>
              <a:off x="432" y="3426"/>
              <a:ext cx="486"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r>
                <a:rPr lang="en-US" altLang="en-US" sz="1350" b="0">
                  <a:latin typeface="Times New Roman" panose="02020603050405020304" pitchFamily="18" charset="0"/>
                </a:rPr>
                <a:t>4 5 7</a:t>
              </a:r>
              <a:endParaRPr lang="en-US" altLang="en-US" sz="1500" b="0">
                <a:latin typeface="Times New Roman" panose="02020603050405020304" pitchFamily="18" charset="0"/>
              </a:endParaRPr>
            </a:p>
          </p:txBody>
        </p:sp>
      </p:grpSp>
      <p:grpSp>
        <p:nvGrpSpPr>
          <p:cNvPr id="62" name="Group 61">
            <a:extLst>
              <a:ext uri="{FF2B5EF4-FFF2-40B4-BE49-F238E27FC236}">
                <a16:creationId xmlns:a16="http://schemas.microsoft.com/office/drawing/2014/main" id="{AF9890DE-B09B-4A16-AF8E-82F233C9FE3E}"/>
              </a:ext>
            </a:extLst>
          </p:cNvPr>
          <p:cNvGrpSpPr>
            <a:grpSpLocks/>
          </p:cNvGrpSpPr>
          <p:nvPr/>
        </p:nvGrpSpPr>
        <p:grpSpPr bwMode="auto">
          <a:xfrm>
            <a:off x="2905124" y="4032648"/>
            <a:ext cx="481013" cy="292894"/>
            <a:chOff x="432" y="3408"/>
            <a:chExt cx="486" cy="280"/>
          </a:xfrm>
        </p:grpSpPr>
        <p:sp>
          <p:nvSpPr>
            <p:cNvPr id="63" name="Rectangle 62">
              <a:extLst>
                <a:ext uri="{FF2B5EF4-FFF2-40B4-BE49-F238E27FC236}">
                  <a16:creationId xmlns:a16="http://schemas.microsoft.com/office/drawing/2014/main" id="{A0D2BBB8-1C79-40FA-B8E4-0CE9324DF98B}"/>
                </a:ext>
              </a:extLst>
            </p:cNvPr>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64" name="Text Box 63">
              <a:extLst>
                <a:ext uri="{FF2B5EF4-FFF2-40B4-BE49-F238E27FC236}">
                  <a16:creationId xmlns:a16="http://schemas.microsoft.com/office/drawing/2014/main" id="{7BABEC8C-6687-4C71-A2AF-6F5CB4D9C627}"/>
                </a:ext>
              </a:extLst>
            </p:cNvPr>
            <p:cNvSpPr txBox="1">
              <a:spLocks noChangeArrowheads="1"/>
            </p:cNvSpPr>
            <p:nvPr/>
          </p:nvSpPr>
          <p:spPr bwMode="auto">
            <a:xfrm>
              <a:off x="432" y="3425"/>
              <a:ext cx="486"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r>
                <a:rPr lang="en-US" altLang="en-US" sz="1350" b="0">
                  <a:latin typeface="Times New Roman" panose="02020603050405020304" pitchFamily="18" charset="0"/>
                </a:rPr>
                <a:t>1 2 5</a:t>
              </a:r>
              <a:endParaRPr lang="en-US" altLang="en-US" sz="1500" b="0">
                <a:latin typeface="Times New Roman" panose="02020603050405020304" pitchFamily="18" charset="0"/>
              </a:endParaRPr>
            </a:p>
          </p:txBody>
        </p:sp>
      </p:grpSp>
      <p:grpSp>
        <p:nvGrpSpPr>
          <p:cNvPr id="65" name="Group 64">
            <a:extLst>
              <a:ext uri="{FF2B5EF4-FFF2-40B4-BE49-F238E27FC236}">
                <a16:creationId xmlns:a16="http://schemas.microsoft.com/office/drawing/2014/main" id="{7337CCFF-52EF-48EA-A45A-FA2C9E47E6C8}"/>
              </a:ext>
            </a:extLst>
          </p:cNvPr>
          <p:cNvGrpSpPr>
            <a:grpSpLocks/>
          </p:cNvGrpSpPr>
          <p:nvPr/>
        </p:nvGrpSpPr>
        <p:grpSpPr bwMode="auto">
          <a:xfrm>
            <a:off x="2905124" y="4283868"/>
            <a:ext cx="481013" cy="291704"/>
            <a:chOff x="432" y="3408"/>
            <a:chExt cx="486" cy="278"/>
          </a:xfrm>
        </p:grpSpPr>
        <p:sp>
          <p:nvSpPr>
            <p:cNvPr id="66" name="Rectangle 65">
              <a:extLst>
                <a:ext uri="{FF2B5EF4-FFF2-40B4-BE49-F238E27FC236}">
                  <a16:creationId xmlns:a16="http://schemas.microsoft.com/office/drawing/2014/main" id="{DA85A6A2-4636-448A-8378-E204AED23170}"/>
                </a:ext>
              </a:extLst>
            </p:cNvPr>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67" name="Text Box 66">
              <a:extLst>
                <a:ext uri="{FF2B5EF4-FFF2-40B4-BE49-F238E27FC236}">
                  <a16:creationId xmlns:a16="http://schemas.microsoft.com/office/drawing/2014/main" id="{F2039B85-80C5-4A68-A50E-CE76B51D8964}"/>
                </a:ext>
              </a:extLst>
            </p:cNvPr>
            <p:cNvSpPr txBox="1">
              <a:spLocks noChangeArrowheads="1"/>
            </p:cNvSpPr>
            <p:nvPr/>
          </p:nvSpPr>
          <p:spPr bwMode="auto">
            <a:xfrm>
              <a:off x="432" y="3424"/>
              <a:ext cx="486"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r>
                <a:rPr lang="en-US" altLang="en-US" sz="1350" b="0">
                  <a:latin typeface="Times New Roman" panose="02020603050405020304" pitchFamily="18" charset="0"/>
                </a:rPr>
                <a:t>4 5 8</a:t>
              </a:r>
              <a:endParaRPr lang="en-US" altLang="en-US" sz="1500" b="0">
                <a:latin typeface="Times New Roman" panose="02020603050405020304" pitchFamily="18" charset="0"/>
              </a:endParaRPr>
            </a:p>
          </p:txBody>
        </p:sp>
      </p:grpSp>
      <p:sp>
        <p:nvSpPr>
          <p:cNvPr id="68" name="Rectangle 67">
            <a:extLst>
              <a:ext uri="{FF2B5EF4-FFF2-40B4-BE49-F238E27FC236}">
                <a16:creationId xmlns:a16="http://schemas.microsoft.com/office/drawing/2014/main" id="{7751D5D0-396A-45EA-93F7-F609009F8233}"/>
              </a:ext>
            </a:extLst>
          </p:cNvPr>
          <p:cNvSpPr>
            <a:spLocks noChangeArrowheads="1"/>
          </p:cNvSpPr>
          <p:nvPr/>
        </p:nvSpPr>
        <p:spPr bwMode="auto">
          <a:xfrm>
            <a:off x="4093368" y="1766888"/>
            <a:ext cx="190500" cy="302419"/>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69" name="Line 68">
            <a:extLst>
              <a:ext uri="{FF2B5EF4-FFF2-40B4-BE49-F238E27FC236}">
                <a16:creationId xmlns:a16="http://schemas.microsoft.com/office/drawing/2014/main" id="{7608DBB5-63C0-4472-8237-21342C81B0FE}"/>
              </a:ext>
            </a:extLst>
          </p:cNvPr>
          <p:cNvSpPr>
            <a:spLocks noChangeShapeType="1"/>
          </p:cNvSpPr>
          <p:nvPr/>
        </p:nvSpPr>
        <p:spPr bwMode="auto">
          <a:xfrm>
            <a:off x="4093368" y="1868091"/>
            <a:ext cx="1905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70" name="Line 69">
            <a:extLst>
              <a:ext uri="{FF2B5EF4-FFF2-40B4-BE49-F238E27FC236}">
                <a16:creationId xmlns:a16="http://schemas.microsoft.com/office/drawing/2014/main" id="{337889EC-5D0A-4262-95ED-E86FB6CED9EE}"/>
              </a:ext>
            </a:extLst>
          </p:cNvPr>
          <p:cNvSpPr>
            <a:spLocks noChangeShapeType="1"/>
          </p:cNvSpPr>
          <p:nvPr/>
        </p:nvSpPr>
        <p:spPr bwMode="auto">
          <a:xfrm>
            <a:off x="4093368" y="1968103"/>
            <a:ext cx="1905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grpSp>
        <p:nvGrpSpPr>
          <p:cNvPr id="71" name="Group 84">
            <a:extLst>
              <a:ext uri="{FF2B5EF4-FFF2-40B4-BE49-F238E27FC236}">
                <a16:creationId xmlns:a16="http://schemas.microsoft.com/office/drawing/2014/main" id="{C503F224-69E0-4E20-8764-E7897019A3AD}"/>
              </a:ext>
            </a:extLst>
          </p:cNvPr>
          <p:cNvGrpSpPr>
            <a:grpSpLocks/>
          </p:cNvGrpSpPr>
          <p:nvPr/>
        </p:nvGrpSpPr>
        <p:grpSpPr bwMode="auto">
          <a:xfrm>
            <a:off x="3773089" y="1081089"/>
            <a:ext cx="804863" cy="297656"/>
            <a:chOff x="4416" y="1440"/>
            <a:chExt cx="676" cy="250"/>
          </a:xfrm>
        </p:grpSpPr>
        <p:sp>
          <p:nvSpPr>
            <p:cNvPr id="72" name="Rectangle 85">
              <a:extLst>
                <a:ext uri="{FF2B5EF4-FFF2-40B4-BE49-F238E27FC236}">
                  <a16:creationId xmlns:a16="http://schemas.microsoft.com/office/drawing/2014/main" id="{2D10F512-42AD-41D6-B23A-A517C026E08C}"/>
                </a:ext>
              </a:extLst>
            </p:cNvPr>
            <p:cNvSpPr>
              <a:spLocks noChangeArrowheads="1"/>
            </p:cNvSpPr>
            <p:nvPr/>
          </p:nvSpPr>
          <p:spPr bwMode="auto">
            <a:xfrm>
              <a:off x="4416" y="1440"/>
              <a:ext cx="672" cy="213"/>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pPr algn="ctr"/>
              <a:endParaRPr lang="en-US" altLang="en-US" sz="2100">
                <a:latin typeface="Wingdings" panose="05000000000000000000" pitchFamily="2" charset="2"/>
              </a:endParaRPr>
            </a:p>
          </p:txBody>
        </p:sp>
        <p:sp>
          <p:nvSpPr>
            <p:cNvPr id="73" name="Text Box 86">
              <a:extLst>
                <a:ext uri="{FF2B5EF4-FFF2-40B4-BE49-F238E27FC236}">
                  <a16:creationId xmlns:a16="http://schemas.microsoft.com/office/drawing/2014/main" id="{44B94371-67DD-422A-9D1D-3B48224566FE}"/>
                </a:ext>
              </a:extLst>
            </p:cNvPr>
            <p:cNvSpPr txBox="1">
              <a:spLocks noChangeArrowheads="1"/>
            </p:cNvSpPr>
            <p:nvPr/>
          </p:nvSpPr>
          <p:spPr bwMode="auto">
            <a:xfrm>
              <a:off x="4416" y="1440"/>
              <a:ext cx="6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r>
                <a:rPr lang="en-US" altLang="en-US" sz="1500" b="0">
                  <a:latin typeface="Times New Roman" panose="02020603050405020304" pitchFamily="18" charset="0"/>
                </a:rPr>
                <a:t>1 2 3 5 6</a:t>
              </a:r>
            </a:p>
          </p:txBody>
        </p:sp>
      </p:grpSp>
      <p:sp>
        <p:nvSpPr>
          <p:cNvPr id="74" name="Line 87">
            <a:extLst>
              <a:ext uri="{FF2B5EF4-FFF2-40B4-BE49-F238E27FC236}">
                <a16:creationId xmlns:a16="http://schemas.microsoft.com/office/drawing/2014/main" id="{6F114781-511B-44BB-8736-AB5EB09CB4AB}"/>
              </a:ext>
            </a:extLst>
          </p:cNvPr>
          <p:cNvSpPr>
            <a:spLocks noChangeShapeType="1"/>
          </p:cNvSpPr>
          <p:nvPr/>
        </p:nvSpPr>
        <p:spPr bwMode="auto">
          <a:xfrm>
            <a:off x="4173139" y="1366837"/>
            <a:ext cx="0" cy="34290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75" name="Line 88">
            <a:extLst>
              <a:ext uri="{FF2B5EF4-FFF2-40B4-BE49-F238E27FC236}">
                <a16:creationId xmlns:a16="http://schemas.microsoft.com/office/drawing/2014/main" id="{B69F2343-5DA5-4F4E-A0AE-57D2F90DBAC7}"/>
              </a:ext>
            </a:extLst>
          </p:cNvPr>
          <p:cNvSpPr>
            <a:spLocks noChangeShapeType="1"/>
          </p:cNvSpPr>
          <p:nvPr/>
        </p:nvSpPr>
        <p:spPr bwMode="auto">
          <a:xfrm>
            <a:off x="3087289" y="1938337"/>
            <a:ext cx="57150" cy="57150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76" name="Line 89">
            <a:extLst>
              <a:ext uri="{FF2B5EF4-FFF2-40B4-BE49-F238E27FC236}">
                <a16:creationId xmlns:a16="http://schemas.microsoft.com/office/drawing/2014/main" id="{20C81E7D-D2E4-4607-B58B-74316B0D4985}"/>
              </a:ext>
            </a:extLst>
          </p:cNvPr>
          <p:cNvSpPr>
            <a:spLocks noChangeShapeType="1"/>
          </p:cNvSpPr>
          <p:nvPr/>
        </p:nvSpPr>
        <p:spPr bwMode="auto">
          <a:xfrm flipH="1">
            <a:off x="4230289" y="1995487"/>
            <a:ext cx="742950" cy="57150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77" name="Line 90">
            <a:extLst>
              <a:ext uri="{FF2B5EF4-FFF2-40B4-BE49-F238E27FC236}">
                <a16:creationId xmlns:a16="http://schemas.microsoft.com/office/drawing/2014/main" id="{8D165E6F-A7C0-475F-A11F-E41D8C6B6FFE}"/>
              </a:ext>
            </a:extLst>
          </p:cNvPr>
          <p:cNvSpPr>
            <a:spLocks noChangeShapeType="1"/>
          </p:cNvSpPr>
          <p:nvPr/>
        </p:nvSpPr>
        <p:spPr bwMode="auto">
          <a:xfrm flipH="1">
            <a:off x="5258989" y="2395537"/>
            <a:ext cx="571500" cy="11430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grpSp>
        <p:nvGrpSpPr>
          <p:cNvPr id="78" name="Group 91">
            <a:extLst>
              <a:ext uri="{FF2B5EF4-FFF2-40B4-BE49-F238E27FC236}">
                <a16:creationId xmlns:a16="http://schemas.microsoft.com/office/drawing/2014/main" id="{494D7D58-CD68-48FB-84B2-75F008FAB2A6}"/>
              </a:ext>
            </a:extLst>
          </p:cNvPr>
          <p:cNvGrpSpPr>
            <a:grpSpLocks/>
          </p:cNvGrpSpPr>
          <p:nvPr/>
        </p:nvGrpSpPr>
        <p:grpSpPr bwMode="auto">
          <a:xfrm>
            <a:off x="1258489" y="1881189"/>
            <a:ext cx="1033463" cy="297656"/>
            <a:chOff x="0" y="1728"/>
            <a:chExt cx="868" cy="250"/>
          </a:xfrm>
        </p:grpSpPr>
        <p:grpSp>
          <p:nvGrpSpPr>
            <p:cNvPr id="79" name="Group 92">
              <a:extLst>
                <a:ext uri="{FF2B5EF4-FFF2-40B4-BE49-F238E27FC236}">
                  <a16:creationId xmlns:a16="http://schemas.microsoft.com/office/drawing/2014/main" id="{3615FE21-7B9C-44A2-AA20-7633153A150F}"/>
                </a:ext>
              </a:extLst>
            </p:cNvPr>
            <p:cNvGrpSpPr>
              <a:grpSpLocks/>
            </p:cNvGrpSpPr>
            <p:nvPr/>
          </p:nvGrpSpPr>
          <p:grpSpPr bwMode="auto">
            <a:xfrm>
              <a:off x="432" y="1728"/>
              <a:ext cx="436" cy="250"/>
              <a:chOff x="432" y="1728"/>
              <a:chExt cx="436" cy="250"/>
            </a:xfrm>
          </p:grpSpPr>
          <p:sp>
            <p:nvSpPr>
              <p:cNvPr id="83" name="Rectangle 93">
                <a:extLst>
                  <a:ext uri="{FF2B5EF4-FFF2-40B4-BE49-F238E27FC236}">
                    <a16:creationId xmlns:a16="http://schemas.microsoft.com/office/drawing/2014/main" id="{543E71A6-12A1-4993-8D16-D6EAFA78674B}"/>
                  </a:ext>
                </a:extLst>
              </p:cNvPr>
              <p:cNvSpPr>
                <a:spLocks noChangeArrowheads="1"/>
              </p:cNvSpPr>
              <p:nvPr/>
            </p:nvSpPr>
            <p:spPr bwMode="auto">
              <a:xfrm>
                <a:off x="432" y="1728"/>
                <a:ext cx="432" cy="205"/>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pPr algn="ctr"/>
                <a:endParaRPr lang="en-US" altLang="en-US" sz="2100">
                  <a:latin typeface="Wingdings" panose="05000000000000000000" pitchFamily="2" charset="2"/>
                </a:endParaRPr>
              </a:p>
            </p:txBody>
          </p:sp>
          <p:sp>
            <p:nvSpPr>
              <p:cNvPr id="84" name="Text Box 94">
                <a:extLst>
                  <a:ext uri="{FF2B5EF4-FFF2-40B4-BE49-F238E27FC236}">
                    <a16:creationId xmlns:a16="http://schemas.microsoft.com/office/drawing/2014/main" id="{3F1A642C-EE5B-4829-97D6-67E8241765C8}"/>
                  </a:ext>
                </a:extLst>
              </p:cNvPr>
              <p:cNvSpPr txBox="1">
                <a:spLocks noChangeArrowheads="1"/>
              </p:cNvSpPr>
              <p:nvPr/>
            </p:nvSpPr>
            <p:spPr bwMode="auto">
              <a:xfrm>
                <a:off x="432" y="1728"/>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r>
                  <a:rPr lang="en-US" altLang="en-US" sz="1500" b="0">
                    <a:latin typeface="Times New Roman" panose="02020603050405020304" pitchFamily="18" charset="0"/>
                  </a:rPr>
                  <a:t>3 5 6</a:t>
                </a:r>
              </a:p>
            </p:txBody>
          </p:sp>
        </p:grpSp>
        <p:grpSp>
          <p:nvGrpSpPr>
            <p:cNvPr id="80" name="Group 95">
              <a:extLst>
                <a:ext uri="{FF2B5EF4-FFF2-40B4-BE49-F238E27FC236}">
                  <a16:creationId xmlns:a16="http://schemas.microsoft.com/office/drawing/2014/main" id="{25E714C9-CC46-4796-A774-934DB3F8D1FA}"/>
                </a:ext>
              </a:extLst>
            </p:cNvPr>
            <p:cNvGrpSpPr>
              <a:grpSpLocks/>
            </p:cNvGrpSpPr>
            <p:nvPr/>
          </p:nvGrpSpPr>
          <p:grpSpPr bwMode="auto">
            <a:xfrm>
              <a:off x="0" y="1728"/>
              <a:ext cx="446" cy="250"/>
              <a:chOff x="336" y="1440"/>
              <a:chExt cx="446" cy="250"/>
            </a:xfrm>
          </p:grpSpPr>
          <p:sp>
            <p:nvSpPr>
              <p:cNvPr id="81" name="Rectangle 96">
                <a:extLst>
                  <a:ext uri="{FF2B5EF4-FFF2-40B4-BE49-F238E27FC236}">
                    <a16:creationId xmlns:a16="http://schemas.microsoft.com/office/drawing/2014/main" id="{F7807B7C-2483-4B8B-B9DE-673F7FB85F47}"/>
                  </a:ext>
                </a:extLst>
              </p:cNvPr>
              <p:cNvSpPr>
                <a:spLocks noChangeArrowheads="1"/>
              </p:cNvSpPr>
              <p:nvPr/>
            </p:nvSpPr>
            <p:spPr bwMode="auto">
              <a:xfrm>
                <a:off x="336" y="1440"/>
                <a:ext cx="432" cy="205"/>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pPr algn="ctr"/>
                <a:endParaRPr lang="en-US" altLang="en-US" sz="2100">
                  <a:latin typeface="Wingdings" panose="05000000000000000000" pitchFamily="2" charset="2"/>
                </a:endParaRPr>
              </a:p>
            </p:txBody>
          </p:sp>
          <p:sp>
            <p:nvSpPr>
              <p:cNvPr id="82" name="Text Box 97">
                <a:extLst>
                  <a:ext uri="{FF2B5EF4-FFF2-40B4-BE49-F238E27FC236}">
                    <a16:creationId xmlns:a16="http://schemas.microsoft.com/office/drawing/2014/main" id="{3DF11978-44F8-4FDB-8654-5DBC74078379}"/>
                  </a:ext>
                </a:extLst>
              </p:cNvPr>
              <p:cNvSpPr txBox="1">
                <a:spLocks noChangeArrowheads="1"/>
              </p:cNvSpPr>
              <p:nvPr/>
            </p:nvSpPr>
            <p:spPr bwMode="auto">
              <a:xfrm>
                <a:off x="336" y="1440"/>
                <a:ext cx="44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r>
                  <a:rPr lang="en-US" altLang="en-US" sz="1500" b="0">
                    <a:latin typeface="Times New Roman" panose="02020603050405020304" pitchFamily="18" charset="0"/>
                  </a:rPr>
                  <a:t>1 2 +</a:t>
                </a:r>
              </a:p>
            </p:txBody>
          </p:sp>
        </p:grpSp>
      </p:grpSp>
      <p:grpSp>
        <p:nvGrpSpPr>
          <p:cNvPr id="85" name="Group 98">
            <a:extLst>
              <a:ext uri="{FF2B5EF4-FFF2-40B4-BE49-F238E27FC236}">
                <a16:creationId xmlns:a16="http://schemas.microsoft.com/office/drawing/2014/main" id="{0E4EAAE8-84EF-4C6B-9740-556B87F46A68}"/>
              </a:ext>
            </a:extLst>
          </p:cNvPr>
          <p:cNvGrpSpPr>
            <a:grpSpLocks/>
          </p:cNvGrpSpPr>
          <p:nvPr/>
        </p:nvGrpSpPr>
        <p:grpSpPr bwMode="auto">
          <a:xfrm>
            <a:off x="1258489" y="2338389"/>
            <a:ext cx="890588" cy="297656"/>
            <a:chOff x="0" y="2160"/>
            <a:chExt cx="748" cy="250"/>
          </a:xfrm>
        </p:grpSpPr>
        <p:grpSp>
          <p:nvGrpSpPr>
            <p:cNvPr id="86" name="Group 99">
              <a:extLst>
                <a:ext uri="{FF2B5EF4-FFF2-40B4-BE49-F238E27FC236}">
                  <a16:creationId xmlns:a16="http://schemas.microsoft.com/office/drawing/2014/main" id="{41979DF0-CAB9-4467-ACAC-901032F0A7C7}"/>
                </a:ext>
              </a:extLst>
            </p:cNvPr>
            <p:cNvGrpSpPr>
              <a:grpSpLocks/>
            </p:cNvGrpSpPr>
            <p:nvPr/>
          </p:nvGrpSpPr>
          <p:grpSpPr bwMode="auto">
            <a:xfrm>
              <a:off x="432" y="2160"/>
              <a:ext cx="316" cy="250"/>
              <a:chOff x="4416" y="1440"/>
              <a:chExt cx="685" cy="260"/>
            </a:xfrm>
          </p:grpSpPr>
          <p:sp>
            <p:nvSpPr>
              <p:cNvPr id="90" name="Rectangle 100">
                <a:extLst>
                  <a:ext uri="{FF2B5EF4-FFF2-40B4-BE49-F238E27FC236}">
                    <a16:creationId xmlns:a16="http://schemas.microsoft.com/office/drawing/2014/main" id="{71F2956D-4130-4F7D-A318-6056AE25D5BD}"/>
                  </a:ext>
                </a:extLst>
              </p:cNvPr>
              <p:cNvSpPr>
                <a:spLocks noChangeArrowheads="1"/>
              </p:cNvSpPr>
              <p:nvPr/>
            </p:nvSpPr>
            <p:spPr bwMode="auto">
              <a:xfrm>
                <a:off x="4416" y="1440"/>
                <a:ext cx="672" cy="213"/>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pPr algn="ctr"/>
                <a:endParaRPr lang="en-US" altLang="en-US" sz="2100">
                  <a:latin typeface="Wingdings" panose="05000000000000000000" pitchFamily="2" charset="2"/>
                </a:endParaRPr>
              </a:p>
            </p:txBody>
          </p:sp>
          <p:sp>
            <p:nvSpPr>
              <p:cNvPr id="91" name="Text Box 101">
                <a:extLst>
                  <a:ext uri="{FF2B5EF4-FFF2-40B4-BE49-F238E27FC236}">
                    <a16:creationId xmlns:a16="http://schemas.microsoft.com/office/drawing/2014/main" id="{1D6812F8-0052-480B-8419-34090545B3A4}"/>
                  </a:ext>
                </a:extLst>
              </p:cNvPr>
              <p:cNvSpPr txBox="1">
                <a:spLocks noChangeArrowheads="1"/>
              </p:cNvSpPr>
              <p:nvPr/>
            </p:nvSpPr>
            <p:spPr bwMode="auto">
              <a:xfrm>
                <a:off x="4416" y="1440"/>
                <a:ext cx="685"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r>
                  <a:rPr lang="en-US" altLang="en-US" sz="1500" b="0">
                    <a:latin typeface="Times New Roman" panose="02020603050405020304" pitchFamily="18" charset="0"/>
                  </a:rPr>
                  <a:t>5 6</a:t>
                </a:r>
              </a:p>
            </p:txBody>
          </p:sp>
        </p:grpSp>
        <p:grpSp>
          <p:nvGrpSpPr>
            <p:cNvPr id="87" name="Group 102">
              <a:extLst>
                <a:ext uri="{FF2B5EF4-FFF2-40B4-BE49-F238E27FC236}">
                  <a16:creationId xmlns:a16="http://schemas.microsoft.com/office/drawing/2014/main" id="{15D8BFE7-4BC9-4AD6-B10F-4A0B92E5011B}"/>
                </a:ext>
              </a:extLst>
            </p:cNvPr>
            <p:cNvGrpSpPr>
              <a:grpSpLocks/>
            </p:cNvGrpSpPr>
            <p:nvPr/>
          </p:nvGrpSpPr>
          <p:grpSpPr bwMode="auto">
            <a:xfrm>
              <a:off x="0" y="2160"/>
              <a:ext cx="446" cy="250"/>
              <a:chOff x="336" y="1440"/>
              <a:chExt cx="446" cy="250"/>
            </a:xfrm>
          </p:grpSpPr>
          <p:sp>
            <p:nvSpPr>
              <p:cNvPr id="88" name="Rectangle 103">
                <a:extLst>
                  <a:ext uri="{FF2B5EF4-FFF2-40B4-BE49-F238E27FC236}">
                    <a16:creationId xmlns:a16="http://schemas.microsoft.com/office/drawing/2014/main" id="{AB30B868-9497-48F8-8524-EF7DCE00A380}"/>
                  </a:ext>
                </a:extLst>
              </p:cNvPr>
              <p:cNvSpPr>
                <a:spLocks noChangeArrowheads="1"/>
              </p:cNvSpPr>
              <p:nvPr/>
            </p:nvSpPr>
            <p:spPr bwMode="auto">
              <a:xfrm>
                <a:off x="336" y="1440"/>
                <a:ext cx="432" cy="205"/>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pPr algn="ctr"/>
                <a:endParaRPr lang="en-US" altLang="en-US" sz="2100">
                  <a:latin typeface="Wingdings" panose="05000000000000000000" pitchFamily="2" charset="2"/>
                </a:endParaRPr>
              </a:p>
            </p:txBody>
          </p:sp>
          <p:sp>
            <p:nvSpPr>
              <p:cNvPr id="89" name="Text Box 104">
                <a:extLst>
                  <a:ext uri="{FF2B5EF4-FFF2-40B4-BE49-F238E27FC236}">
                    <a16:creationId xmlns:a16="http://schemas.microsoft.com/office/drawing/2014/main" id="{FF03E3F6-E4CB-4647-9E09-1417EAED1026}"/>
                  </a:ext>
                </a:extLst>
              </p:cNvPr>
              <p:cNvSpPr txBox="1">
                <a:spLocks noChangeArrowheads="1"/>
              </p:cNvSpPr>
              <p:nvPr/>
            </p:nvSpPr>
            <p:spPr bwMode="auto">
              <a:xfrm>
                <a:off x="336" y="1440"/>
                <a:ext cx="44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r>
                  <a:rPr lang="en-US" altLang="en-US" sz="1500" b="0">
                    <a:latin typeface="Times New Roman" panose="02020603050405020304" pitchFamily="18" charset="0"/>
                  </a:rPr>
                  <a:t>1 3 +</a:t>
                </a:r>
              </a:p>
            </p:txBody>
          </p:sp>
        </p:grpSp>
      </p:grpSp>
      <p:grpSp>
        <p:nvGrpSpPr>
          <p:cNvPr id="92" name="Group 105">
            <a:extLst>
              <a:ext uri="{FF2B5EF4-FFF2-40B4-BE49-F238E27FC236}">
                <a16:creationId xmlns:a16="http://schemas.microsoft.com/office/drawing/2014/main" id="{52C7A1DD-54A0-43E7-A0C3-6CB7B81F2F8A}"/>
              </a:ext>
            </a:extLst>
          </p:cNvPr>
          <p:cNvGrpSpPr>
            <a:grpSpLocks/>
          </p:cNvGrpSpPr>
          <p:nvPr/>
        </p:nvGrpSpPr>
        <p:grpSpPr bwMode="auto">
          <a:xfrm>
            <a:off x="1258489" y="2795589"/>
            <a:ext cx="742950" cy="297656"/>
            <a:chOff x="0" y="2544"/>
            <a:chExt cx="624" cy="250"/>
          </a:xfrm>
        </p:grpSpPr>
        <p:grpSp>
          <p:nvGrpSpPr>
            <p:cNvPr id="93" name="Group 106">
              <a:extLst>
                <a:ext uri="{FF2B5EF4-FFF2-40B4-BE49-F238E27FC236}">
                  <a16:creationId xmlns:a16="http://schemas.microsoft.com/office/drawing/2014/main" id="{840FF6E9-2016-47CA-BAC0-3FEC3DAB1FFB}"/>
                </a:ext>
              </a:extLst>
            </p:cNvPr>
            <p:cNvGrpSpPr>
              <a:grpSpLocks/>
            </p:cNvGrpSpPr>
            <p:nvPr/>
          </p:nvGrpSpPr>
          <p:grpSpPr bwMode="auto">
            <a:xfrm>
              <a:off x="417" y="2544"/>
              <a:ext cx="207" cy="250"/>
              <a:chOff x="4363" y="1440"/>
              <a:chExt cx="725" cy="260"/>
            </a:xfrm>
          </p:grpSpPr>
          <p:sp>
            <p:nvSpPr>
              <p:cNvPr id="97" name="Rectangle 107">
                <a:extLst>
                  <a:ext uri="{FF2B5EF4-FFF2-40B4-BE49-F238E27FC236}">
                    <a16:creationId xmlns:a16="http://schemas.microsoft.com/office/drawing/2014/main" id="{974FD592-FD80-492C-8174-DB9DF9AEE515}"/>
                  </a:ext>
                </a:extLst>
              </p:cNvPr>
              <p:cNvSpPr>
                <a:spLocks noChangeArrowheads="1"/>
              </p:cNvSpPr>
              <p:nvPr/>
            </p:nvSpPr>
            <p:spPr bwMode="auto">
              <a:xfrm>
                <a:off x="4416" y="1440"/>
                <a:ext cx="672" cy="213"/>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pPr algn="ctr"/>
                <a:endParaRPr lang="en-US" altLang="en-US" sz="2100">
                  <a:latin typeface="Wingdings" panose="05000000000000000000" pitchFamily="2" charset="2"/>
                </a:endParaRPr>
              </a:p>
            </p:txBody>
          </p:sp>
          <p:sp>
            <p:nvSpPr>
              <p:cNvPr id="98" name="Text Box 108">
                <a:extLst>
                  <a:ext uri="{FF2B5EF4-FFF2-40B4-BE49-F238E27FC236}">
                    <a16:creationId xmlns:a16="http://schemas.microsoft.com/office/drawing/2014/main" id="{348DF8FC-9846-4262-B064-EB195B29BA8A}"/>
                  </a:ext>
                </a:extLst>
              </p:cNvPr>
              <p:cNvSpPr txBox="1">
                <a:spLocks noChangeArrowheads="1"/>
              </p:cNvSpPr>
              <p:nvPr/>
            </p:nvSpPr>
            <p:spPr bwMode="auto">
              <a:xfrm>
                <a:off x="4363" y="1440"/>
                <a:ext cx="687"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r>
                  <a:rPr lang="en-US" altLang="en-US" sz="1500" b="0">
                    <a:latin typeface="Times New Roman" panose="02020603050405020304" pitchFamily="18" charset="0"/>
                  </a:rPr>
                  <a:t>6</a:t>
                </a:r>
              </a:p>
            </p:txBody>
          </p:sp>
        </p:grpSp>
        <p:grpSp>
          <p:nvGrpSpPr>
            <p:cNvPr id="94" name="Group 109">
              <a:extLst>
                <a:ext uri="{FF2B5EF4-FFF2-40B4-BE49-F238E27FC236}">
                  <a16:creationId xmlns:a16="http://schemas.microsoft.com/office/drawing/2014/main" id="{2BB151AE-17ED-4B63-BA3D-B249DFCB1403}"/>
                </a:ext>
              </a:extLst>
            </p:cNvPr>
            <p:cNvGrpSpPr>
              <a:grpSpLocks/>
            </p:cNvGrpSpPr>
            <p:nvPr/>
          </p:nvGrpSpPr>
          <p:grpSpPr bwMode="auto">
            <a:xfrm>
              <a:off x="0" y="2544"/>
              <a:ext cx="446" cy="250"/>
              <a:chOff x="336" y="1440"/>
              <a:chExt cx="446" cy="250"/>
            </a:xfrm>
          </p:grpSpPr>
          <p:sp>
            <p:nvSpPr>
              <p:cNvPr id="95" name="Rectangle 110">
                <a:extLst>
                  <a:ext uri="{FF2B5EF4-FFF2-40B4-BE49-F238E27FC236}">
                    <a16:creationId xmlns:a16="http://schemas.microsoft.com/office/drawing/2014/main" id="{96BA5939-ABA7-4C52-B830-3761EF76B16D}"/>
                  </a:ext>
                </a:extLst>
              </p:cNvPr>
              <p:cNvSpPr>
                <a:spLocks noChangeArrowheads="1"/>
              </p:cNvSpPr>
              <p:nvPr/>
            </p:nvSpPr>
            <p:spPr bwMode="auto">
              <a:xfrm>
                <a:off x="336" y="1440"/>
                <a:ext cx="432" cy="205"/>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pPr algn="ctr"/>
                <a:endParaRPr lang="en-US" altLang="en-US" sz="2100">
                  <a:latin typeface="Wingdings" panose="05000000000000000000" pitchFamily="2" charset="2"/>
                </a:endParaRPr>
              </a:p>
            </p:txBody>
          </p:sp>
          <p:sp>
            <p:nvSpPr>
              <p:cNvPr id="96" name="Text Box 111">
                <a:extLst>
                  <a:ext uri="{FF2B5EF4-FFF2-40B4-BE49-F238E27FC236}">
                    <a16:creationId xmlns:a16="http://schemas.microsoft.com/office/drawing/2014/main" id="{7D0197E4-78E2-4F40-BB9E-0A401F3A687A}"/>
                  </a:ext>
                </a:extLst>
              </p:cNvPr>
              <p:cNvSpPr txBox="1">
                <a:spLocks noChangeArrowheads="1"/>
              </p:cNvSpPr>
              <p:nvPr/>
            </p:nvSpPr>
            <p:spPr bwMode="auto">
              <a:xfrm>
                <a:off x="336" y="1440"/>
                <a:ext cx="44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r>
                  <a:rPr lang="en-US" altLang="en-US" sz="1500" b="0">
                    <a:latin typeface="Times New Roman" panose="02020603050405020304" pitchFamily="18" charset="0"/>
                  </a:rPr>
                  <a:t>1 5 +</a:t>
                </a:r>
              </a:p>
            </p:txBody>
          </p:sp>
        </p:grpSp>
      </p:grpSp>
      <p:sp>
        <p:nvSpPr>
          <p:cNvPr id="99" name="Line 112">
            <a:extLst>
              <a:ext uri="{FF2B5EF4-FFF2-40B4-BE49-F238E27FC236}">
                <a16:creationId xmlns:a16="http://schemas.microsoft.com/office/drawing/2014/main" id="{9577F2D8-B1A3-4A12-9D74-D4815EB388C0}"/>
              </a:ext>
            </a:extLst>
          </p:cNvPr>
          <p:cNvSpPr>
            <a:spLocks noChangeShapeType="1"/>
          </p:cNvSpPr>
          <p:nvPr/>
        </p:nvSpPr>
        <p:spPr bwMode="auto">
          <a:xfrm>
            <a:off x="2287189" y="2109787"/>
            <a:ext cx="800100" cy="1085850"/>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100" name="Line 113">
            <a:extLst>
              <a:ext uri="{FF2B5EF4-FFF2-40B4-BE49-F238E27FC236}">
                <a16:creationId xmlns:a16="http://schemas.microsoft.com/office/drawing/2014/main" id="{5F6FC783-B057-40A4-973B-AFBDB5B35E7D}"/>
              </a:ext>
            </a:extLst>
          </p:cNvPr>
          <p:cNvSpPr>
            <a:spLocks noChangeShapeType="1"/>
          </p:cNvSpPr>
          <p:nvPr/>
        </p:nvSpPr>
        <p:spPr bwMode="auto">
          <a:xfrm>
            <a:off x="1984770" y="2909887"/>
            <a:ext cx="971550" cy="342900"/>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101" name="Line 114">
            <a:extLst>
              <a:ext uri="{FF2B5EF4-FFF2-40B4-BE49-F238E27FC236}">
                <a16:creationId xmlns:a16="http://schemas.microsoft.com/office/drawing/2014/main" id="{2784D994-4C94-4908-B466-5A8B43624444}"/>
              </a:ext>
            </a:extLst>
          </p:cNvPr>
          <p:cNvSpPr>
            <a:spLocks noChangeShapeType="1"/>
          </p:cNvSpPr>
          <p:nvPr/>
        </p:nvSpPr>
        <p:spPr bwMode="auto">
          <a:xfrm>
            <a:off x="2172889" y="2566987"/>
            <a:ext cx="1257300" cy="628650"/>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grpSp>
        <p:nvGrpSpPr>
          <p:cNvPr id="102" name="Group 115">
            <a:extLst>
              <a:ext uri="{FF2B5EF4-FFF2-40B4-BE49-F238E27FC236}">
                <a16:creationId xmlns:a16="http://schemas.microsoft.com/office/drawing/2014/main" id="{ED0C3E79-6AE0-4971-8B65-F630FB0E0071}"/>
              </a:ext>
            </a:extLst>
          </p:cNvPr>
          <p:cNvGrpSpPr>
            <a:grpSpLocks/>
          </p:cNvGrpSpPr>
          <p:nvPr/>
        </p:nvGrpSpPr>
        <p:grpSpPr bwMode="auto">
          <a:xfrm>
            <a:off x="4630339" y="1709739"/>
            <a:ext cx="862013" cy="297656"/>
            <a:chOff x="2880" y="1632"/>
            <a:chExt cx="724" cy="250"/>
          </a:xfrm>
        </p:grpSpPr>
        <p:grpSp>
          <p:nvGrpSpPr>
            <p:cNvPr id="103" name="Group 116">
              <a:extLst>
                <a:ext uri="{FF2B5EF4-FFF2-40B4-BE49-F238E27FC236}">
                  <a16:creationId xmlns:a16="http://schemas.microsoft.com/office/drawing/2014/main" id="{51667ED2-10D1-4AFC-A9FB-29AAA03A3183}"/>
                </a:ext>
              </a:extLst>
            </p:cNvPr>
            <p:cNvGrpSpPr>
              <a:grpSpLocks/>
            </p:cNvGrpSpPr>
            <p:nvPr/>
          </p:nvGrpSpPr>
          <p:grpSpPr bwMode="auto">
            <a:xfrm>
              <a:off x="3168" y="1632"/>
              <a:ext cx="436" cy="250"/>
              <a:chOff x="4416" y="1440"/>
              <a:chExt cx="678" cy="260"/>
            </a:xfrm>
          </p:grpSpPr>
          <p:sp>
            <p:nvSpPr>
              <p:cNvPr id="107" name="Rectangle 117">
                <a:extLst>
                  <a:ext uri="{FF2B5EF4-FFF2-40B4-BE49-F238E27FC236}">
                    <a16:creationId xmlns:a16="http://schemas.microsoft.com/office/drawing/2014/main" id="{45C70394-BBE8-4748-89C0-C4F742DC7312}"/>
                  </a:ext>
                </a:extLst>
              </p:cNvPr>
              <p:cNvSpPr>
                <a:spLocks noChangeArrowheads="1"/>
              </p:cNvSpPr>
              <p:nvPr/>
            </p:nvSpPr>
            <p:spPr bwMode="auto">
              <a:xfrm>
                <a:off x="4416" y="1440"/>
                <a:ext cx="672" cy="213"/>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pPr algn="ctr"/>
                <a:endParaRPr lang="en-US" altLang="en-US" sz="2100">
                  <a:latin typeface="Wingdings" panose="05000000000000000000" pitchFamily="2" charset="2"/>
                </a:endParaRPr>
              </a:p>
            </p:txBody>
          </p:sp>
          <p:sp>
            <p:nvSpPr>
              <p:cNvPr id="108" name="Text Box 118">
                <a:extLst>
                  <a:ext uri="{FF2B5EF4-FFF2-40B4-BE49-F238E27FC236}">
                    <a16:creationId xmlns:a16="http://schemas.microsoft.com/office/drawing/2014/main" id="{2F64F6A7-EEC7-4B7C-A795-BFC5FDD82330}"/>
                  </a:ext>
                </a:extLst>
              </p:cNvPr>
              <p:cNvSpPr txBox="1">
                <a:spLocks noChangeArrowheads="1"/>
              </p:cNvSpPr>
              <p:nvPr/>
            </p:nvSpPr>
            <p:spPr bwMode="auto">
              <a:xfrm>
                <a:off x="4416" y="1440"/>
                <a:ext cx="678"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r>
                  <a:rPr lang="en-US" altLang="en-US" sz="1500" b="0">
                    <a:latin typeface="Times New Roman" panose="02020603050405020304" pitchFamily="18" charset="0"/>
                  </a:rPr>
                  <a:t>3 5 6</a:t>
                </a:r>
              </a:p>
            </p:txBody>
          </p:sp>
        </p:grpSp>
        <p:grpSp>
          <p:nvGrpSpPr>
            <p:cNvPr id="104" name="Group 119">
              <a:extLst>
                <a:ext uri="{FF2B5EF4-FFF2-40B4-BE49-F238E27FC236}">
                  <a16:creationId xmlns:a16="http://schemas.microsoft.com/office/drawing/2014/main" id="{E1899451-1B08-4BFD-A02C-3D369EA6C63D}"/>
                </a:ext>
              </a:extLst>
            </p:cNvPr>
            <p:cNvGrpSpPr>
              <a:grpSpLocks/>
            </p:cNvGrpSpPr>
            <p:nvPr/>
          </p:nvGrpSpPr>
          <p:grpSpPr bwMode="auto">
            <a:xfrm>
              <a:off x="2880" y="1632"/>
              <a:ext cx="326" cy="250"/>
              <a:chOff x="336" y="1440"/>
              <a:chExt cx="489" cy="250"/>
            </a:xfrm>
          </p:grpSpPr>
          <p:sp>
            <p:nvSpPr>
              <p:cNvPr id="105" name="Rectangle 120">
                <a:extLst>
                  <a:ext uri="{FF2B5EF4-FFF2-40B4-BE49-F238E27FC236}">
                    <a16:creationId xmlns:a16="http://schemas.microsoft.com/office/drawing/2014/main" id="{927439E5-310D-4C88-ACA3-32DBC1DAF380}"/>
                  </a:ext>
                </a:extLst>
              </p:cNvPr>
              <p:cNvSpPr>
                <a:spLocks noChangeArrowheads="1"/>
              </p:cNvSpPr>
              <p:nvPr/>
            </p:nvSpPr>
            <p:spPr bwMode="auto">
              <a:xfrm>
                <a:off x="336" y="1440"/>
                <a:ext cx="432" cy="205"/>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pPr algn="ctr"/>
                <a:endParaRPr lang="en-US" altLang="en-US" sz="2100">
                  <a:latin typeface="Wingdings" panose="05000000000000000000" pitchFamily="2" charset="2"/>
                </a:endParaRPr>
              </a:p>
            </p:txBody>
          </p:sp>
          <p:sp>
            <p:nvSpPr>
              <p:cNvPr id="106" name="Text Box 121">
                <a:extLst>
                  <a:ext uri="{FF2B5EF4-FFF2-40B4-BE49-F238E27FC236}">
                    <a16:creationId xmlns:a16="http://schemas.microsoft.com/office/drawing/2014/main" id="{36805121-AD91-4C6A-BA19-8CD23888D699}"/>
                  </a:ext>
                </a:extLst>
              </p:cNvPr>
              <p:cNvSpPr txBox="1">
                <a:spLocks noChangeArrowheads="1"/>
              </p:cNvSpPr>
              <p:nvPr/>
            </p:nvSpPr>
            <p:spPr bwMode="auto">
              <a:xfrm>
                <a:off x="336" y="1440"/>
                <a:ext cx="48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r>
                  <a:rPr lang="en-US" altLang="en-US" sz="1500" b="0">
                    <a:latin typeface="Times New Roman" panose="02020603050405020304" pitchFamily="18" charset="0"/>
                  </a:rPr>
                  <a:t>2 +</a:t>
                </a:r>
              </a:p>
            </p:txBody>
          </p:sp>
        </p:grpSp>
      </p:grpSp>
      <p:grpSp>
        <p:nvGrpSpPr>
          <p:cNvPr id="109" name="Group 122">
            <a:extLst>
              <a:ext uri="{FF2B5EF4-FFF2-40B4-BE49-F238E27FC236}">
                <a16:creationId xmlns:a16="http://schemas.microsoft.com/office/drawing/2014/main" id="{8AB22D72-A34B-4C53-B504-2E3C53A71C7B}"/>
              </a:ext>
            </a:extLst>
          </p:cNvPr>
          <p:cNvGrpSpPr>
            <a:grpSpLocks/>
          </p:cNvGrpSpPr>
          <p:nvPr/>
        </p:nvGrpSpPr>
        <p:grpSpPr bwMode="auto">
          <a:xfrm>
            <a:off x="5601889" y="2109789"/>
            <a:ext cx="719138" cy="297656"/>
            <a:chOff x="3792" y="2064"/>
            <a:chExt cx="604" cy="250"/>
          </a:xfrm>
        </p:grpSpPr>
        <p:grpSp>
          <p:nvGrpSpPr>
            <p:cNvPr id="110" name="Group 123">
              <a:extLst>
                <a:ext uri="{FF2B5EF4-FFF2-40B4-BE49-F238E27FC236}">
                  <a16:creationId xmlns:a16="http://schemas.microsoft.com/office/drawing/2014/main" id="{9D062736-B7A3-44CB-83CF-888395EF93DC}"/>
                </a:ext>
              </a:extLst>
            </p:cNvPr>
            <p:cNvGrpSpPr>
              <a:grpSpLocks/>
            </p:cNvGrpSpPr>
            <p:nvPr/>
          </p:nvGrpSpPr>
          <p:grpSpPr bwMode="auto">
            <a:xfrm>
              <a:off x="4080" y="2064"/>
              <a:ext cx="316" cy="250"/>
              <a:chOff x="4416" y="1440"/>
              <a:chExt cx="737" cy="260"/>
            </a:xfrm>
          </p:grpSpPr>
          <p:sp>
            <p:nvSpPr>
              <p:cNvPr id="114" name="Rectangle 124">
                <a:extLst>
                  <a:ext uri="{FF2B5EF4-FFF2-40B4-BE49-F238E27FC236}">
                    <a16:creationId xmlns:a16="http://schemas.microsoft.com/office/drawing/2014/main" id="{0BE70A4E-C891-4A46-B869-7CB9C4306A55}"/>
                  </a:ext>
                </a:extLst>
              </p:cNvPr>
              <p:cNvSpPr>
                <a:spLocks noChangeArrowheads="1"/>
              </p:cNvSpPr>
              <p:nvPr/>
            </p:nvSpPr>
            <p:spPr bwMode="auto">
              <a:xfrm>
                <a:off x="4416" y="1440"/>
                <a:ext cx="672" cy="213"/>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pPr algn="ctr"/>
                <a:endParaRPr lang="en-US" altLang="en-US" sz="2100">
                  <a:latin typeface="Wingdings" panose="05000000000000000000" pitchFamily="2" charset="2"/>
                </a:endParaRPr>
              </a:p>
            </p:txBody>
          </p:sp>
          <p:sp>
            <p:nvSpPr>
              <p:cNvPr id="115" name="Text Box 125">
                <a:extLst>
                  <a:ext uri="{FF2B5EF4-FFF2-40B4-BE49-F238E27FC236}">
                    <a16:creationId xmlns:a16="http://schemas.microsoft.com/office/drawing/2014/main" id="{3002116D-4FB8-44A5-A879-50D277DBB473}"/>
                  </a:ext>
                </a:extLst>
              </p:cNvPr>
              <p:cNvSpPr txBox="1">
                <a:spLocks noChangeArrowheads="1"/>
              </p:cNvSpPr>
              <p:nvPr/>
            </p:nvSpPr>
            <p:spPr bwMode="auto">
              <a:xfrm>
                <a:off x="4416" y="1440"/>
                <a:ext cx="737"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r>
                  <a:rPr lang="en-US" altLang="en-US" sz="1500" b="0">
                    <a:latin typeface="Times New Roman" panose="02020603050405020304" pitchFamily="18" charset="0"/>
                  </a:rPr>
                  <a:t>5 6</a:t>
                </a:r>
              </a:p>
            </p:txBody>
          </p:sp>
        </p:grpSp>
        <p:grpSp>
          <p:nvGrpSpPr>
            <p:cNvPr id="111" name="Group 126">
              <a:extLst>
                <a:ext uri="{FF2B5EF4-FFF2-40B4-BE49-F238E27FC236}">
                  <a16:creationId xmlns:a16="http://schemas.microsoft.com/office/drawing/2014/main" id="{156EE18A-6A2B-46EB-93DB-4E105342C371}"/>
                </a:ext>
              </a:extLst>
            </p:cNvPr>
            <p:cNvGrpSpPr>
              <a:grpSpLocks/>
            </p:cNvGrpSpPr>
            <p:nvPr/>
          </p:nvGrpSpPr>
          <p:grpSpPr bwMode="auto">
            <a:xfrm>
              <a:off x="3792" y="2064"/>
              <a:ext cx="326" cy="250"/>
              <a:chOff x="336" y="1440"/>
              <a:chExt cx="489" cy="250"/>
            </a:xfrm>
          </p:grpSpPr>
          <p:sp>
            <p:nvSpPr>
              <p:cNvPr id="112" name="Rectangle 127">
                <a:extLst>
                  <a:ext uri="{FF2B5EF4-FFF2-40B4-BE49-F238E27FC236}">
                    <a16:creationId xmlns:a16="http://schemas.microsoft.com/office/drawing/2014/main" id="{A78C6ACC-F01D-4491-9410-092C8B238A32}"/>
                  </a:ext>
                </a:extLst>
              </p:cNvPr>
              <p:cNvSpPr>
                <a:spLocks noChangeArrowheads="1"/>
              </p:cNvSpPr>
              <p:nvPr/>
            </p:nvSpPr>
            <p:spPr bwMode="auto">
              <a:xfrm>
                <a:off x="336" y="1440"/>
                <a:ext cx="432" cy="205"/>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pPr algn="ctr"/>
                <a:endParaRPr lang="en-US" altLang="en-US" sz="2100">
                  <a:latin typeface="Wingdings" panose="05000000000000000000" pitchFamily="2" charset="2"/>
                </a:endParaRPr>
              </a:p>
            </p:txBody>
          </p:sp>
          <p:sp>
            <p:nvSpPr>
              <p:cNvPr id="113" name="Text Box 128">
                <a:extLst>
                  <a:ext uri="{FF2B5EF4-FFF2-40B4-BE49-F238E27FC236}">
                    <a16:creationId xmlns:a16="http://schemas.microsoft.com/office/drawing/2014/main" id="{BB823EB0-9A8A-43B1-829A-9695C495A1D3}"/>
                  </a:ext>
                </a:extLst>
              </p:cNvPr>
              <p:cNvSpPr txBox="1">
                <a:spLocks noChangeArrowheads="1"/>
              </p:cNvSpPr>
              <p:nvPr/>
            </p:nvSpPr>
            <p:spPr bwMode="auto">
              <a:xfrm>
                <a:off x="336" y="1440"/>
                <a:ext cx="48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r>
                  <a:rPr lang="en-US" altLang="en-US" sz="1500" b="0">
                    <a:latin typeface="Times New Roman" panose="02020603050405020304" pitchFamily="18" charset="0"/>
                  </a:rPr>
                  <a:t>3 +</a:t>
                </a:r>
              </a:p>
            </p:txBody>
          </p:sp>
        </p:grpSp>
      </p:grpSp>
      <p:grpSp>
        <p:nvGrpSpPr>
          <p:cNvPr id="116" name="Group 129">
            <a:extLst>
              <a:ext uri="{FF2B5EF4-FFF2-40B4-BE49-F238E27FC236}">
                <a16:creationId xmlns:a16="http://schemas.microsoft.com/office/drawing/2014/main" id="{89C28B81-6F13-47A1-96D1-985794648473}"/>
              </a:ext>
            </a:extLst>
          </p:cNvPr>
          <p:cNvGrpSpPr>
            <a:grpSpLocks/>
          </p:cNvGrpSpPr>
          <p:nvPr/>
        </p:nvGrpSpPr>
        <p:grpSpPr bwMode="auto">
          <a:xfrm>
            <a:off x="2572939" y="1595439"/>
            <a:ext cx="1028700" cy="297656"/>
            <a:chOff x="1344" y="1536"/>
            <a:chExt cx="863" cy="226"/>
          </a:xfrm>
        </p:grpSpPr>
        <p:grpSp>
          <p:nvGrpSpPr>
            <p:cNvPr id="117" name="Group 130">
              <a:extLst>
                <a:ext uri="{FF2B5EF4-FFF2-40B4-BE49-F238E27FC236}">
                  <a16:creationId xmlns:a16="http://schemas.microsoft.com/office/drawing/2014/main" id="{BF93A98B-86D0-41E8-90F7-355F8FAD3FEB}"/>
                </a:ext>
              </a:extLst>
            </p:cNvPr>
            <p:cNvGrpSpPr>
              <a:grpSpLocks/>
            </p:cNvGrpSpPr>
            <p:nvPr/>
          </p:nvGrpSpPr>
          <p:grpSpPr bwMode="auto">
            <a:xfrm>
              <a:off x="1344" y="1536"/>
              <a:ext cx="432" cy="226"/>
              <a:chOff x="336" y="1440"/>
              <a:chExt cx="432" cy="226"/>
            </a:xfrm>
          </p:grpSpPr>
          <p:sp>
            <p:nvSpPr>
              <p:cNvPr id="121" name="Rectangle 131">
                <a:extLst>
                  <a:ext uri="{FF2B5EF4-FFF2-40B4-BE49-F238E27FC236}">
                    <a16:creationId xmlns:a16="http://schemas.microsoft.com/office/drawing/2014/main" id="{16D46B03-537D-461D-8B35-FEFB7777D521}"/>
                  </a:ext>
                </a:extLst>
              </p:cNvPr>
              <p:cNvSpPr>
                <a:spLocks noChangeArrowheads="1"/>
              </p:cNvSpPr>
              <p:nvPr/>
            </p:nvSpPr>
            <p:spPr bwMode="auto">
              <a:xfrm>
                <a:off x="336" y="1440"/>
                <a:ext cx="432" cy="205"/>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pPr algn="ctr"/>
                <a:endParaRPr lang="en-US" altLang="en-US" sz="2100">
                  <a:latin typeface="Wingdings" panose="05000000000000000000" pitchFamily="2" charset="2"/>
                </a:endParaRPr>
              </a:p>
            </p:txBody>
          </p:sp>
          <p:sp>
            <p:nvSpPr>
              <p:cNvPr id="122" name="Text Box 132">
                <a:extLst>
                  <a:ext uri="{FF2B5EF4-FFF2-40B4-BE49-F238E27FC236}">
                    <a16:creationId xmlns:a16="http://schemas.microsoft.com/office/drawing/2014/main" id="{6B403493-F52C-4F24-A494-B33AFCCEDDDD}"/>
                  </a:ext>
                </a:extLst>
              </p:cNvPr>
              <p:cNvSpPr txBox="1">
                <a:spLocks noChangeArrowheads="1"/>
              </p:cNvSpPr>
              <p:nvPr/>
            </p:nvSpPr>
            <p:spPr bwMode="auto">
              <a:xfrm>
                <a:off x="336" y="1440"/>
                <a:ext cx="326"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r>
                  <a:rPr lang="en-US" altLang="en-US" sz="1500" b="0">
                    <a:latin typeface="Times New Roman" panose="02020603050405020304" pitchFamily="18" charset="0"/>
                  </a:rPr>
                  <a:t>1 +</a:t>
                </a:r>
              </a:p>
            </p:txBody>
          </p:sp>
        </p:grpSp>
        <p:grpSp>
          <p:nvGrpSpPr>
            <p:cNvPr id="118" name="Group 133">
              <a:extLst>
                <a:ext uri="{FF2B5EF4-FFF2-40B4-BE49-F238E27FC236}">
                  <a16:creationId xmlns:a16="http://schemas.microsoft.com/office/drawing/2014/main" id="{8A61E8B7-DA98-40F0-9BAA-F709DC61D313}"/>
                </a:ext>
              </a:extLst>
            </p:cNvPr>
            <p:cNvGrpSpPr>
              <a:grpSpLocks/>
            </p:cNvGrpSpPr>
            <p:nvPr/>
          </p:nvGrpSpPr>
          <p:grpSpPr bwMode="auto">
            <a:xfrm>
              <a:off x="1632" y="1536"/>
              <a:ext cx="575" cy="226"/>
              <a:chOff x="432" y="1728"/>
              <a:chExt cx="432" cy="226"/>
            </a:xfrm>
          </p:grpSpPr>
          <p:sp>
            <p:nvSpPr>
              <p:cNvPr id="119" name="Rectangle 134">
                <a:extLst>
                  <a:ext uri="{FF2B5EF4-FFF2-40B4-BE49-F238E27FC236}">
                    <a16:creationId xmlns:a16="http://schemas.microsoft.com/office/drawing/2014/main" id="{7DBD54E1-F009-4943-A666-F0D64F007748}"/>
                  </a:ext>
                </a:extLst>
              </p:cNvPr>
              <p:cNvSpPr>
                <a:spLocks noChangeArrowheads="1"/>
              </p:cNvSpPr>
              <p:nvPr/>
            </p:nvSpPr>
            <p:spPr bwMode="auto">
              <a:xfrm>
                <a:off x="432" y="1728"/>
                <a:ext cx="432" cy="205"/>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pPr algn="ctr"/>
                <a:endParaRPr lang="en-US" altLang="en-US" sz="2100">
                  <a:latin typeface="Wingdings" panose="05000000000000000000" pitchFamily="2" charset="2"/>
                </a:endParaRPr>
              </a:p>
            </p:txBody>
          </p:sp>
          <p:sp>
            <p:nvSpPr>
              <p:cNvPr id="120" name="Text Box 135">
                <a:extLst>
                  <a:ext uri="{FF2B5EF4-FFF2-40B4-BE49-F238E27FC236}">
                    <a16:creationId xmlns:a16="http://schemas.microsoft.com/office/drawing/2014/main" id="{F8467030-C6E8-4073-8916-A102916A7F5F}"/>
                  </a:ext>
                </a:extLst>
              </p:cNvPr>
              <p:cNvSpPr txBox="1">
                <a:spLocks noChangeArrowheads="1"/>
              </p:cNvSpPr>
              <p:nvPr/>
            </p:nvSpPr>
            <p:spPr bwMode="auto">
              <a:xfrm>
                <a:off x="432" y="1728"/>
                <a:ext cx="417"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r>
                  <a:rPr lang="en-US" altLang="en-US" sz="1500" b="0">
                    <a:latin typeface="Times New Roman" panose="02020603050405020304" pitchFamily="18" charset="0"/>
                  </a:rPr>
                  <a:t>2 3 5 6</a:t>
                </a:r>
              </a:p>
            </p:txBody>
          </p:sp>
        </p:grpSp>
      </p:grpSp>
      <p:sp>
        <p:nvSpPr>
          <p:cNvPr id="123" name="Text Box 136">
            <a:extLst>
              <a:ext uri="{FF2B5EF4-FFF2-40B4-BE49-F238E27FC236}">
                <a16:creationId xmlns:a16="http://schemas.microsoft.com/office/drawing/2014/main" id="{B76CB6C0-DD1E-4FB7-B9E7-08146B061FCD}"/>
              </a:ext>
            </a:extLst>
          </p:cNvPr>
          <p:cNvSpPr txBox="1">
            <a:spLocks noChangeArrowheads="1"/>
          </p:cNvSpPr>
          <p:nvPr/>
        </p:nvSpPr>
        <p:spPr bwMode="auto">
          <a:xfrm>
            <a:off x="4573189" y="1081088"/>
            <a:ext cx="953692"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r>
              <a:rPr lang="en-US" altLang="en-US" sz="1350" b="0" dirty="0">
                <a:latin typeface="Times New Roman" panose="02020603050405020304" pitchFamily="18" charset="0"/>
              </a:rPr>
              <a:t>transaction</a:t>
            </a:r>
          </a:p>
        </p:txBody>
      </p:sp>
      <p:pic>
        <p:nvPicPr>
          <p:cNvPr id="138" name="Picture 137">
            <a:extLst>
              <a:ext uri="{FF2B5EF4-FFF2-40B4-BE49-F238E27FC236}">
                <a16:creationId xmlns:a16="http://schemas.microsoft.com/office/drawing/2014/main" id="{4CA0BFD4-2C58-4650-B9E4-8F3B25D6521C}"/>
              </a:ext>
            </a:extLst>
          </p:cNvPr>
          <p:cNvPicPr>
            <a:picLocks noChangeAspect="1"/>
          </p:cNvPicPr>
          <p:nvPr/>
        </p:nvPicPr>
        <p:blipFill>
          <a:blip r:embed="rId3"/>
          <a:stretch>
            <a:fillRect/>
          </a:stretch>
        </p:blipFill>
        <p:spPr>
          <a:xfrm>
            <a:off x="7062923" y="937629"/>
            <a:ext cx="1293900" cy="1345098"/>
          </a:xfrm>
          <a:prstGeom prst="rect">
            <a:avLst/>
          </a:prstGeom>
        </p:spPr>
      </p:pic>
    </p:spTree>
    <p:extLst>
      <p:ext uri="{BB962C8B-B14F-4D97-AF65-F5344CB8AC3E}">
        <p14:creationId xmlns:p14="http://schemas.microsoft.com/office/powerpoint/2010/main" val="207685340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BF8D438-60CB-4FD4-9025-60BE48E8701D}"/>
              </a:ext>
            </a:extLst>
          </p:cNvPr>
          <p:cNvSpPr>
            <a:spLocks noGrp="1"/>
          </p:cNvSpPr>
          <p:nvPr>
            <p:ph type="body" sz="quarter" idx="11"/>
          </p:nvPr>
        </p:nvSpPr>
        <p:spPr/>
        <p:txBody>
          <a:bodyPr/>
          <a:lstStyle/>
          <a:p>
            <a:r>
              <a:rPr lang="en-US" altLang="en-US" dirty="0"/>
              <a:t>Support Counting using Hash Tree</a:t>
            </a:r>
            <a:endParaRPr lang="en-US" dirty="0"/>
          </a:p>
          <a:p>
            <a:endParaRPr lang="en-US" dirty="0"/>
          </a:p>
        </p:txBody>
      </p:sp>
      <p:sp>
        <p:nvSpPr>
          <p:cNvPr id="4" name="Line 3075">
            <a:extLst>
              <a:ext uri="{FF2B5EF4-FFF2-40B4-BE49-F238E27FC236}">
                <a16:creationId xmlns:a16="http://schemas.microsoft.com/office/drawing/2014/main" id="{F8B188F0-44F8-4632-9909-B7634EEBA16E}"/>
              </a:ext>
            </a:extLst>
          </p:cNvPr>
          <p:cNvSpPr>
            <a:spLocks noChangeShapeType="1"/>
          </p:cNvSpPr>
          <p:nvPr/>
        </p:nvSpPr>
        <p:spPr bwMode="auto">
          <a:xfrm flipH="1">
            <a:off x="3119440" y="1956823"/>
            <a:ext cx="1069181" cy="50720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5" name="Line 3076">
            <a:extLst>
              <a:ext uri="{FF2B5EF4-FFF2-40B4-BE49-F238E27FC236}">
                <a16:creationId xmlns:a16="http://schemas.microsoft.com/office/drawing/2014/main" id="{996EB681-0B9D-46DC-B776-C085ACD5C601}"/>
              </a:ext>
            </a:extLst>
          </p:cNvPr>
          <p:cNvSpPr>
            <a:spLocks noChangeShapeType="1"/>
          </p:cNvSpPr>
          <p:nvPr/>
        </p:nvSpPr>
        <p:spPr bwMode="auto">
          <a:xfrm>
            <a:off x="4188620" y="1956822"/>
            <a:ext cx="0" cy="55364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6" name="Line 3077">
            <a:extLst>
              <a:ext uri="{FF2B5EF4-FFF2-40B4-BE49-F238E27FC236}">
                <a16:creationId xmlns:a16="http://schemas.microsoft.com/office/drawing/2014/main" id="{1B6E96A5-3802-4E2F-AB43-EC46CF2670E6}"/>
              </a:ext>
            </a:extLst>
          </p:cNvPr>
          <p:cNvSpPr>
            <a:spLocks noChangeShapeType="1"/>
          </p:cNvSpPr>
          <p:nvPr/>
        </p:nvSpPr>
        <p:spPr bwMode="auto">
          <a:xfrm>
            <a:off x="4188621" y="1956823"/>
            <a:ext cx="1069181" cy="50720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7" name="Line 3078">
            <a:extLst>
              <a:ext uri="{FF2B5EF4-FFF2-40B4-BE49-F238E27FC236}">
                <a16:creationId xmlns:a16="http://schemas.microsoft.com/office/drawing/2014/main" id="{7DEEF1AA-99A3-410E-9D16-6B746A8EFB38}"/>
              </a:ext>
            </a:extLst>
          </p:cNvPr>
          <p:cNvSpPr>
            <a:spLocks noChangeShapeType="1"/>
          </p:cNvSpPr>
          <p:nvPr/>
        </p:nvSpPr>
        <p:spPr bwMode="auto">
          <a:xfrm flipH="1">
            <a:off x="2501504" y="2761684"/>
            <a:ext cx="606029" cy="35837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8" name="Line 3079">
            <a:extLst>
              <a:ext uri="{FF2B5EF4-FFF2-40B4-BE49-F238E27FC236}">
                <a16:creationId xmlns:a16="http://schemas.microsoft.com/office/drawing/2014/main" id="{ED15ADAE-93A8-4872-996B-02AE0869D3C7}"/>
              </a:ext>
            </a:extLst>
          </p:cNvPr>
          <p:cNvSpPr>
            <a:spLocks noChangeShapeType="1"/>
          </p:cNvSpPr>
          <p:nvPr/>
        </p:nvSpPr>
        <p:spPr bwMode="auto">
          <a:xfrm>
            <a:off x="3107533" y="2761686"/>
            <a:ext cx="0" cy="4024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9" name="Line 3080">
            <a:extLst>
              <a:ext uri="{FF2B5EF4-FFF2-40B4-BE49-F238E27FC236}">
                <a16:creationId xmlns:a16="http://schemas.microsoft.com/office/drawing/2014/main" id="{B818F12D-75F7-4CD7-BBCD-6CBB01BED9CC}"/>
              </a:ext>
            </a:extLst>
          </p:cNvPr>
          <p:cNvSpPr>
            <a:spLocks noChangeShapeType="1"/>
          </p:cNvSpPr>
          <p:nvPr/>
        </p:nvSpPr>
        <p:spPr bwMode="auto">
          <a:xfrm>
            <a:off x="3107534" y="2761684"/>
            <a:ext cx="486965" cy="35837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10" name="Line 3081">
            <a:extLst>
              <a:ext uri="{FF2B5EF4-FFF2-40B4-BE49-F238E27FC236}">
                <a16:creationId xmlns:a16="http://schemas.microsoft.com/office/drawing/2014/main" id="{870607A9-E3EB-40E4-A51A-3F566E42E53F}"/>
              </a:ext>
            </a:extLst>
          </p:cNvPr>
          <p:cNvSpPr>
            <a:spLocks noChangeShapeType="1"/>
          </p:cNvSpPr>
          <p:nvPr/>
        </p:nvSpPr>
        <p:spPr bwMode="auto">
          <a:xfrm flipH="1">
            <a:off x="4496993" y="2761685"/>
            <a:ext cx="760810" cy="55364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11" name="Line 3082">
            <a:extLst>
              <a:ext uri="{FF2B5EF4-FFF2-40B4-BE49-F238E27FC236}">
                <a16:creationId xmlns:a16="http://schemas.microsoft.com/office/drawing/2014/main" id="{DE76ECE6-5B4E-4A82-9F61-FE87BB562583}"/>
              </a:ext>
            </a:extLst>
          </p:cNvPr>
          <p:cNvSpPr>
            <a:spLocks noChangeShapeType="1"/>
          </p:cNvSpPr>
          <p:nvPr/>
        </p:nvSpPr>
        <p:spPr bwMode="auto">
          <a:xfrm>
            <a:off x="5257801" y="2761685"/>
            <a:ext cx="0" cy="55364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12" name="Line 3083">
            <a:extLst>
              <a:ext uri="{FF2B5EF4-FFF2-40B4-BE49-F238E27FC236}">
                <a16:creationId xmlns:a16="http://schemas.microsoft.com/office/drawing/2014/main" id="{AB56A0C8-F97F-4EBB-AAC9-4A488066C528}"/>
              </a:ext>
            </a:extLst>
          </p:cNvPr>
          <p:cNvSpPr>
            <a:spLocks noChangeShapeType="1"/>
          </p:cNvSpPr>
          <p:nvPr/>
        </p:nvSpPr>
        <p:spPr bwMode="auto">
          <a:xfrm>
            <a:off x="5257801" y="2761686"/>
            <a:ext cx="875109" cy="5500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13" name="Line 3084">
            <a:extLst>
              <a:ext uri="{FF2B5EF4-FFF2-40B4-BE49-F238E27FC236}">
                <a16:creationId xmlns:a16="http://schemas.microsoft.com/office/drawing/2014/main" id="{EF6FE6C9-E2ED-4D28-97DD-C9078644FE79}"/>
              </a:ext>
            </a:extLst>
          </p:cNvPr>
          <p:cNvSpPr>
            <a:spLocks noChangeShapeType="1"/>
          </p:cNvSpPr>
          <p:nvPr/>
        </p:nvSpPr>
        <p:spPr bwMode="auto">
          <a:xfrm flipH="1">
            <a:off x="2549130" y="3466536"/>
            <a:ext cx="570310" cy="4024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14" name="Line 3085">
            <a:extLst>
              <a:ext uri="{FF2B5EF4-FFF2-40B4-BE49-F238E27FC236}">
                <a16:creationId xmlns:a16="http://schemas.microsoft.com/office/drawing/2014/main" id="{E621C614-22B5-445B-9FBD-C5BB74D1836F}"/>
              </a:ext>
            </a:extLst>
          </p:cNvPr>
          <p:cNvSpPr>
            <a:spLocks noChangeShapeType="1"/>
          </p:cNvSpPr>
          <p:nvPr/>
        </p:nvSpPr>
        <p:spPr bwMode="auto">
          <a:xfrm>
            <a:off x="3119439" y="3466534"/>
            <a:ext cx="0" cy="45362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15" name="Line 3086">
            <a:extLst>
              <a:ext uri="{FF2B5EF4-FFF2-40B4-BE49-F238E27FC236}">
                <a16:creationId xmlns:a16="http://schemas.microsoft.com/office/drawing/2014/main" id="{958F355D-74E7-48A2-A460-A18F3DD9C07A}"/>
              </a:ext>
            </a:extLst>
          </p:cNvPr>
          <p:cNvSpPr>
            <a:spLocks noChangeShapeType="1"/>
          </p:cNvSpPr>
          <p:nvPr/>
        </p:nvSpPr>
        <p:spPr bwMode="auto">
          <a:xfrm>
            <a:off x="3119439" y="3466536"/>
            <a:ext cx="522684" cy="4024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16" name="Rectangle 3087">
            <a:extLst>
              <a:ext uri="{FF2B5EF4-FFF2-40B4-BE49-F238E27FC236}">
                <a16:creationId xmlns:a16="http://schemas.microsoft.com/office/drawing/2014/main" id="{CC41D0AC-B597-4610-B6DD-A841B213061C}"/>
              </a:ext>
            </a:extLst>
          </p:cNvPr>
          <p:cNvSpPr>
            <a:spLocks noChangeArrowheads="1"/>
          </p:cNvSpPr>
          <p:nvPr/>
        </p:nvSpPr>
        <p:spPr bwMode="auto">
          <a:xfrm>
            <a:off x="3024189" y="2460458"/>
            <a:ext cx="189309" cy="3012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17" name="Line 3088">
            <a:extLst>
              <a:ext uri="{FF2B5EF4-FFF2-40B4-BE49-F238E27FC236}">
                <a16:creationId xmlns:a16="http://schemas.microsoft.com/office/drawing/2014/main" id="{DE99D319-EF63-44DE-B762-E4E38E7BA759}"/>
              </a:ext>
            </a:extLst>
          </p:cNvPr>
          <p:cNvSpPr>
            <a:spLocks noChangeShapeType="1"/>
          </p:cNvSpPr>
          <p:nvPr/>
        </p:nvSpPr>
        <p:spPr bwMode="auto">
          <a:xfrm>
            <a:off x="3024189" y="2560469"/>
            <a:ext cx="18930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18" name="Line 3089">
            <a:extLst>
              <a:ext uri="{FF2B5EF4-FFF2-40B4-BE49-F238E27FC236}">
                <a16:creationId xmlns:a16="http://schemas.microsoft.com/office/drawing/2014/main" id="{F33E69DB-4881-4E02-B346-AD24271A8DD7}"/>
              </a:ext>
            </a:extLst>
          </p:cNvPr>
          <p:cNvSpPr>
            <a:spLocks noChangeShapeType="1"/>
          </p:cNvSpPr>
          <p:nvPr/>
        </p:nvSpPr>
        <p:spPr bwMode="auto">
          <a:xfrm>
            <a:off x="3024189" y="2661672"/>
            <a:ext cx="18930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19" name="Rectangle 3090">
            <a:extLst>
              <a:ext uri="{FF2B5EF4-FFF2-40B4-BE49-F238E27FC236}">
                <a16:creationId xmlns:a16="http://schemas.microsoft.com/office/drawing/2014/main" id="{A17166E7-7352-452B-983D-FA7A8E0D0111}"/>
              </a:ext>
            </a:extLst>
          </p:cNvPr>
          <p:cNvSpPr>
            <a:spLocks noChangeArrowheads="1"/>
          </p:cNvSpPr>
          <p:nvPr/>
        </p:nvSpPr>
        <p:spPr bwMode="auto">
          <a:xfrm>
            <a:off x="5162551" y="2460458"/>
            <a:ext cx="190500" cy="3012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20" name="Line 3091">
            <a:extLst>
              <a:ext uri="{FF2B5EF4-FFF2-40B4-BE49-F238E27FC236}">
                <a16:creationId xmlns:a16="http://schemas.microsoft.com/office/drawing/2014/main" id="{3174C931-0326-472F-B794-93A2F3472468}"/>
              </a:ext>
            </a:extLst>
          </p:cNvPr>
          <p:cNvSpPr>
            <a:spLocks noChangeShapeType="1"/>
          </p:cNvSpPr>
          <p:nvPr/>
        </p:nvSpPr>
        <p:spPr bwMode="auto">
          <a:xfrm>
            <a:off x="5162551" y="2560469"/>
            <a:ext cx="1905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21" name="Line 3092">
            <a:extLst>
              <a:ext uri="{FF2B5EF4-FFF2-40B4-BE49-F238E27FC236}">
                <a16:creationId xmlns:a16="http://schemas.microsoft.com/office/drawing/2014/main" id="{0D825FDA-F9FA-4380-8B83-A059E1753EBD}"/>
              </a:ext>
            </a:extLst>
          </p:cNvPr>
          <p:cNvSpPr>
            <a:spLocks noChangeShapeType="1"/>
          </p:cNvSpPr>
          <p:nvPr/>
        </p:nvSpPr>
        <p:spPr bwMode="auto">
          <a:xfrm>
            <a:off x="5162551" y="2661672"/>
            <a:ext cx="1905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22" name="Rectangle 3093">
            <a:extLst>
              <a:ext uri="{FF2B5EF4-FFF2-40B4-BE49-F238E27FC236}">
                <a16:creationId xmlns:a16="http://schemas.microsoft.com/office/drawing/2014/main" id="{886491BB-B67F-43A8-8842-5585A887FAF5}"/>
              </a:ext>
            </a:extLst>
          </p:cNvPr>
          <p:cNvSpPr>
            <a:spLocks noChangeArrowheads="1"/>
          </p:cNvSpPr>
          <p:nvPr/>
        </p:nvSpPr>
        <p:spPr bwMode="auto">
          <a:xfrm>
            <a:off x="3024189" y="3164117"/>
            <a:ext cx="189309" cy="302419"/>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23" name="Line 3094">
            <a:extLst>
              <a:ext uri="{FF2B5EF4-FFF2-40B4-BE49-F238E27FC236}">
                <a16:creationId xmlns:a16="http://schemas.microsoft.com/office/drawing/2014/main" id="{8B101B16-7C08-488E-B442-C6BDF8C3415F}"/>
              </a:ext>
            </a:extLst>
          </p:cNvPr>
          <p:cNvSpPr>
            <a:spLocks noChangeShapeType="1"/>
          </p:cNvSpPr>
          <p:nvPr/>
        </p:nvSpPr>
        <p:spPr bwMode="auto">
          <a:xfrm>
            <a:off x="3024189" y="3366522"/>
            <a:ext cx="18930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24" name="Line 3095">
            <a:extLst>
              <a:ext uri="{FF2B5EF4-FFF2-40B4-BE49-F238E27FC236}">
                <a16:creationId xmlns:a16="http://schemas.microsoft.com/office/drawing/2014/main" id="{486E6F35-B3B7-4B77-9BC8-FBA84EF80377}"/>
              </a:ext>
            </a:extLst>
          </p:cNvPr>
          <p:cNvSpPr>
            <a:spLocks noChangeShapeType="1"/>
          </p:cNvSpPr>
          <p:nvPr/>
        </p:nvSpPr>
        <p:spPr bwMode="auto">
          <a:xfrm>
            <a:off x="3024189" y="3265319"/>
            <a:ext cx="18930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25" name="Rectangle 3096">
            <a:extLst>
              <a:ext uri="{FF2B5EF4-FFF2-40B4-BE49-F238E27FC236}">
                <a16:creationId xmlns:a16="http://schemas.microsoft.com/office/drawing/2014/main" id="{2B4E215F-EC64-4416-8194-1DC79ACDE81D}"/>
              </a:ext>
            </a:extLst>
          </p:cNvPr>
          <p:cNvSpPr>
            <a:spLocks noChangeArrowheads="1"/>
          </p:cNvSpPr>
          <p:nvPr/>
        </p:nvSpPr>
        <p:spPr bwMode="auto">
          <a:xfrm>
            <a:off x="3499249" y="3868966"/>
            <a:ext cx="475060" cy="252413"/>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26" name="Text Box 3097">
            <a:extLst>
              <a:ext uri="{FF2B5EF4-FFF2-40B4-BE49-F238E27FC236}">
                <a16:creationId xmlns:a16="http://schemas.microsoft.com/office/drawing/2014/main" id="{7099CE2F-69DC-4D16-B88E-E701C5E589E9}"/>
              </a:ext>
            </a:extLst>
          </p:cNvPr>
          <p:cNvSpPr txBox="1">
            <a:spLocks noChangeArrowheads="1"/>
          </p:cNvSpPr>
          <p:nvPr/>
        </p:nvSpPr>
        <p:spPr bwMode="auto">
          <a:xfrm>
            <a:off x="3499248" y="3886826"/>
            <a:ext cx="569515"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r>
              <a:rPr lang="en-US" altLang="en-US" sz="1350" b="0">
                <a:latin typeface="Times New Roman" panose="02020603050405020304" pitchFamily="18" charset="0"/>
              </a:rPr>
              <a:t>1 5 9</a:t>
            </a:r>
            <a:endParaRPr lang="en-US" altLang="en-US" sz="1500" b="0">
              <a:latin typeface="Times New Roman" panose="02020603050405020304" pitchFamily="18" charset="0"/>
            </a:endParaRPr>
          </a:p>
        </p:txBody>
      </p:sp>
      <p:grpSp>
        <p:nvGrpSpPr>
          <p:cNvPr id="27" name="Group 3098">
            <a:extLst>
              <a:ext uri="{FF2B5EF4-FFF2-40B4-BE49-F238E27FC236}">
                <a16:creationId xmlns:a16="http://schemas.microsoft.com/office/drawing/2014/main" id="{32ABDB67-C8A7-449E-9947-82335CA38F46}"/>
              </a:ext>
            </a:extLst>
          </p:cNvPr>
          <p:cNvGrpSpPr>
            <a:grpSpLocks/>
          </p:cNvGrpSpPr>
          <p:nvPr/>
        </p:nvGrpSpPr>
        <p:grpSpPr bwMode="auto">
          <a:xfrm>
            <a:off x="2263379" y="3114111"/>
            <a:ext cx="481013" cy="292894"/>
            <a:chOff x="1248" y="2784"/>
            <a:chExt cx="486" cy="279"/>
          </a:xfrm>
        </p:grpSpPr>
        <p:sp>
          <p:nvSpPr>
            <p:cNvPr id="28" name="Rectangle 3099">
              <a:extLst>
                <a:ext uri="{FF2B5EF4-FFF2-40B4-BE49-F238E27FC236}">
                  <a16:creationId xmlns:a16="http://schemas.microsoft.com/office/drawing/2014/main" id="{F26E9FFF-7441-4238-A3CF-DB6235538784}"/>
                </a:ext>
              </a:extLst>
            </p:cNvPr>
            <p:cNvSpPr>
              <a:spLocks noChangeArrowheads="1"/>
            </p:cNvSpPr>
            <p:nvPr/>
          </p:nvSpPr>
          <p:spPr bwMode="auto">
            <a:xfrm>
              <a:off x="1248" y="2784"/>
              <a:ext cx="480" cy="24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29" name="Text Box 3100">
              <a:extLst>
                <a:ext uri="{FF2B5EF4-FFF2-40B4-BE49-F238E27FC236}">
                  <a16:creationId xmlns:a16="http://schemas.microsoft.com/office/drawing/2014/main" id="{B29DDCF1-2E7A-40F9-AA1A-0453F3086FA5}"/>
                </a:ext>
              </a:extLst>
            </p:cNvPr>
            <p:cNvSpPr txBox="1">
              <a:spLocks noChangeArrowheads="1"/>
            </p:cNvSpPr>
            <p:nvPr/>
          </p:nvSpPr>
          <p:spPr bwMode="auto">
            <a:xfrm>
              <a:off x="1248" y="2801"/>
              <a:ext cx="486"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r>
                <a:rPr lang="en-US" altLang="en-US" sz="1350" b="0">
                  <a:latin typeface="Times New Roman" panose="02020603050405020304" pitchFamily="18" charset="0"/>
                </a:rPr>
                <a:t>1 4 5</a:t>
              </a:r>
              <a:endParaRPr lang="en-US" altLang="en-US" sz="1500" b="0">
                <a:latin typeface="Times New Roman" panose="02020603050405020304" pitchFamily="18" charset="0"/>
              </a:endParaRPr>
            </a:p>
          </p:txBody>
        </p:sp>
      </p:grpSp>
      <p:sp>
        <p:nvSpPr>
          <p:cNvPr id="30" name="Rectangle 3101">
            <a:extLst>
              <a:ext uri="{FF2B5EF4-FFF2-40B4-BE49-F238E27FC236}">
                <a16:creationId xmlns:a16="http://schemas.microsoft.com/office/drawing/2014/main" id="{C60CE099-FB1F-4F90-B22F-CF6D17431A32}"/>
              </a:ext>
            </a:extLst>
          </p:cNvPr>
          <p:cNvSpPr>
            <a:spLocks noChangeArrowheads="1"/>
          </p:cNvSpPr>
          <p:nvPr/>
        </p:nvSpPr>
        <p:spPr bwMode="auto">
          <a:xfrm>
            <a:off x="3403999" y="3114109"/>
            <a:ext cx="475060" cy="252413"/>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31" name="Text Box 3102">
            <a:extLst>
              <a:ext uri="{FF2B5EF4-FFF2-40B4-BE49-F238E27FC236}">
                <a16:creationId xmlns:a16="http://schemas.microsoft.com/office/drawing/2014/main" id="{4314DED4-4E15-4CDD-9008-0813DCB8CD4B}"/>
              </a:ext>
            </a:extLst>
          </p:cNvPr>
          <p:cNvSpPr txBox="1">
            <a:spLocks noChangeArrowheads="1"/>
          </p:cNvSpPr>
          <p:nvPr/>
        </p:nvSpPr>
        <p:spPr bwMode="auto">
          <a:xfrm>
            <a:off x="3403998" y="3131969"/>
            <a:ext cx="550465"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r>
              <a:rPr lang="en-US" altLang="en-US" sz="1350" b="0">
                <a:latin typeface="Times New Roman" panose="02020603050405020304" pitchFamily="18" charset="0"/>
              </a:rPr>
              <a:t>1 3 6</a:t>
            </a:r>
            <a:endParaRPr lang="en-US" altLang="en-US" sz="1500" b="0">
              <a:latin typeface="Times New Roman" panose="02020603050405020304" pitchFamily="18" charset="0"/>
            </a:endParaRPr>
          </a:p>
        </p:txBody>
      </p:sp>
      <p:sp>
        <p:nvSpPr>
          <p:cNvPr id="32" name="Rectangle 3103">
            <a:extLst>
              <a:ext uri="{FF2B5EF4-FFF2-40B4-BE49-F238E27FC236}">
                <a16:creationId xmlns:a16="http://schemas.microsoft.com/office/drawing/2014/main" id="{7CE32223-E94A-4BA7-883E-3A5BFAEC4271}"/>
              </a:ext>
            </a:extLst>
          </p:cNvPr>
          <p:cNvSpPr>
            <a:spLocks noChangeArrowheads="1"/>
          </p:cNvSpPr>
          <p:nvPr/>
        </p:nvSpPr>
        <p:spPr bwMode="auto">
          <a:xfrm>
            <a:off x="4260058" y="3315325"/>
            <a:ext cx="475059" cy="252413"/>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33" name="Text Box 3104">
            <a:extLst>
              <a:ext uri="{FF2B5EF4-FFF2-40B4-BE49-F238E27FC236}">
                <a16:creationId xmlns:a16="http://schemas.microsoft.com/office/drawing/2014/main" id="{0378AA99-6E6F-44C7-A52C-E8322CCB44A5}"/>
              </a:ext>
            </a:extLst>
          </p:cNvPr>
          <p:cNvSpPr txBox="1">
            <a:spLocks noChangeArrowheads="1"/>
          </p:cNvSpPr>
          <p:nvPr/>
        </p:nvSpPr>
        <p:spPr bwMode="auto">
          <a:xfrm>
            <a:off x="4260057" y="3333186"/>
            <a:ext cx="622300"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r>
              <a:rPr lang="en-US" altLang="en-US" sz="1350" b="0" dirty="0">
                <a:latin typeface="Times New Roman" panose="02020603050405020304" pitchFamily="18" charset="0"/>
              </a:rPr>
              <a:t>3 4 5</a:t>
            </a:r>
            <a:endParaRPr lang="en-US" altLang="en-US" sz="1500" b="0" dirty="0">
              <a:latin typeface="Times New Roman" panose="02020603050405020304" pitchFamily="18" charset="0"/>
            </a:endParaRPr>
          </a:p>
        </p:txBody>
      </p:sp>
      <p:grpSp>
        <p:nvGrpSpPr>
          <p:cNvPr id="34" name="Group 3105">
            <a:extLst>
              <a:ext uri="{FF2B5EF4-FFF2-40B4-BE49-F238E27FC236}">
                <a16:creationId xmlns:a16="http://schemas.microsoft.com/office/drawing/2014/main" id="{F40FDBCD-9B2B-44D5-B59F-2F6725C7A376}"/>
              </a:ext>
            </a:extLst>
          </p:cNvPr>
          <p:cNvGrpSpPr>
            <a:grpSpLocks/>
          </p:cNvGrpSpPr>
          <p:nvPr/>
        </p:nvGrpSpPr>
        <p:grpSpPr bwMode="auto">
          <a:xfrm>
            <a:off x="5875735" y="3315327"/>
            <a:ext cx="481013" cy="292894"/>
            <a:chOff x="432" y="3408"/>
            <a:chExt cx="486" cy="279"/>
          </a:xfrm>
        </p:grpSpPr>
        <p:sp>
          <p:nvSpPr>
            <p:cNvPr id="35" name="Rectangle 3106">
              <a:extLst>
                <a:ext uri="{FF2B5EF4-FFF2-40B4-BE49-F238E27FC236}">
                  <a16:creationId xmlns:a16="http://schemas.microsoft.com/office/drawing/2014/main" id="{E07ACA99-F5ED-46B4-B6AE-A630FC243DE6}"/>
                </a:ext>
              </a:extLst>
            </p:cNvPr>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36" name="Text Box 3107">
              <a:extLst>
                <a:ext uri="{FF2B5EF4-FFF2-40B4-BE49-F238E27FC236}">
                  <a16:creationId xmlns:a16="http://schemas.microsoft.com/office/drawing/2014/main" id="{4E0B74C5-F20A-4B55-BEA7-637FB88E9B4F}"/>
                </a:ext>
              </a:extLst>
            </p:cNvPr>
            <p:cNvSpPr txBox="1">
              <a:spLocks noChangeArrowheads="1"/>
            </p:cNvSpPr>
            <p:nvPr/>
          </p:nvSpPr>
          <p:spPr bwMode="auto">
            <a:xfrm>
              <a:off x="432" y="3425"/>
              <a:ext cx="486"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r>
                <a:rPr lang="en-US" altLang="en-US" sz="1350" b="0">
                  <a:latin typeface="Times New Roman" panose="02020603050405020304" pitchFamily="18" charset="0"/>
                </a:rPr>
                <a:t>3 6 7</a:t>
              </a:r>
              <a:endParaRPr lang="en-US" altLang="en-US" sz="1500" b="0">
                <a:latin typeface="Times New Roman" panose="02020603050405020304" pitchFamily="18" charset="0"/>
              </a:endParaRPr>
            </a:p>
          </p:txBody>
        </p:sp>
      </p:grpSp>
      <p:grpSp>
        <p:nvGrpSpPr>
          <p:cNvPr id="37" name="Group 3108">
            <a:extLst>
              <a:ext uri="{FF2B5EF4-FFF2-40B4-BE49-F238E27FC236}">
                <a16:creationId xmlns:a16="http://schemas.microsoft.com/office/drawing/2014/main" id="{EE430336-F707-49CA-8B1B-8B658009653D}"/>
              </a:ext>
            </a:extLst>
          </p:cNvPr>
          <p:cNvGrpSpPr>
            <a:grpSpLocks/>
          </p:cNvGrpSpPr>
          <p:nvPr/>
        </p:nvGrpSpPr>
        <p:grpSpPr bwMode="auto">
          <a:xfrm>
            <a:off x="5875735" y="3567739"/>
            <a:ext cx="481013" cy="292894"/>
            <a:chOff x="432" y="3408"/>
            <a:chExt cx="486" cy="280"/>
          </a:xfrm>
        </p:grpSpPr>
        <p:sp>
          <p:nvSpPr>
            <p:cNvPr id="38" name="Rectangle 3109">
              <a:extLst>
                <a:ext uri="{FF2B5EF4-FFF2-40B4-BE49-F238E27FC236}">
                  <a16:creationId xmlns:a16="http://schemas.microsoft.com/office/drawing/2014/main" id="{CA6D83C2-3539-4DF4-B180-604E129154D3}"/>
                </a:ext>
              </a:extLst>
            </p:cNvPr>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39" name="Text Box 3110">
              <a:extLst>
                <a:ext uri="{FF2B5EF4-FFF2-40B4-BE49-F238E27FC236}">
                  <a16:creationId xmlns:a16="http://schemas.microsoft.com/office/drawing/2014/main" id="{D1A4558E-31A0-4D75-92EE-26CB1A7A8792}"/>
                </a:ext>
              </a:extLst>
            </p:cNvPr>
            <p:cNvSpPr txBox="1">
              <a:spLocks noChangeArrowheads="1"/>
            </p:cNvSpPr>
            <p:nvPr/>
          </p:nvSpPr>
          <p:spPr bwMode="auto">
            <a:xfrm>
              <a:off x="432" y="3425"/>
              <a:ext cx="486"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r>
                <a:rPr lang="en-US" altLang="en-US" sz="1350" b="0">
                  <a:latin typeface="Times New Roman" panose="02020603050405020304" pitchFamily="18" charset="0"/>
                </a:rPr>
                <a:t>3 6 8</a:t>
              </a:r>
              <a:endParaRPr lang="en-US" altLang="en-US" sz="1500" b="0">
                <a:latin typeface="Times New Roman" panose="02020603050405020304" pitchFamily="18" charset="0"/>
              </a:endParaRPr>
            </a:p>
          </p:txBody>
        </p:sp>
      </p:grpSp>
      <p:grpSp>
        <p:nvGrpSpPr>
          <p:cNvPr id="40" name="Group 3111">
            <a:extLst>
              <a:ext uri="{FF2B5EF4-FFF2-40B4-BE49-F238E27FC236}">
                <a16:creationId xmlns:a16="http://schemas.microsoft.com/office/drawing/2014/main" id="{72210CB4-85F0-4034-9E86-319EA528004E}"/>
              </a:ext>
            </a:extLst>
          </p:cNvPr>
          <p:cNvGrpSpPr>
            <a:grpSpLocks/>
          </p:cNvGrpSpPr>
          <p:nvPr/>
        </p:nvGrpSpPr>
        <p:grpSpPr bwMode="auto">
          <a:xfrm>
            <a:off x="5019677" y="3315327"/>
            <a:ext cx="483394" cy="544115"/>
            <a:chOff x="3792" y="3312"/>
            <a:chExt cx="488" cy="519"/>
          </a:xfrm>
        </p:grpSpPr>
        <p:grpSp>
          <p:nvGrpSpPr>
            <p:cNvPr id="41" name="Group 3112">
              <a:extLst>
                <a:ext uri="{FF2B5EF4-FFF2-40B4-BE49-F238E27FC236}">
                  <a16:creationId xmlns:a16="http://schemas.microsoft.com/office/drawing/2014/main" id="{DBD70696-F631-4784-AC84-3FD06DE5220B}"/>
                </a:ext>
              </a:extLst>
            </p:cNvPr>
            <p:cNvGrpSpPr>
              <a:grpSpLocks/>
            </p:cNvGrpSpPr>
            <p:nvPr/>
          </p:nvGrpSpPr>
          <p:grpSpPr bwMode="auto">
            <a:xfrm>
              <a:off x="3792" y="3312"/>
              <a:ext cx="488" cy="279"/>
              <a:chOff x="432" y="3408"/>
              <a:chExt cx="488" cy="279"/>
            </a:xfrm>
          </p:grpSpPr>
          <p:sp>
            <p:nvSpPr>
              <p:cNvPr id="45" name="Rectangle 3113">
                <a:extLst>
                  <a:ext uri="{FF2B5EF4-FFF2-40B4-BE49-F238E27FC236}">
                    <a16:creationId xmlns:a16="http://schemas.microsoft.com/office/drawing/2014/main" id="{BA840FB9-80E1-4571-8D16-99CDEE8B50D4}"/>
                  </a:ext>
                </a:extLst>
              </p:cNvPr>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46" name="Text Box 3114">
                <a:extLst>
                  <a:ext uri="{FF2B5EF4-FFF2-40B4-BE49-F238E27FC236}">
                    <a16:creationId xmlns:a16="http://schemas.microsoft.com/office/drawing/2014/main" id="{26602830-E555-4F5F-A98C-FB8FD7A091F8}"/>
                  </a:ext>
                </a:extLst>
              </p:cNvPr>
              <p:cNvSpPr txBox="1">
                <a:spLocks noChangeArrowheads="1"/>
              </p:cNvSpPr>
              <p:nvPr/>
            </p:nvSpPr>
            <p:spPr bwMode="auto">
              <a:xfrm>
                <a:off x="434" y="3425"/>
                <a:ext cx="486"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r>
                  <a:rPr lang="en-US" altLang="en-US" sz="1350" b="0">
                    <a:latin typeface="Times New Roman" panose="02020603050405020304" pitchFamily="18" charset="0"/>
                  </a:rPr>
                  <a:t>3 5 6</a:t>
                </a:r>
                <a:endParaRPr lang="en-US" altLang="en-US" sz="1500" b="0">
                  <a:latin typeface="Times New Roman" panose="02020603050405020304" pitchFamily="18" charset="0"/>
                </a:endParaRPr>
              </a:p>
            </p:txBody>
          </p:sp>
        </p:grpSp>
        <p:grpSp>
          <p:nvGrpSpPr>
            <p:cNvPr id="42" name="Group 3115">
              <a:extLst>
                <a:ext uri="{FF2B5EF4-FFF2-40B4-BE49-F238E27FC236}">
                  <a16:creationId xmlns:a16="http://schemas.microsoft.com/office/drawing/2014/main" id="{4587AF84-6D7D-470E-BC5E-551BE4C3E283}"/>
                </a:ext>
              </a:extLst>
            </p:cNvPr>
            <p:cNvGrpSpPr>
              <a:grpSpLocks/>
            </p:cNvGrpSpPr>
            <p:nvPr/>
          </p:nvGrpSpPr>
          <p:grpSpPr bwMode="auto">
            <a:xfrm>
              <a:off x="3792" y="3552"/>
              <a:ext cx="488" cy="279"/>
              <a:chOff x="432" y="3408"/>
              <a:chExt cx="488" cy="279"/>
            </a:xfrm>
          </p:grpSpPr>
          <p:sp>
            <p:nvSpPr>
              <p:cNvPr id="43" name="Rectangle 3116">
                <a:extLst>
                  <a:ext uri="{FF2B5EF4-FFF2-40B4-BE49-F238E27FC236}">
                    <a16:creationId xmlns:a16="http://schemas.microsoft.com/office/drawing/2014/main" id="{C40C8EBE-2CE6-407F-94DF-B1B6A34F9D0E}"/>
                  </a:ext>
                </a:extLst>
              </p:cNvPr>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44" name="Text Box 3117">
                <a:extLst>
                  <a:ext uri="{FF2B5EF4-FFF2-40B4-BE49-F238E27FC236}">
                    <a16:creationId xmlns:a16="http://schemas.microsoft.com/office/drawing/2014/main" id="{6F9AF0EB-8041-4FB1-8F92-A1071FD966C8}"/>
                  </a:ext>
                </a:extLst>
              </p:cNvPr>
              <p:cNvSpPr txBox="1">
                <a:spLocks noChangeArrowheads="1"/>
              </p:cNvSpPr>
              <p:nvPr/>
            </p:nvSpPr>
            <p:spPr bwMode="auto">
              <a:xfrm>
                <a:off x="434" y="3425"/>
                <a:ext cx="486"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r>
                  <a:rPr lang="en-US" altLang="en-US" sz="1350" b="0">
                    <a:latin typeface="Times New Roman" panose="02020603050405020304" pitchFamily="18" charset="0"/>
                  </a:rPr>
                  <a:t>3 5 7</a:t>
                </a:r>
                <a:endParaRPr lang="en-US" altLang="en-US" sz="1500" b="0">
                  <a:latin typeface="Times New Roman" panose="02020603050405020304" pitchFamily="18" charset="0"/>
                </a:endParaRPr>
              </a:p>
            </p:txBody>
          </p:sp>
        </p:grpSp>
      </p:grpSp>
      <p:grpSp>
        <p:nvGrpSpPr>
          <p:cNvPr id="47" name="Group 3118">
            <a:extLst>
              <a:ext uri="{FF2B5EF4-FFF2-40B4-BE49-F238E27FC236}">
                <a16:creationId xmlns:a16="http://schemas.microsoft.com/office/drawing/2014/main" id="{CF48B9E9-B5FF-416D-93FB-262992173B31}"/>
              </a:ext>
            </a:extLst>
          </p:cNvPr>
          <p:cNvGrpSpPr>
            <a:grpSpLocks/>
          </p:cNvGrpSpPr>
          <p:nvPr/>
        </p:nvGrpSpPr>
        <p:grpSpPr bwMode="auto">
          <a:xfrm>
            <a:off x="5019677" y="3818961"/>
            <a:ext cx="483394" cy="292894"/>
            <a:chOff x="432" y="3408"/>
            <a:chExt cx="488" cy="279"/>
          </a:xfrm>
        </p:grpSpPr>
        <p:sp>
          <p:nvSpPr>
            <p:cNvPr id="48" name="Rectangle 3119">
              <a:extLst>
                <a:ext uri="{FF2B5EF4-FFF2-40B4-BE49-F238E27FC236}">
                  <a16:creationId xmlns:a16="http://schemas.microsoft.com/office/drawing/2014/main" id="{06784857-B360-46A0-9CD0-14FD2BC65A30}"/>
                </a:ext>
              </a:extLst>
            </p:cNvPr>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49" name="Text Box 3120">
              <a:extLst>
                <a:ext uri="{FF2B5EF4-FFF2-40B4-BE49-F238E27FC236}">
                  <a16:creationId xmlns:a16="http://schemas.microsoft.com/office/drawing/2014/main" id="{A5262D84-FE2B-4260-BFD8-F5240591184C}"/>
                </a:ext>
              </a:extLst>
            </p:cNvPr>
            <p:cNvSpPr txBox="1">
              <a:spLocks noChangeArrowheads="1"/>
            </p:cNvSpPr>
            <p:nvPr/>
          </p:nvSpPr>
          <p:spPr bwMode="auto">
            <a:xfrm>
              <a:off x="434" y="3425"/>
              <a:ext cx="486"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r>
                <a:rPr lang="en-US" altLang="en-US" sz="1350" b="0">
                  <a:latin typeface="Times New Roman" panose="02020603050405020304" pitchFamily="18" charset="0"/>
                </a:rPr>
                <a:t>6 8 9</a:t>
              </a:r>
              <a:endParaRPr lang="en-US" altLang="en-US" sz="1500" b="0">
                <a:latin typeface="Times New Roman" panose="02020603050405020304" pitchFamily="18" charset="0"/>
              </a:endParaRPr>
            </a:p>
          </p:txBody>
        </p:sp>
      </p:grpSp>
      <p:grpSp>
        <p:nvGrpSpPr>
          <p:cNvPr id="50" name="Group 3121">
            <a:extLst>
              <a:ext uri="{FF2B5EF4-FFF2-40B4-BE49-F238E27FC236}">
                <a16:creationId xmlns:a16="http://schemas.microsoft.com/office/drawing/2014/main" id="{B77D4F58-8B60-43C3-8A2E-57CC23CF77EE}"/>
              </a:ext>
            </a:extLst>
          </p:cNvPr>
          <p:cNvGrpSpPr>
            <a:grpSpLocks/>
          </p:cNvGrpSpPr>
          <p:nvPr/>
        </p:nvGrpSpPr>
        <p:grpSpPr bwMode="auto">
          <a:xfrm>
            <a:off x="3974307" y="2510464"/>
            <a:ext cx="481013" cy="292894"/>
            <a:chOff x="432" y="3408"/>
            <a:chExt cx="486" cy="279"/>
          </a:xfrm>
        </p:grpSpPr>
        <p:sp>
          <p:nvSpPr>
            <p:cNvPr id="51" name="Rectangle 3122">
              <a:extLst>
                <a:ext uri="{FF2B5EF4-FFF2-40B4-BE49-F238E27FC236}">
                  <a16:creationId xmlns:a16="http://schemas.microsoft.com/office/drawing/2014/main" id="{357029D7-3FF5-41A4-8DF3-BAE7F263A0CF}"/>
                </a:ext>
              </a:extLst>
            </p:cNvPr>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52" name="Text Box 3123">
              <a:extLst>
                <a:ext uri="{FF2B5EF4-FFF2-40B4-BE49-F238E27FC236}">
                  <a16:creationId xmlns:a16="http://schemas.microsoft.com/office/drawing/2014/main" id="{3A66C9FD-6E83-4331-B2E2-FCF3DE381BA4}"/>
                </a:ext>
              </a:extLst>
            </p:cNvPr>
            <p:cNvSpPr txBox="1">
              <a:spLocks noChangeArrowheads="1"/>
            </p:cNvSpPr>
            <p:nvPr/>
          </p:nvSpPr>
          <p:spPr bwMode="auto">
            <a:xfrm>
              <a:off x="432" y="3425"/>
              <a:ext cx="486"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r>
                <a:rPr lang="en-US" altLang="en-US" sz="1350" b="0">
                  <a:latin typeface="Times New Roman" panose="02020603050405020304" pitchFamily="18" charset="0"/>
                </a:rPr>
                <a:t>2 3 4</a:t>
              </a:r>
            </a:p>
          </p:txBody>
        </p:sp>
      </p:grpSp>
      <p:grpSp>
        <p:nvGrpSpPr>
          <p:cNvPr id="53" name="Group 3124">
            <a:extLst>
              <a:ext uri="{FF2B5EF4-FFF2-40B4-BE49-F238E27FC236}">
                <a16:creationId xmlns:a16="http://schemas.microsoft.com/office/drawing/2014/main" id="{7795FDB8-79FD-4AA1-AA47-D9C7D1CB6275}"/>
              </a:ext>
            </a:extLst>
          </p:cNvPr>
          <p:cNvGrpSpPr>
            <a:grpSpLocks/>
          </p:cNvGrpSpPr>
          <p:nvPr/>
        </p:nvGrpSpPr>
        <p:grpSpPr bwMode="auto">
          <a:xfrm>
            <a:off x="3974307" y="2761686"/>
            <a:ext cx="481013" cy="294085"/>
            <a:chOff x="432" y="3408"/>
            <a:chExt cx="486" cy="280"/>
          </a:xfrm>
        </p:grpSpPr>
        <p:sp>
          <p:nvSpPr>
            <p:cNvPr id="54" name="Rectangle 3125">
              <a:extLst>
                <a:ext uri="{FF2B5EF4-FFF2-40B4-BE49-F238E27FC236}">
                  <a16:creationId xmlns:a16="http://schemas.microsoft.com/office/drawing/2014/main" id="{882A27CA-B1DA-46DC-86E5-93D9C1894004}"/>
                </a:ext>
              </a:extLst>
            </p:cNvPr>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55" name="Text Box 3126">
              <a:extLst>
                <a:ext uri="{FF2B5EF4-FFF2-40B4-BE49-F238E27FC236}">
                  <a16:creationId xmlns:a16="http://schemas.microsoft.com/office/drawing/2014/main" id="{17815596-C39A-4783-8EA9-05D91FBD4F79}"/>
                </a:ext>
              </a:extLst>
            </p:cNvPr>
            <p:cNvSpPr txBox="1">
              <a:spLocks noChangeArrowheads="1"/>
            </p:cNvSpPr>
            <p:nvPr/>
          </p:nvSpPr>
          <p:spPr bwMode="auto">
            <a:xfrm>
              <a:off x="432" y="3426"/>
              <a:ext cx="486"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r>
                <a:rPr lang="en-US" altLang="en-US" sz="1350" b="0">
                  <a:latin typeface="Times New Roman" panose="02020603050405020304" pitchFamily="18" charset="0"/>
                </a:rPr>
                <a:t>5 6 7</a:t>
              </a:r>
              <a:endParaRPr lang="en-US" altLang="en-US" sz="1500" b="0">
                <a:latin typeface="Times New Roman" panose="02020603050405020304" pitchFamily="18" charset="0"/>
              </a:endParaRPr>
            </a:p>
          </p:txBody>
        </p:sp>
      </p:grpSp>
      <p:grpSp>
        <p:nvGrpSpPr>
          <p:cNvPr id="56" name="Group 3127">
            <a:extLst>
              <a:ext uri="{FF2B5EF4-FFF2-40B4-BE49-F238E27FC236}">
                <a16:creationId xmlns:a16="http://schemas.microsoft.com/office/drawing/2014/main" id="{660A0BB7-1F11-4DA3-BC3B-156E73A530DB}"/>
              </a:ext>
            </a:extLst>
          </p:cNvPr>
          <p:cNvGrpSpPr>
            <a:grpSpLocks/>
          </p:cNvGrpSpPr>
          <p:nvPr/>
        </p:nvGrpSpPr>
        <p:grpSpPr bwMode="auto">
          <a:xfrm>
            <a:off x="2311004" y="3868967"/>
            <a:ext cx="481013" cy="292894"/>
            <a:chOff x="432" y="3408"/>
            <a:chExt cx="486" cy="279"/>
          </a:xfrm>
        </p:grpSpPr>
        <p:sp>
          <p:nvSpPr>
            <p:cNvPr id="57" name="Rectangle 3128">
              <a:extLst>
                <a:ext uri="{FF2B5EF4-FFF2-40B4-BE49-F238E27FC236}">
                  <a16:creationId xmlns:a16="http://schemas.microsoft.com/office/drawing/2014/main" id="{010C3078-B6AC-45C2-B12C-EFCC2C6C53EB}"/>
                </a:ext>
              </a:extLst>
            </p:cNvPr>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58" name="Text Box 3129">
              <a:extLst>
                <a:ext uri="{FF2B5EF4-FFF2-40B4-BE49-F238E27FC236}">
                  <a16:creationId xmlns:a16="http://schemas.microsoft.com/office/drawing/2014/main" id="{F5CC94B2-529E-4F03-8EBE-645B240F9169}"/>
                </a:ext>
              </a:extLst>
            </p:cNvPr>
            <p:cNvSpPr txBox="1">
              <a:spLocks noChangeArrowheads="1"/>
            </p:cNvSpPr>
            <p:nvPr/>
          </p:nvSpPr>
          <p:spPr bwMode="auto">
            <a:xfrm>
              <a:off x="432" y="3425"/>
              <a:ext cx="486"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r>
                <a:rPr lang="en-US" altLang="en-US" sz="1350" b="0">
                  <a:latin typeface="Times New Roman" panose="02020603050405020304" pitchFamily="18" charset="0"/>
                </a:rPr>
                <a:t>1 2 4</a:t>
              </a:r>
              <a:endParaRPr lang="en-US" altLang="en-US" sz="1500" b="0">
                <a:latin typeface="Times New Roman" panose="02020603050405020304" pitchFamily="18" charset="0"/>
              </a:endParaRPr>
            </a:p>
          </p:txBody>
        </p:sp>
      </p:grpSp>
      <p:grpSp>
        <p:nvGrpSpPr>
          <p:cNvPr id="59" name="Group 3130">
            <a:extLst>
              <a:ext uri="{FF2B5EF4-FFF2-40B4-BE49-F238E27FC236}">
                <a16:creationId xmlns:a16="http://schemas.microsoft.com/office/drawing/2014/main" id="{BFB8BA61-4F9C-441A-A979-AD211BBFD842}"/>
              </a:ext>
            </a:extLst>
          </p:cNvPr>
          <p:cNvGrpSpPr>
            <a:grpSpLocks/>
          </p:cNvGrpSpPr>
          <p:nvPr/>
        </p:nvGrpSpPr>
        <p:grpSpPr bwMode="auto">
          <a:xfrm>
            <a:off x="2311004" y="4121379"/>
            <a:ext cx="481013" cy="294085"/>
            <a:chOff x="432" y="3408"/>
            <a:chExt cx="486" cy="281"/>
          </a:xfrm>
        </p:grpSpPr>
        <p:sp>
          <p:nvSpPr>
            <p:cNvPr id="60" name="Rectangle 3131">
              <a:extLst>
                <a:ext uri="{FF2B5EF4-FFF2-40B4-BE49-F238E27FC236}">
                  <a16:creationId xmlns:a16="http://schemas.microsoft.com/office/drawing/2014/main" id="{53A8190C-A376-49D8-89C1-3AAA7390B16A}"/>
                </a:ext>
              </a:extLst>
            </p:cNvPr>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61" name="Text Box 3132">
              <a:extLst>
                <a:ext uri="{FF2B5EF4-FFF2-40B4-BE49-F238E27FC236}">
                  <a16:creationId xmlns:a16="http://schemas.microsoft.com/office/drawing/2014/main" id="{4AF876E3-1D97-4D8A-A1E5-D903C670FA33}"/>
                </a:ext>
              </a:extLst>
            </p:cNvPr>
            <p:cNvSpPr txBox="1">
              <a:spLocks noChangeArrowheads="1"/>
            </p:cNvSpPr>
            <p:nvPr/>
          </p:nvSpPr>
          <p:spPr bwMode="auto">
            <a:xfrm>
              <a:off x="432" y="3426"/>
              <a:ext cx="486"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r>
                <a:rPr lang="en-US" altLang="en-US" sz="1350" b="0">
                  <a:latin typeface="Times New Roman" panose="02020603050405020304" pitchFamily="18" charset="0"/>
                </a:rPr>
                <a:t>4 5 7</a:t>
              </a:r>
              <a:endParaRPr lang="en-US" altLang="en-US" sz="1500" b="0">
                <a:latin typeface="Times New Roman" panose="02020603050405020304" pitchFamily="18" charset="0"/>
              </a:endParaRPr>
            </a:p>
          </p:txBody>
        </p:sp>
      </p:grpSp>
      <p:grpSp>
        <p:nvGrpSpPr>
          <p:cNvPr id="62" name="Group 3133">
            <a:extLst>
              <a:ext uri="{FF2B5EF4-FFF2-40B4-BE49-F238E27FC236}">
                <a16:creationId xmlns:a16="http://schemas.microsoft.com/office/drawing/2014/main" id="{A00B2B77-2B10-421F-B6C0-F755B59F4334}"/>
              </a:ext>
            </a:extLst>
          </p:cNvPr>
          <p:cNvGrpSpPr>
            <a:grpSpLocks/>
          </p:cNvGrpSpPr>
          <p:nvPr/>
        </p:nvGrpSpPr>
        <p:grpSpPr bwMode="auto">
          <a:xfrm>
            <a:off x="2881314" y="3920164"/>
            <a:ext cx="481013" cy="292894"/>
            <a:chOff x="432" y="3408"/>
            <a:chExt cx="486" cy="280"/>
          </a:xfrm>
        </p:grpSpPr>
        <p:sp>
          <p:nvSpPr>
            <p:cNvPr id="63" name="Rectangle 3134">
              <a:extLst>
                <a:ext uri="{FF2B5EF4-FFF2-40B4-BE49-F238E27FC236}">
                  <a16:creationId xmlns:a16="http://schemas.microsoft.com/office/drawing/2014/main" id="{35A29FF8-1550-4358-971B-64763CF340BD}"/>
                </a:ext>
              </a:extLst>
            </p:cNvPr>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64" name="Text Box 3135">
              <a:extLst>
                <a:ext uri="{FF2B5EF4-FFF2-40B4-BE49-F238E27FC236}">
                  <a16:creationId xmlns:a16="http://schemas.microsoft.com/office/drawing/2014/main" id="{C73929BB-CC4A-45D6-BE8A-2776103CB285}"/>
                </a:ext>
              </a:extLst>
            </p:cNvPr>
            <p:cNvSpPr txBox="1">
              <a:spLocks noChangeArrowheads="1"/>
            </p:cNvSpPr>
            <p:nvPr/>
          </p:nvSpPr>
          <p:spPr bwMode="auto">
            <a:xfrm>
              <a:off x="432" y="3425"/>
              <a:ext cx="486"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r>
                <a:rPr lang="en-US" altLang="en-US" sz="1350" b="0">
                  <a:latin typeface="Times New Roman" panose="02020603050405020304" pitchFamily="18" charset="0"/>
                </a:rPr>
                <a:t>1 2 5</a:t>
              </a:r>
              <a:endParaRPr lang="en-US" altLang="en-US" sz="1500" b="0">
                <a:latin typeface="Times New Roman" panose="02020603050405020304" pitchFamily="18" charset="0"/>
              </a:endParaRPr>
            </a:p>
          </p:txBody>
        </p:sp>
      </p:grpSp>
      <p:grpSp>
        <p:nvGrpSpPr>
          <p:cNvPr id="65" name="Group 3136">
            <a:extLst>
              <a:ext uri="{FF2B5EF4-FFF2-40B4-BE49-F238E27FC236}">
                <a16:creationId xmlns:a16="http://schemas.microsoft.com/office/drawing/2014/main" id="{209CB934-DA60-498A-AED1-2FB50FA32D8D}"/>
              </a:ext>
            </a:extLst>
          </p:cNvPr>
          <p:cNvGrpSpPr>
            <a:grpSpLocks/>
          </p:cNvGrpSpPr>
          <p:nvPr/>
        </p:nvGrpSpPr>
        <p:grpSpPr bwMode="auto">
          <a:xfrm>
            <a:off x="2881314" y="4171384"/>
            <a:ext cx="481013" cy="291704"/>
            <a:chOff x="432" y="3408"/>
            <a:chExt cx="486" cy="278"/>
          </a:xfrm>
        </p:grpSpPr>
        <p:sp>
          <p:nvSpPr>
            <p:cNvPr id="66" name="Rectangle 3137">
              <a:extLst>
                <a:ext uri="{FF2B5EF4-FFF2-40B4-BE49-F238E27FC236}">
                  <a16:creationId xmlns:a16="http://schemas.microsoft.com/office/drawing/2014/main" id="{25575A5F-7DC9-434E-B7F6-E32C33E68F65}"/>
                </a:ext>
              </a:extLst>
            </p:cNvPr>
            <p:cNvSpPr>
              <a:spLocks noChangeArrowheads="1"/>
            </p:cNvSpPr>
            <p:nvPr/>
          </p:nvSpPr>
          <p:spPr bwMode="auto">
            <a:xfrm>
              <a:off x="432" y="3408"/>
              <a:ext cx="480" cy="24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67" name="Text Box 3138">
              <a:extLst>
                <a:ext uri="{FF2B5EF4-FFF2-40B4-BE49-F238E27FC236}">
                  <a16:creationId xmlns:a16="http://schemas.microsoft.com/office/drawing/2014/main" id="{241F5AEC-5C61-47E4-8707-E89478E84344}"/>
                </a:ext>
              </a:extLst>
            </p:cNvPr>
            <p:cNvSpPr txBox="1">
              <a:spLocks noChangeArrowheads="1"/>
            </p:cNvSpPr>
            <p:nvPr/>
          </p:nvSpPr>
          <p:spPr bwMode="auto">
            <a:xfrm>
              <a:off x="432" y="3424"/>
              <a:ext cx="486"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r>
                <a:rPr lang="en-US" altLang="en-US" sz="1350" b="0">
                  <a:latin typeface="Times New Roman" panose="02020603050405020304" pitchFamily="18" charset="0"/>
                </a:rPr>
                <a:t>4 5 8</a:t>
              </a:r>
              <a:endParaRPr lang="en-US" altLang="en-US" sz="1500" b="0">
                <a:latin typeface="Times New Roman" panose="02020603050405020304" pitchFamily="18" charset="0"/>
              </a:endParaRPr>
            </a:p>
          </p:txBody>
        </p:sp>
      </p:grpSp>
      <p:sp>
        <p:nvSpPr>
          <p:cNvPr id="68" name="Rectangle 3139">
            <a:extLst>
              <a:ext uri="{FF2B5EF4-FFF2-40B4-BE49-F238E27FC236}">
                <a16:creationId xmlns:a16="http://schemas.microsoft.com/office/drawing/2014/main" id="{7E411AA9-246E-4232-9CC0-74B8B3A34D03}"/>
              </a:ext>
            </a:extLst>
          </p:cNvPr>
          <p:cNvSpPr>
            <a:spLocks noChangeArrowheads="1"/>
          </p:cNvSpPr>
          <p:nvPr/>
        </p:nvSpPr>
        <p:spPr bwMode="auto">
          <a:xfrm>
            <a:off x="4069558" y="1654404"/>
            <a:ext cx="190500" cy="302419"/>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69" name="Line 3140">
            <a:extLst>
              <a:ext uri="{FF2B5EF4-FFF2-40B4-BE49-F238E27FC236}">
                <a16:creationId xmlns:a16="http://schemas.microsoft.com/office/drawing/2014/main" id="{16078F55-EBCD-4925-964B-7355B02CDB6F}"/>
              </a:ext>
            </a:extLst>
          </p:cNvPr>
          <p:cNvSpPr>
            <a:spLocks noChangeShapeType="1"/>
          </p:cNvSpPr>
          <p:nvPr/>
        </p:nvSpPr>
        <p:spPr bwMode="auto">
          <a:xfrm>
            <a:off x="4069558" y="1755607"/>
            <a:ext cx="1905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70" name="Line 3141">
            <a:extLst>
              <a:ext uri="{FF2B5EF4-FFF2-40B4-BE49-F238E27FC236}">
                <a16:creationId xmlns:a16="http://schemas.microsoft.com/office/drawing/2014/main" id="{C4DBAC8C-8B43-4C5C-BA1F-916DE6342DCC}"/>
              </a:ext>
            </a:extLst>
          </p:cNvPr>
          <p:cNvSpPr>
            <a:spLocks noChangeShapeType="1"/>
          </p:cNvSpPr>
          <p:nvPr/>
        </p:nvSpPr>
        <p:spPr bwMode="auto">
          <a:xfrm>
            <a:off x="4069558" y="1855619"/>
            <a:ext cx="1905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grpSp>
        <p:nvGrpSpPr>
          <p:cNvPr id="71" name="Group 3142">
            <a:extLst>
              <a:ext uri="{FF2B5EF4-FFF2-40B4-BE49-F238E27FC236}">
                <a16:creationId xmlns:a16="http://schemas.microsoft.com/office/drawing/2014/main" id="{25CB51DF-3C12-4E3C-A2D1-D096B4AE7BF9}"/>
              </a:ext>
            </a:extLst>
          </p:cNvPr>
          <p:cNvGrpSpPr>
            <a:grpSpLocks/>
          </p:cNvGrpSpPr>
          <p:nvPr/>
        </p:nvGrpSpPr>
        <p:grpSpPr bwMode="auto">
          <a:xfrm>
            <a:off x="6435329" y="854303"/>
            <a:ext cx="1243893" cy="1271469"/>
            <a:chOff x="96" y="1097"/>
            <a:chExt cx="1144" cy="1124"/>
          </a:xfrm>
        </p:grpSpPr>
        <p:sp>
          <p:nvSpPr>
            <p:cNvPr id="72" name="Text Box 3143">
              <a:extLst>
                <a:ext uri="{FF2B5EF4-FFF2-40B4-BE49-F238E27FC236}">
                  <a16:creationId xmlns:a16="http://schemas.microsoft.com/office/drawing/2014/main" id="{A5D07283-EBAC-4633-96B7-A2F505C37DE7}"/>
                </a:ext>
              </a:extLst>
            </p:cNvPr>
            <p:cNvSpPr txBox="1">
              <a:spLocks noChangeArrowheads="1"/>
            </p:cNvSpPr>
            <p:nvPr/>
          </p:nvSpPr>
          <p:spPr bwMode="auto">
            <a:xfrm>
              <a:off x="96" y="1776"/>
              <a:ext cx="375"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r>
                <a:rPr lang="en-US" altLang="en-US" sz="788">
                  <a:latin typeface="Times New Roman" panose="02020603050405020304" pitchFamily="18" charset="0"/>
                </a:rPr>
                <a:t>1,4,7</a:t>
              </a:r>
              <a:endParaRPr lang="en-US" altLang="en-US" sz="788" b="0">
                <a:latin typeface="Times New Roman" panose="02020603050405020304" pitchFamily="18" charset="0"/>
              </a:endParaRPr>
            </a:p>
          </p:txBody>
        </p:sp>
        <p:grpSp>
          <p:nvGrpSpPr>
            <p:cNvPr id="73" name="Group 3144">
              <a:extLst>
                <a:ext uri="{FF2B5EF4-FFF2-40B4-BE49-F238E27FC236}">
                  <a16:creationId xmlns:a16="http://schemas.microsoft.com/office/drawing/2014/main" id="{871FEED5-8ABD-4A14-A6C5-1B98A4B17EA7}"/>
                </a:ext>
              </a:extLst>
            </p:cNvPr>
            <p:cNvGrpSpPr>
              <a:grpSpLocks/>
            </p:cNvGrpSpPr>
            <p:nvPr/>
          </p:nvGrpSpPr>
          <p:grpSpPr bwMode="auto">
            <a:xfrm>
              <a:off x="144" y="1097"/>
              <a:ext cx="1096" cy="1124"/>
              <a:chOff x="144" y="1097"/>
              <a:chExt cx="1096" cy="1124"/>
            </a:xfrm>
          </p:grpSpPr>
          <p:sp>
            <p:nvSpPr>
              <p:cNvPr id="74" name="Text Box 3145">
                <a:extLst>
                  <a:ext uri="{FF2B5EF4-FFF2-40B4-BE49-F238E27FC236}">
                    <a16:creationId xmlns:a16="http://schemas.microsoft.com/office/drawing/2014/main" id="{0DD57539-B77A-4DB9-A716-4A6859C2ECAF}"/>
                  </a:ext>
                </a:extLst>
              </p:cNvPr>
              <p:cNvSpPr txBox="1">
                <a:spLocks noChangeArrowheads="1"/>
              </p:cNvSpPr>
              <p:nvPr/>
            </p:nvSpPr>
            <p:spPr bwMode="auto">
              <a:xfrm>
                <a:off x="369" y="1097"/>
                <a:ext cx="127" cy="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US" altLang="en-US" sz="2100" b="0">
                  <a:latin typeface="Wingdings" panose="05000000000000000000" pitchFamily="2" charset="2"/>
                </a:endParaRPr>
              </a:p>
            </p:txBody>
          </p:sp>
          <p:grpSp>
            <p:nvGrpSpPr>
              <p:cNvPr id="75" name="Group 3146">
                <a:extLst>
                  <a:ext uri="{FF2B5EF4-FFF2-40B4-BE49-F238E27FC236}">
                    <a16:creationId xmlns:a16="http://schemas.microsoft.com/office/drawing/2014/main" id="{8D8CC58F-112D-41C6-BF38-9A237BF058C2}"/>
                  </a:ext>
                </a:extLst>
              </p:cNvPr>
              <p:cNvGrpSpPr>
                <a:grpSpLocks/>
              </p:cNvGrpSpPr>
              <p:nvPr/>
            </p:nvGrpSpPr>
            <p:grpSpPr bwMode="auto">
              <a:xfrm>
                <a:off x="528" y="1392"/>
                <a:ext cx="240" cy="384"/>
                <a:chOff x="2064" y="1872"/>
                <a:chExt cx="192" cy="288"/>
              </a:xfrm>
            </p:grpSpPr>
            <p:sp>
              <p:nvSpPr>
                <p:cNvPr id="82" name="Rectangle 3147">
                  <a:extLst>
                    <a:ext uri="{FF2B5EF4-FFF2-40B4-BE49-F238E27FC236}">
                      <a16:creationId xmlns:a16="http://schemas.microsoft.com/office/drawing/2014/main" id="{6CC6AD41-0835-4B84-BE74-177316D27417}"/>
                    </a:ext>
                  </a:extLst>
                </p:cNvPr>
                <p:cNvSpPr>
                  <a:spLocks noChangeArrowheads="1"/>
                </p:cNvSpPr>
                <p:nvPr/>
              </p:nvSpPr>
              <p:spPr bwMode="auto">
                <a:xfrm>
                  <a:off x="2064" y="1872"/>
                  <a:ext cx="192"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83" name="Line 3148">
                  <a:extLst>
                    <a:ext uri="{FF2B5EF4-FFF2-40B4-BE49-F238E27FC236}">
                      <a16:creationId xmlns:a16="http://schemas.microsoft.com/office/drawing/2014/main" id="{16A833FF-8306-41D1-93F4-83FDE588D1B7}"/>
                    </a:ext>
                  </a:extLst>
                </p:cNvPr>
                <p:cNvSpPr>
                  <a:spLocks noChangeShapeType="1"/>
                </p:cNvSpPr>
                <p:nvPr/>
              </p:nvSpPr>
              <p:spPr bwMode="auto">
                <a:xfrm>
                  <a:off x="2064" y="196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84" name="Line 3149">
                  <a:extLst>
                    <a:ext uri="{FF2B5EF4-FFF2-40B4-BE49-F238E27FC236}">
                      <a16:creationId xmlns:a16="http://schemas.microsoft.com/office/drawing/2014/main" id="{65C6EADE-63C5-4F7B-93E7-B4C2A4D79860}"/>
                    </a:ext>
                  </a:extLst>
                </p:cNvPr>
                <p:cNvSpPr>
                  <a:spLocks noChangeShapeType="1"/>
                </p:cNvSpPr>
                <p:nvPr/>
              </p:nvSpPr>
              <p:spPr bwMode="auto">
                <a:xfrm>
                  <a:off x="2064" y="2064"/>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grpSp>
          <p:sp>
            <p:nvSpPr>
              <p:cNvPr id="76" name="Line 3150">
                <a:extLst>
                  <a:ext uri="{FF2B5EF4-FFF2-40B4-BE49-F238E27FC236}">
                    <a16:creationId xmlns:a16="http://schemas.microsoft.com/office/drawing/2014/main" id="{082D3DA6-81C1-4AA3-A4D5-C0CA1F7A0E43}"/>
                  </a:ext>
                </a:extLst>
              </p:cNvPr>
              <p:cNvSpPr>
                <a:spLocks noChangeShapeType="1"/>
              </p:cNvSpPr>
              <p:nvPr/>
            </p:nvSpPr>
            <p:spPr bwMode="auto">
              <a:xfrm flipH="1">
                <a:off x="144" y="1776"/>
                <a:ext cx="485"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77" name="Line 3151">
                <a:extLst>
                  <a:ext uri="{FF2B5EF4-FFF2-40B4-BE49-F238E27FC236}">
                    <a16:creationId xmlns:a16="http://schemas.microsoft.com/office/drawing/2014/main" id="{A4B5F5F8-53CC-48D5-845B-06722B5CAD74}"/>
                  </a:ext>
                </a:extLst>
              </p:cNvPr>
              <p:cNvSpPr>
                <a:spLocks noChangeShapeType="1"/>
              </p:cNvSpPr>
              <p:nvPr/>
            </p:nvSpPr>
            <p:spPr bwMode="auto">
              <a:xfrm>
                <a:off x="624" y="1776"/>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78" name="Line 3152">
                <a:extLst>
                  <a:ext uri="{FF2B5EF4-FFF2-40B4-BE49-F238E27FC236}">
                    <a16:creationId xmlns:a16="http://schemas.microsoft.com/office/drawing/2014/main" id="{F3552C46-18C7-4C0F-899E-A93B0850816D}"/>
                  </a:ext>
                </a:extLst>
              </p:cNvPr>
              <p:cNvSpPr>
                <a:spLocks noChangeShapeType="1"/>
              </p:cNvSpPr>
              <p:nvPr/>
            </p:nvSpPr>
            <p:spPr bwMode="auto">
              <a:xfrm>
                <a:off x="629" y="1776"/>
                <a:ext cx="427"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79" name="Text Box 3153">
                <a:extLst>
                  <a:ext uri="{FF2B5EF4-FFF2-40B4-BE49-F238E27FC236}">
                    <a16:creationId xmlns:a16="http://schemas.microsoft.com/office/drawing/2014/main" id="{1350AC3C-341A-42DE-855F-08E5A1A12CDC}"/>
                  </a:ext>
                </a:extLst>
              </p:cNvPr>
              <p:cNvSpPr txBox="1">
                <a:spLocks noChangeArrowheads="1"/>
              </p:cNvSpPr>
              <p:nvPr/>
            </p:nvSpPr>
            <p:spPr bwMode="auto">
              <a:xfrm>
                <a:off x="289" y="2017"/>
                <a:ext cx="375"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r>
                  <a:rPr lang="en-US" altLang="en-US" sz="788">
                    <a:latin typeface="Times New Roman" panose="02020603050405020304" pitchFamily="18" charset="0"/>
                  </a:rPr>
                  <a:t>2,5,8</a:t>
                </a:r>
                <a:endParaRPr lang="en-US" altLang="en-US" sz="788" b="0">
                  <a:latin typeface="Times New Roman" panose="02020603050405020304" pitchFamily="18" charset="0"/>
                </a:endParaRPr>
              </a:p>
            </p:txBody>
          </p:sp>
          <p:sp>
            <p:nvSpPr>
              <p:cNvPr id="80" name="Text Box 3154">
                <a:extLst>
                  <a:ext uri="{FF2B5EF4-FFF2-40B4-BE49-F238E27FC236}">
                    <a16:creationId xmlns:a16="http://schemas.microsoft.com/office/drawing/2014/main" id="{C19C5B90-9632-402C-B9E4-833291181F44}"/>
                  </a:ext>
                </a:extLst>
              </p:cNvPr>
              <p:cNvSpPr txBox="1">
                <a:spLocks noChangeArrowheads="1"/>
              </p:cNvSpPr>
              <p:nvPr/>
            </p:nvSpPr>
            <p:spPr bwMode="auto">
              <a:xfrm>
                <a:off x="865" y="1776"/>
                <a:ext cx="375"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r>
                  <a:rPr lang="en-US" altLang="en-US" sz="788">
                    <a:latin typeface="Times New Roman" panose="02020603050405020304" pitchFamily="18" charset="0"/>
                  </a:rPr>
                  <a:t>3,6,9</a:t>
                </a:r>
              </a:p>
            </p:txBody>
          </p:sp>
          <p:sp>
            <p:nvSpPr>
              <p:cNvPr id="81" name="Text Box 3155">
                <a:extLst>
                  <a:ext uri="{FF2B5EF4-FFF2-40B4-BE49-F238E27FC236}">
                    <a16:creationId xmlns:a16="http://schemas.microsoft.com/office/drawing/2014/main" id="{E09ACB04-94C4-40F1-94DB-8CC1EAF3FD3C}"/>
                  </a:ext>
                </a:extLst>
              </p:cNvPr>
              <p:cNvSpPr txBox="1">
                <a:spLocks noChangeArrowheads="1"/>
              </p:cNvSpPr>
              <p:nvPr/>
            </p:nvSpPr>
            <p:spPr bwMode="auto">
              <a:xfrm>
                <a:off x="192" y="1152"/>
                <a:ext cx="950"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r>
                  <a:rPr lang="en-US" altLang="en-US" sz="1200" b="0">
                    <a:latin typeface="Times New Roman" panose="02020603050405020304" pitchFamily="18" charset="0"/>
                  </a:rPr>
                  <a:t>Hash Function</a:t>
                </a:r>
                <a:endParaRPr lang="en-US" altLang="en-US" sz="2100" b="0">
                  <a:latin typeface="Times New Roman" panose="02020603050405020304" pitchFamily="18" charset="0"/>
                </a:endParaRPr>
              </a:p>
            </p:txBody>
          </p:sp>
        </p:grpSp>
      </p:grpSp>
      <p:grpSp>
        <p:nvGrpSpPr>
          <p:cNvPr id="85" name="Group 3156">
            <a:extLst>
              <a:ext uri="{FF2B5EF4-FFF2-40B4-BE49-F238E27FC236}">
                <a16:creationId xmlns:a16="http://schemas.microsoft.com/office/drawing/2014/main" id="{814D7C56-3276-45EC-9E29-8207101B9EBB}"/>
              </a:ext>
            </a:extLst>
          </p:cNvPr>
          <p:cNvGrpSpPr>
            <a:grpSpLocks/>
          </p:cNvGrpSpPr>
          <p:nvPr/>
        </p:nvGrpSpPr>
        <p:grpSpPr bwMode="auto">
          <a:xfrm>
            <a:off x="3749279" y="968605"/>
            <a:ext cx="804863" cy="297656"/>
            <a:chOff x="4416" y="1440"/>
            <a:chExt cx="676" cy="250"/>
          </a:xfrm>
        </p:grpSpPr>
        <p:sp>
          <p:nvSpPr>
            <p:cNvPr id="86" name="Rectangle 3157">
              <a:extLst>
                <a:ext uri="{FF2B5EF4-FFF2-40B4-BE49-F238E27FC236}">
                  <a16:creationId xmlns:a16="http://schemas.microsoft.com/office/drawing/2014/main" id="{3607EB5A-E673-49E7-AB85-C365E2D26806}"/>
                </a:ext>
              </a:extLst>
            </p:cNvPr>
            <p:cNvSpPr>
              <a:spLocks noChangeArrowheads="1"/>
            </p:cNvSpPr>
            <p:nvPr/>
          </p:nvSpPr>
          <p:spPr bwMode="auto">
            <a:xfrm>
              <a:off x="4416" y="1440"/>
              <a:ext cx="672" cy="213"/>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pPr algn="ctr"/>
              <a:endParaRPr lang="en-US" altLang="en-US" sz="2100">
                <a:latin typeface="Wingdings" panose="05000000000000000000" pitchFamily="2" charset="2"/>
              </a:endParaRPr>
            </a:p>
          </p:txBody>
        </p:sp>
        <p:sp>
          <p:nvSpPr>
            <p:cNvPr id="87" name="Text Box 3158">
              <a:extLst>
                <a:ext uri="{FF2B5EF4-FFF2-40B4-BE49-F238E27FC236}">
                  <a16:creationId xmlns:a16="http://schemas.microsoft.com/office/drawing/2014/main" id="{DFAE5D0B-B65A-4464-9A50-B232E444950A}"/>
                </a:ext>
              </a:extLst>
            </p:cNvPr>
            <p:cNvSpPr txBox="1">
              <a:spLocks noChangeArrowheads="1"/>
            </p:cNvSpPr>
            <p:nvPr/>
          </p:nvSpPr>
          <p:spPr bwMode="auto">
            <a:xfrm>
              <a:off x="4416" y="1440"/>
              <a:ext cx="6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r>
                <a:rPr lang="en-US" altLang="en-US" sz="1500" b="0">
                  <a:latin typeface="Times New Roman" panose="02020603050405020304" pitchFamily="18" charset="0"/>
                </a:rPr>
                <a:t>1 2 3 5 6</a:t>
              </a:r>
            </a:p>
          </p:txBody>
        </p:sp>
      </p:grpSp>
      <p:sp>
        <p:nvSpPr>
          <p:cNvPr id="88" name="Line 3159">
            <a:extLst>
              <a:ext uri="{FF2B5EF4-FFF2-40B4-BE49-F238E27FC236}">
                <a16:creationId xmlns:a16="http://schemas.microsoft.com/office/drawing/2014/main" id="{AC43B747-F2E7-4FE9-A901-BFEB71C63E84}"/>
              </a:ext>
            </a:extLst>
          </p:cNvPr>
          <p:cNvSpPr>
            <a:spLocks noChangeShapeType="1"/>
          </p:cNvSpPr>
          <p:nvPr/>
        </p:nvSpPr>
        <p:spPr bwMode="auto">
          <a:xfrm>
            <a:off x="4149329" y="1254353"/>
            <a:ext cx="0" cy="34290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89" name="Line 3160">
            <a:extLst>
              <a:ext uri="{FF2B5EF4-FFF2-40B4-BE49-F238E27FC236}">
                <a16:creationId xmlns:a16="http://schemas.microsoft.com/office/drawing/2014/main" id="{1EFDEBF9-E0D7-4451-BD2F-D0E809FFCE2B}"/>
              </a:ext>
            </a:extLst>
          </p:cNvPr>
          <p:cNvSpPr>
            <a:spLocks noChangeShapeType="1"/>
          </p:cNvSpPr>
          <p:nvPr/>
        </p:nvSpPr>
        <p:spPr bwMode="auto">
          <a:xfrm>
            <a:off x="3063479" y="1825853"/>
            <a:ext cx="57150" cy="57150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90" name="Line 3161">
            <a:extLst>
              <a:ext uri="{FF2B5EF4-FFF2-40B4-BE49-F238E27FC236}">
                <a16:creationId xmlns:a16="http://schemas.microsoft.com/office/drawing/2014/main" id="{28A566EF-3119-48F5-AB6A-0E65029C9AF8}"/>
              </a:ext>
            </a:extLst>
          </p:cNvPr>
          <p:cNvSpPr>
            <a:spLocks noChangeShapeType="1"/>
          </p:cNvSpPr>
          <p:nvPr/>
        </p:nvSpPr>
        <p:spPr bwMode="auto">
          <a:xfrm flipH="1">
            <a:off x="4206479" y="1883003"/>
            <a:ext cx="742950" cy="57150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91" name="Line 3162">
            <a:extLst>
              <a:ext uri="{FF2B5EF4-FFF2-40B4-BE49-F238E27FC236}">
                <a16:creationId xmlns:a16="http://schemas.microsoft.com/office/drawing/2014/main" id="{62FA3CED-017D-4C69-A0F1-A7E9DAE235A6}"/>
              </a:ext>
            </a:extLst>
          </p:cNvPr>
          <p:cNvSpPr>
            <a:spLocks noChangeShapeType="1"/>
          </p:cNvSpPr>
          <p:nvPr/>
        </p:nvSpPr>
        <p:spPr bwMode="auto">
          <a:xfrm flipH="1">
            <a:off x="5235179" y="2283053"/>
            <a:ext cx="571500" cy="11430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grpSp>
        <p:nvGrpSpPr>
          <p:cNvPr id="92" name="Group 3163">
            <a:extLst>
              <a:ext uri="{FF2B5EF4-FFF2-40B4-BE49-F238E27FC236}">
                <a16:creationId xmlns:a16="http://schemas.microsoft.com/office/drawing/2014/main" id="{DD50506C-A17E-4168-9394-936947E538AC}"/>
              </a:ext>
            </a:extLst>
          </p:cNvPr>
          <p:cNvGrpSpPr>
            <a:grpSpLocks/>
          </p:cNvGrpSpPr>
          <p:nvPr/>
        </p:nvGrpSpPr>
        <p:grpSpPr bwMode="auto">
          <a:xfrm>
            <a:off x="1234679" y="1768705"/>
            <a:ext cx="1033463" cy="297656"/>
            <a:chOff x="0" y="1728"/>
            <a:chExt cx="868" cy="250"/>
          </a:xfrm>
        </p:grpSpPr>
        <p:grpSp>
          <p:nvGrpSpPr>
            <p:cNvPr id="93" name="Group 3164">
              <a:extLst>
                <a:ext uri="{FF2B5EF4-FFF2-40B4-BE49-F238E27FC236}">
                  <a16:creationId xmlns:a16="http://schemas.microsoft.com/office/drawing/2014/main" id="{23174FC4-1365-4E46-9175-D0110275E506}"/>
                </a:ext>
              </a:extLst>
            </p:cNvPr>
            <p:cNvGrpSpPr>
              <a:grpSpLocks/>
            </p:cNvGrpSpPr>
            <p:nvPr/>
          </p:nvGrpSpPr>
          <p:grpSpPr bwMode="auto">
            <a:xfrm>
              <a:off x="432" y="1728"/>
              <a:ext cx="436" cy="250"/>
              <a:chOff x="432" y="1728"/>
              <a:chExt cx="436" cy="250"/>
            </a:xfrm>
          </p:grpSpPr>
          <p:sp>
            <p:nvSpPr>
              <p:cNvPr id="97" name="Rectangle 3165">
                <a:extLst>
                  <a:ext uri="{FF2B5EF4-FFF2-40B4-BE49-F238E27FC236}">
                    <a16:creationId xmlns:a16="http://schemas.microsoft.com/office/drawing/2014/main" id="{79AD259D-EB79-4052-B14A-BC16EDC5ADEC}"/>
                  </a:ext>
                </a:extLst>
              </p:cNvPr>
              <p:cNvSpPr>
                <a:spLocks noChangeArrowheads="1"/>
              </p:cNvSpPr>
              <p:nvPr/>
            </p:nvSpPr>
            <p:spPr bwMode="auto">
              <a:xfrm>
                <a:off x="432" y="1728"/>
                <a:ext cx="432" cy="205"/>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pPr algn="ctr"/>
                <a:endParaRPr lang="en-US" altLang="en-US" sz="2100">
                  <a:latin typeface="Wingdings" panose="05000000000000000000" pitchFamily="2" charset="2"/>
                </a:endParaRPr>
              </a:p>
            </p:txBody>
          </p:sp>
          <p:sp>
            <p:nvSpPr>
              <p:cNvPr id="98" name="Text Box 3166">
                <a:extLst>
                  <a:ext uri="{FF2B5EF4-FFF2-40B4-BE49-F238E27FC236}">
                    <a16:creationId xmlns:a16="http://schemas.microsoft.com/office/drawing/2014/main" id="{642E7B5F-3E9A-4DE8-8D9E-3AB50B93B89E}"/>
                  </a:ext>
                </a:extLst>
              </p:cNvPr>
              <p:cNvSpPr txBox="1">
                <a:spLocks noChangeArrowheads="1"/>
              </p:cNvSpPr>
              <p:nvPr/>
            </p:nvSpPr>
            <p:spPr bwMode="auto">
              <a:xfrm>
                <a:off x="432" y="1728"/>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r>
                  <a:rPr lang="en-US" altLang="en-US" sz="1500" b="0">
                    <a:latin typeface="Times New Roman" panose="02020603050405020304" pitchFamily="18" charset="0"/>
                  </a:rPr>
                  <a:t>3 5 6</a:t>
                </a:r>
              </a:p>
            </p:txBody>
          </p:sp>
        </p:grpSp>
        <p:grpSp>
          <p:nvGrpSpPr>
            <p:cNvPr id="94" name="Group 3167">
              <a:extLst>
                <a:ext uri="{FF2B5EF4-FFF2-40B4-BE49-F238E27FC236}">
                  <a16:creationId xmlns:a16="http://schemas.microsoft.com/office/drawing/2014/main" id="{27E60A91-B2C8-48A4-B752-06B81AB35C97}"/>
                </a:ext>
              </a:extLst>
            </p:cNvPr>
            <p:cNvGrpSpPr>
              <a:grpSpLocks/>
            </p:cNvGrpSpPr>
            <p:nvPr/>
          </p:nvGrpSpPr>
          <p:grpSpPr bwMode="auto">
            <a:xfrm>
              <a:off x="0" y="1728"/>
              <a:ext cx="446" cy="250"/>
              <a:chOff x="336" y="1440"/>
              <a:chExt cx="446" cy="250"/>
            </a:xfrm>
          </p:grpSpPr>
          <p:sp>
            <p:nvSpPr>
              <p:cNvPr id="95" name="Rectangle 3168">
                <a:extLst>
                  <a:ext uri="{FF2B5EF4-FFF2-40B4-BE49-F238E27FC236}">
                    <a16:creationId xmlns:a16="http://schemas.microsoft.com/office/drawing/2014/main" id="{E545EB3A-4BCD-4A0D-92D6-28D791742406}"/>
                  </a:ext>
                </a:extLst>
              </p:cNvPr>
              <p:cNvSpPr>
                <a:spLocks noChangeArrowheads="1"/>
              </p:cNvSpPr>
              <p:nvPr/>
            </p:nvSpPr>
            <p:spPr bwMode="auto">
              <a:xfrm>
                <a:off x="336" y="1440"/>
                <a:ext cx="432" cy="205"/>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pPr algn="ctr"/>
                <a:endParaRPr lang="en-US" altLang="en-US" sz="2100">
                  <a:latin typeface="Wingdings" panose="05000000000000000000" pitchFamily="2" charset="2"/>
                </a:endParaRPr>
              </a:p>
            </p:txBody>
          </p:sp>
          <p:sp>
            <p:nvSpPr>
              <p:cNvPr id="96" name="Text Box 3169">
                <a:extLst>
                  <a:ext uri="{FF2B5EF4-FFF2-40B4-BE49-F238E27FC236}">
                    <a16:creationId xmlns:a16="http://schemas.microsoft.com/office/drawing/2014/main" id="{51CF4F4A-A5DD-4722-A4CC-9E1BF96C7496}"/>
                  </a:ext>
                </a:extLst>
              </p:cNvPr>
              <p:cNvSpPr txBox="1">
                <a:spLocks noChangeArrowheads="1"/>
              </p:cNvSpPr>
              <p:nvPr/>
            </p:nvSpPr>
            <p:spPr bwMode="auto">
              <a:xfrm>
                <a:off x="336" y="1440"/>
                <a:ext cx="44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r>
                  <a:rPr lang="en-US" altLang="en-US" sz="1500" b="0">
                    <a:latin typeface="Times New Roman" panose="02020603050405020304" pitchFamily="18" charset="0"/>
                  </a:rPr>
                  <a:t>1 2 +</a:t>
                </a:r>
              </a:p>
            </p:txBody>
          </p:sp>
        </p:grpSp>
      </p:grpSp>
      <p:grpSp>
        <p:nvGrpSpPr>
          <p:cNvPr id="99" name="Group 3170">
            <a:extLst>
              <a:ext uri="{FF2B5EF4-FFF2-40B4-BE49-F238E27FC236}">
                <a16:creationId xmlns:a16="http://schemas.microsoft.com/office/drawing/2014/main" id="{F3A1B2AC-BB2D-462A-949E-BB1E3982469E}"/>
              </a:ext>
            </a:extLst>
          </p:cNvPr>
          <p:cNvGrpSpPr>
            <a:grpSpLocks/>
          </p:cNvGrpSpPr>
          <p:nvPr/>
        </p:nvGrpSpPr>
        <p:grpSpPr bwMode="auto">
          <a:xfrm>
            <a:off x="1234679" y="2225905"/>
            <a:ext cx="890588" cy="297656"/>
            <a:chOff x="0" y="2160"/>
            <a:chExt cx="748" cy="250"/>
          </a:xfrm>
        </p:grpSpPr>
        <p:grpSp>
          <p:nvGrpSpPr>
            <p:cNvPr id="100" name="Group 3171">
              <a:extLst>
                <a:ext uri="{FF2B5EF4-FFF2-40B4-BE49-F238E27FC236}">
                  <a16:creationId xmlns:a16="http://schemas.microsoft.com/office/drawing/2014/main" id="{4DCC6296-D819-4E18-AE60-6E04FA13AB47}"/>
                </a:ext>
              </a:extLst>
            </p:cNvPr>
            <p:cNvGrpSpPr>
              <a:grpSpLocks/>
            </p:cNvGrpSpPr>
            <p:nvPr/>
          </p:nvGrpSpPr>
          <p:grpSpPr bwMode="auto">
            <a:xfrm>
              <a:off x="432" y="2160"/>
              <a:ext cx="316" cy="250"/>
              <a:chOff x="4416" y="1440"/>
              <a:chExt cx="685" cy="260"/>
            </a:xfrm>
          </p:grpSpPr>
          <p:sp>
            <p:nvSpPr>
              <p:cNvPr id="104" name="Rectangle 3172">
                <a:extLst>
                  <a:ext uri="{FF2B5EF4-FFF2-40B4-BE49-F238E27FC236}">
                    <a16:creationId xmlns:a16="http://schemas.microsoft.com/office/drawing/2014/main" id="{33E5BA71-8D8B-4258-86AA-CDC0FDA8E5D0}"/>
                  </a:ext>
                </a:extLst>
              </p:cNvPr>
              <p:cNvSpPr>
                <a:spLocks noChangeArrowheads="1"/>
              </p:cNvSpPr>
              <p:nvPr/>
            </p:nvSpPr>
            <p:spPr bwMode="auto">
              <a:xfrm>
                <a:off x="4416" y="1440"/>
                <a:ext cx="672" cy="213"/>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pPr algn="ctr"/>
                <a:endParaRPr lang="en-US" altLang="en-US" sz="2100">
                  <a:latin typeface="Wingdings" panose="05000000000000000000" pitchFamily="2" charset="2"/>
                </a:endParaRPr>
              </a:p>
            </p:txBody>
          </p:sp>
          <p:sp>
            <p:nvSpPr>
              <p:cNvPr id="105" name="Text Box 3173">
                <a:extLst>
                  <a:ext uri="{FF2B5EF4-FFF2-40B4-BE49-F238E27FC236}">
                    <a16:creationId xmlns:a16="http://schemas.microsoft.com/office/drawing/2014/main" id="{1395BAE0-755B-447D-9CEB-D2665D079427}"/>
                  </a:ext>
                </a:extLst>
              </p:cNvPr>
              <p:cNvSpPr txBox="1">
                <a:spLocks noChangeArrowheads="1"/>
              </p:cNvSpPr>
              <p:nvPr/>
            </p:nvSpPr>
            <p:spPr bwMode="auto">
              <a:xfrm>
                <a:off x="4416" y="1440"/>
                <a:ext cx="685"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r>
                  <a:rPr lang="en-US" altLang="en-US" sz="1500" b="0">
                    <a:latin typeface="Times New Roman" panose="02020603050405020304" pitchFamily="18" charset="0"/>
                  </a:rPr>
                  <a:t>5 6</a:t>
                </a:r>
              </a:p>
            </p:txBody>
          </p:sp>
        </p:grpSp>
        <p:grpSp>
          <p:nvGrpSpPr>
            <p:cNvPr id="101" name="Group 3174">
              <a:extLst>
                <a:ext uri="{FF2B5EF4-FFF2-40B4-BE49-F238E27FC236}">
                  <a16:creationId xmlns:a16="http://schemas.microsoft.com/office/drawing/2014/main" id="{88D31FC5-7066-498B-AE60-5290F2F41E6A}"/>
                </a:ext>
              </a:extLst>
            </p:cNvPr>
            <p:cNvGrpSpPr>
              <a:grpSpLocks/>
            </p:cNvGrpSpPr>
            <p:nvPr/>
          </p:nvGrpSpPr>
          <p:grpSpPr bwMode="auto">
            <a:xfrm>
              <a:off x="0" y="2160"/>
              <a:ext cx="446" cy="250"/>
              <a:chOff x="336" y="1440"/>
              <a:chExt cx="446" cy="250"/>
            </a:xfrm>
          </p:grpSpPr>
          <p:sp>
            <p:nvSpPr>
              <p:cNvPr id="102" name="Rectangle 3175">
                <a:extLst>
                  <a:ext uri="{FF2B5EF4-FFF2-40B4-BE49-F238E27FC236}">
                    <a16:creationId xmlns:a16="http://schemas.microsoft.com/office/drawing/2014/main" id="{F15FEAB1-B993-4D36-9166-DFE1EA46F97C}"/>
                  </a:ext>
                </a:extLst>
              </p:cNvPr>
              <p:cNvSpPr>
                <a:spLocks noChangeArrowheads="1"/>
              </p:cNvSpPr>
              <p:nvPr/>
            </p:nvSpPr>
            <p:spPr bwMode="auto">
              <a:xfrm>
                <a:off x="336" y="1440"/>
                <a:ext cx="432" cy="205"/>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pPr algn="ctr"/>
                <a:endParaRPr lang="en-US" altLang="en-US" sz="2100">
                  <a:latin typeface="Wingdings" panose="05000000000000000000" pitchFamily="2" charset="2"/>
                </a:endParaRPr>
              </a:p>
            </p:txBody>
          </p:sp>
          <p:sp>
            <p:nvSpPr>
              <p:cNvPr id="103" name="Text Box 3176">
                <a:extLst>
                  <a:ext uri="{FF2B5EF4-FFF2-40B4-BE49-F238E27FC236}">
                    <a16:creationId xmlns:a16="http://schemas.microsoft.com/office/drawing/2014/main" id="{3992A40F-49F5-4BA6-BE2C-288841AE14D9}"/>
                  </a:ext>
                </a:extLst>
              </p:cNvPr>
              <p:cNvSpPr txBox="1">
                <a:spLocks noChangeArrowheads="1"/>
              </p:cNvSpPr>
              <p:nvPr/>
            </p:nvSpPr>
            <p:spPr bwMode="auto">
              <a:xfrm>
                <a:off x="336" y="1440"/>
                <a:ext cx="44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r>
                  <a:rPr lang="en-US" altLang="en-US" sz="1500" b="0">
                    <a:latin typeface="Times New Roman" panose="02020603050405020304" pitchFamily="18" charset="0"/>
                  </a:rPr>
                  <a:t>1 3 +</a:t>
                </a:r>
              </a:p>
            </p:txBody>
          </p:sp>
        </p:grpSp>
      </p:grpSp>
      <p:grpSp>
        <p:nvGrpSpPr>
          <p:cNvPr id="106" name="Group 3177">
            <a:extLst>
              <a:ext uri="{FF2B5EF4-FFF2-40B4-BE49-F238E27FC236}">
                <a16:creationId xmlns:a16="http://schemas.microsoft.com/office/drawing/2014/main" id="{77A85702-8E7C-4584-9F7C-0A2974AF8F92}"/>
              </a:ext>
            </a:extLst>
          </p:cNvPr>
          <p:cNvGrpSpPr>
            <a:grpSpLocks/>
          </p:cNvGrpSpPr>
          <p:nvPr/>
        </p:nvGrpSpPr>
        <p:grpSpPr bwMode="auto">
          <a:xfrm>
            <a:off x="1234679" y="2683105"/>
            <a:ext cx="742950" cy="297656"/>
            <a:chOff x="0" y="2544"/>
            <a:chExt cx="624" cy="250"/>
          </a:xfrm>
        </p:grpSpPr>
        <p:grpSp>
          <p:nvGrpSpPr>
            <p:cNvPr id="107" name="Group 3178">
              <a:extLst>
                <a:ext uri="{FF2B5EF4-FFF2-40B4-BE49-F238E27FC236}">
                  <a16:creationId xmlns:a16="http://schemas.microsoft.com/office/drawing/2014/main" id="{F31D9A82-23F4-433A-9D29-CDBF0DE92674}"/>
                </a:ext>
              </a:extLst>
            </p:cNvPr>
            <p:cNvGrpSpPr>
              <a:grpSpLocks/>
            </p:cNvGrpSpPr>
            <p:nvPr/>
          </p:nvGrpSpPr>
          <p:grpSpPr bwMode="auto">
            <a:xfrm>
              <a:off x="417" y="2544"/>
              <a:ext cx="207" cy="250"/>
              <a:chOff x="4363" y="1440"/>
              <a:chExt cx="725" cy="260"/>
            </a:xfrm>
          </p:grpSpPr>
          <p:sp>
            <p:nvSpPr>
              <p:cNvPr id="111" name="Rectangle 3179">
                <a:extLst>
                  <a:ext uri="{FF2B5EF4-FFF2-40B4-BE49-F238E27FC236}">
                    <a16:creationId xmlns:a16="http://schemas.microsoft.com/office/drawing/2014/main" id="{A1416C52-FAA6-472A-9C50-4C936B4D2EEE}"/>
                  </a:ext>
                </a:extLst>
              </p:cNvPr>
              <p:cNvSpPr>
                <a:spLocks noChangeArrowheads="1"/>
              </p:cNvSpPr>
              <p:nvPr/>
            </p:nvSpPr>
            <p:spPr bwMode="auto">
              <a:xfrm>
                <a:off x="4416" y="1440"/>
                <a:ext cx="672" cy="213"/>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pPr algn="ctr"/>
                <a:endParaRPr lang="en-US" altLang="en-US" sz="2100">
                  <a:latin typeface="Wingdings" panose="05000000000000000000" pitchFamily="2" charset="2"/>
                </a:endParaRPr>
              </a:p>
            </p:txBody>
          </p:sp>
          <p:sp>
            <p:nvSpPr>
              <p:cNvPr id="112" name="Text Box 3180">
                <a:extLst>
                  <a:ext uri="{FF2B5EF4-FFF2-40B4-BE49-F238E27FC236}">
                    <a16:creationId xmlns:a16="http://schemas.microsoft.com/office/drawing/2014/main" id="{483637B5-5B85-4A92-A0BD-EC55AC8DA580}"/>
                  </a:ext>
                </a:extLst>
              </p:cNvPr>
              <p:cNvSpPr txBox="1">
                <a:spLocks noChangeArrowheads="1"/>
              </p:cNvSpPr>
              <p:nvPr/>
            </p:nvSpPr>
            <p:spPr bwMode="auto">
              <a:xfrm>
                <a:off x="4363" y="1440"/>
                <a:ext cx="687"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r>
                  <a:rPr lang="en-US" altLang="en-US" sz="1500" b="0">
                    <a:latin typeface="Times New Roman" panose="02020603050405020304" pitchFamily="18" charset="0"/>
                  </a:rPr>
                  <a:t>6</a:t>
                </a:r>
              </a:p>
            </p:txBody>
          </p:sp>
        </p:grpSp>
        <p:grpSp>
          <p:nvGrpSpPr>
            <p:cNvPr id="108" name="Group 3181">
              <a:extLst>
                <a:ext uri="{FF2B5EF4-FFF2-40B4-BE49-F238E27FC236}">
                  <a16:creationId xmlns:a16="http://schemas.microsoft.com/office/drawing/2014/main" id="{8619951F-F0D7-4953-97B6-609ABE11A21E}"/>
                </a:ext>
              </a:extLst>
            </p:cNvPr>
            <p:cNvGrpSpPr>
              <a:grpSpLocks/>
            </p:cNvGrpSpPr>
            <p:nvPr/>
          </p:nvGrpSpPr>
          <p:grpSpPr bwMode="auto">
            <a:xfrm>
              <a:off x="0" y="2544"/>
              <a:ext cx="446" cy="250"/>
              <a:chOff x="336" y="1440"/>
              <a:chExt cx="446" cy="250"/>
            </a:xfrm>
          </p:grpSpPr>
          <p:sp>
            <p:nvSpPr>
              <p:cNvPr id="109" name="Rectangle 3182">
                <a:extLst>
                  <a:ext uri="{FF2B5EF4-FFF2-40B4-BE49-F238E27FC236}">
                    <a16:creationId xmlns:a16="http://schemas.microsoft.com/office/drawing/2014/main" id="{EF8B345A-41DB-44BC-8D6D-C8B0AE94E397}"/>
                  </a:ext>
                </a:extLst>
              </p:cNvPr>
              <p:cNvSpPr>
                <a:spLocks noChangeArrowheads="1"/>
              </p:cNvSpPr>
              <p:nvPr/>
            </p:nvSpPr>
            <p:spPr bwMode="auto">
              <a:xfrm>
                <a:off x="336" y="1440"/>
                <a:ext cx="432" cy="205"/>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pPr algn="ctr"/>
                <a:endParaRPr lang="en-US" altLang="en-US" sz="2100">
                  <a:latin typeface="Wingdings" panose="05000000000000000000" pitchFamily="2" charset="2"/>
                </a:endParaRPr>
              </a:p>
            </p:txBody>
          </p:sp>
          <p:sp>
            <p:nvSpPr>
              <p:cNvPr id="110" name="Text Box 3183">
                <a:extLst>
                  <a:ext uri="{FF2B5EF4-FFF2-40B4-BE49-F238E27FC236}">
                    <a16:creationId xmlns:a16="http://schemas.microsoft.com/office/drawing/2014/main" id="{A2812D60-D601-423B-909E-B8D39A3A4523}"/>
                  </a:ext>
                </a:extLst>
              </p:cNvPr>
              <p:cNvSpPr txBox="1">
                <a:spLocks noChangeArrowheads="1"/>
              </p:cNvSpPr>
              <p:nvPr/>
            </p:nvSpPr>
            <p:spPr bwMode="auto">
              <a:xfrm>
                <a:off x="336" y="1440"/>
                <a:ext cx="44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r>
                  <a:rPr lang="en-US" altLang="en-US" sz="1500" b="0">
                    <a:latin typeface="Times New Roman" panose="02020603050405020304" pitchFamily="18" charset="0"/>
                  </a:rPr>
                  <a:t>1 5 +</a:t>
                </a:r>
              </a:p>
            </p:txBody>
          </p:sp>
        </p:grpSp>
      </p:grpSp>
      <p:sp>
        <p:nvSpPr>
          <p:cNvPr id="113" name="Line 3184">
            <a:extLst>
              <a:ext uri="{FF2B5EF4-FFF2-40B4-BE49-F238E27FC236}">
                <a16:creationId xmlns:a16="http://schemas.microsoft.com/office/drawing/2014/main" id="{AC6563EA-5B76-4505-815D-1E5EA333D5C3}"/>
              </a:ext>
            </a:extLst>
          </p:cNvPr>
          <p:cNvSpPr>
            <a:spLocks noChangeShapeType="1"/>
          </p:cNvSpPr>
          <p:nvPr/>
        </p:nvSpPr>
        <p:spPr bwMode="auto">
          <a:xfrm>
            <a:off x="2263379" y="1997303"/>
            <a:ext cx="800100" cy="1085850"/>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114" name="Line 3185">
            <a:extLst>
              <a:ext uri="{FF2B5EF4-FFF2-40B4-BE49-F238E27FC236}">
                <a16:creationId xmlns:a16="http://schemas.microsoft.com/office/drawing/2014/main" id="{145C41A8-B8FF-49F8-8098-FDA543F31F40}"/>
              </a:ext>
            </a:extLst>
          </p:cNvPr>
          <p:cNvSpPr>
            <a:spLocks noChangeShapeType="1"/>
          </p:cNvSpPr>
          <p:nvPr/>
        </p:nvSpPr>
        <p:spPr bwMode="auto">
          <a:xfrm>
            <a:off x="1960960" y="2797403"/>
            <a:ext cx="971550" cy="342900"/>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115" name="Line 3186">
            <a:extLst>
              <a:ext uri="{FF2B5EF4-FFF2-40B4-BE49-F238E27FC236}">
                <a16:creationId xmlns:a16="http://schemas.microsoft.com/office/drawing/2014/main" id="{068CCBB6-F73C-416C-A1AC-C509401F8A9B}"/>
              </a:ext>
            </a:extLst>
          </p:cNvPr>
          <p:cNvSpPr>
            <a:spLocks noChangeShapeType="1"/>
          </p:cNvSpPr>
          <p:nvPr/>
        </p:nvSpPr>
        <p:spPr bwMode="auto">
          <a:xfrm>
            <a:off x="2149079" y="2454503"/>
            <a:ext cx="1257300" cy="628650"/>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grpSp>
        <p:nvGrpSpPr>
          <p:cNvPr id="116" name="Group 3187">
            <a:extLst>
              <a:ext uri="{FF2B5EF4-FFF2-40B4-BE49-F238E27FC236}">
                <a16:creationId xmlns:a16="http://schemas.microsoft.com/office/drawing/2014/main" id="{025B52B5-36B8-40F4-9393-83FD5A1288C6}"/>
              </a:ext>
            </a:extLst>
          </p:cNvPr>
          <p:cNvGrpSpPr>
            <a:grpSpLocks/>
          </p:cNvGrpSpPr>
          <p:nvPr/>
        </p:nvGrpSpPr>
        <p:grpSpPr bwMode="auto">
          <a:xfrm>
            <a:off x="4606529" y="1597255"/>
            <a:ext cx="862013" cy="297656"/>
            <a:chOff x="2880" y="1632"/>
            <a:chExt cx="724" cy="250"/>
          </a:xfrm>
        </p:grpSpPr>
        <p:grpSp>
          <p:nvGrpSpPr>
            <p:cNvPr id="117" name="Group 3188">
              <a:extLst>
                <a:ext uri="{FF2B5EF4-FFF2-40B4-BE49-F238E27FC236}">
                  <a16:creationId xmlns:a16="http://schemas.microsoft.com/office/drawing/2014/main" id="{BC0630AB-1162-404D-9052-BAEB57184560}"/>
                </a:ext>
              </a:extLst>
            </p:cNvPr>
            <p:cNvGrpSpPr>
              <a:grpSpLocks/>
            </p:cNvGrpSpPr>
            <p:nvPr/>
          </p:nvGrpSpPr>
          <p:grpSpPr bwMode="auto">
            <a:xfrm>
              <a:off x="3168" y="1632"/>
              <a:ext cx="436" cy="250"/>
              <a:chOff x="4416" y="1440"/>
              <a:chExt cx="678" cy="260"/>
            </a:xfrm>
          </p:grpSpPr>
          <p:sp>
            <p:nvSpPr>
              <p:cNvPr id="121" name="Rectangle 3189">
                <a:extLst>
                  <a:ext uri="{FF2B5EF4-FFF2-40B4-BE49-F238E27FC236}">
                    <a16:creationId xmlns:a16="http://schemas.microsoft.com/office/drawing/2014/main" id="{6BDE92B0-0337-4D70-A50F-48F276AC79B0}"/>
                  </a:ext>
                </a:extLst>
              </p:cNvPr>
              <p:cNvSpPr>
                <a:spLocks noChangeArrowheads="1"/>
              </p:cNvSpPr>
              <p:nvPr/>
            </p:nvSpPr>
            <p:spPr bwMode="auto">
              <a:xfrm>
                <a:off x="4416" y="1440"/>
                <a:ext cx="672" cy="213"/>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pPr algn="ctr"/>
                <a:endParaRPr lang="en-US" altLang="en-US" sz="2100">
                  <a:latin typeface="Wingdings" panose="05000000000000000000" pitchFamily="2" charset="2"/>
                </a:endParaRPr>
              </a:p>
            </p:txBody>
          </p:sp>
          <p:sp>
            <p:nvSpPr>
              <p:cNvPr id="122" name="Text Box 3190">
                <a:extLst>
                  <a:ext uri="{FF2B5EF4-FFF2-40B4-BE49-F238E27FC236}">
                    <a16:creationId xmlns:a16="http://schemas.microsoft.com/office/drawing/2014/main" id="{B1BCA6BD-0D16-49E3-B4A8-5F03AFFEDF27}"/>
                  </a:ext>
                </a:extLst>
              </p:cNvPr>
              <p:cNvSpPr txBox="1">
                <a:spLocks noChangeArrowheads="1"/>
              </p:cNvSpPr>
              <p:nvPr/>
            </p:nvSpPr>
            <p:spPr bwMode="auto">
              <a:xfrm>
                <a:off x="4416" y="1440"/>
                <a:ext cx="678"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r>
                  <a:rPr lang="en-US" altLang="en-US" sz="1500" b="0">
                    <a:latin typeface="Times New Roman" panose="02020603050405020304" pitchFamily="18" charset="0"/>
                  </a:rPr>
                  <a:t>3 5 6</a:t>
                </a:r>
              </a:p>
            </p:txBody>
          </p:sp>
        </p:grpSp>
        <p:grpSp>
          <p:nvGrpSpPr>
            <p:cNvPr id="118" name="Group 3191">
              <a:extLst>
                <a:ext uri="{FF2B5EF4-FFF2-40B4-BE49-F238E27FC236}">
                  <a16:creationId xmlns:a16="http://schemas.microsoft.com/office/drawing/2014/main" id="{CF933105-9B35-4C4B-9CB0-900C7C9BE99C}"/>
                </a:ext>
              </a:extLst>
            </p:cNvPr>
            <p:cNvGrpSpPr>
              <a:grpSpLocks/>
            </p:cNvGrpSpPr>
            <p:nvPr/>
          </p:nvGrpSpPr>
          <p:grpSpPr bwMode="auto">
            <a:xfrm>
              <a:off x="2880" y="1632"/>
              <a:ext cx="326" cy="250"/>
              <a:chOff x="336" y="1440"/>
              <a:chExt cx="489" cy="250"/>
            </a:xfrm>
          </p:grpSpPr>
          <p:sp>
            <p:nvSpPr>
              <p:cNvPr id="119" name="Rectangle 3192">
                <a:extLst>
                  <a:ext uri="{FF2B5EF4-FFF2-40B4-BE49-F238E27FC236}">
                    <a16:creationId xmlns:a16="http://schemas.microsoft.com/office/drawing/2014/main" id="{580E8F3F-08B8-4A99-A46D-E92068FD9EC7}"/>
                  </a:ext>
                </a:extLst>
              </p:cNvPr>
              <p:cNvSpPr>
                <a:spLocks noChangeArrowheads="1"/>
              </p:cNvSpPr>
              <p:nvPr/>
            </p:nvSpPr>
            <p:spPr bwMode="auto">
              <a:xfrm>
                <a:off x="336" y="1440"/>
                <a:ext cx="432" cy="205"/>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pPr algn="ctr"/>
                <a:endParaRPr lang="en-US" altLang="en-US" sz="2100">
                  <a:latin typeface="Wingdings" panose="05000000000000000000" pitchFamily="2" charset="2"/>
                </a:endParaRPr>
              </a:p>
            </p:txBody>
          </p:sp>
          <p:sp>
            <p:nvSpPr>
              <p:cNvPr id="120" name="Text Box 3193">
                <a:extLst>
                  <a:ext uri="{FF2B5EF4-FFF2-40B4-BE49-F238E27FC236}">
                    <a16:creationId xmlns:a16="http://schemas.microsoft.com/office/drawing/2014/main" id="{A9709AFC-812B-4D2E-9A2B-C1C93165C7D1}"/>
                  </a:ext>
                </a:extLst>
              </p:cNvPr>
              <p:cNvSpPr txBox="1">
                <a:spLocks noChangeArrowheads="1"/>
              </p:cNvSpPr>
              <p:nvPr/>
            </p:nvSpPr>
            <p:spPr bwMode="auto">
              <a:xfrm>
                <a:off x="336" y="1440"/>
                <a:ext cx="48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r>
                  <a:rPr lang="en-US" altLang="en-US" sz="1500" b="0">
                    <a:latin typeface="Times New Roman" panose="02020603050405020304" pitchFamily="18" charset="0"/>
                  </a:rPr>
                  <a:t>2 +</a:t>
                </a:r>
              </a:p>
            </p:txBody>
          </p:sp>
        </p:grpSp>
      </p:grpSp>
      <p:grpSp>
        <p:nvGrpSpPr>
          <p:cNvPr id="123" name="Group 3194">
            <a:extLst>
              <a:ext uri="{FF2B5EF4-FFF2-40B4-BE49-F238E27FC236}">
                <a16:creationId xmlns:a16="http://schemas.microsoft.com/office/drawing/2014/main" id="{A4C5EC07-AF8D-480C-B77C-D77C147817B5}"/>
              </a:ext>
            </a:extLst>
          </p:cNvPr>
          <p:cNvGrpSpPr>
            <a:grpSpLocks/>
          </p:cNvGrpSpPr>
          <p:nvPr/>
        </p:nvGrpSpPr>
        <p:grpSpPr bwMode="auto">
          <a:xfrm>
            <a:off x="5578079" y="1997305"/>
            <a:ext cx="719138" cy="297656"/>
            <a:chOff x="3792" y="2064"/>
            <a:chExt cx="604" cy="250"/>
          </a:xfrm>
        </p:grpSpPr>
        <p:grpSp>
          <p:nvGrpSpPr>
            <p:cNvPr id="124" name="Group 3195">
              <a:extLst>
                <a:ext uri="{FF2B5EF4-FFF2-40B4-BE49-F238E27FC236}">
                  <a16:creationId xmlns:a16="http://schemas.microsoft.com/office/drawing/2014/main" id="{132CF226-7ECC-4A5B-A971-61D2BDA27993}"/>
                </a:ext>
              </a:extLst>
            </p:cNvPr>
            <p:cNvGrpSpPr>
              <a:grpSpLocks/>
            </p:cNvGrpSpPr>
            <p:nvPr/>
          </p:nvGrpSpPr>
          <p:grpSpPr bwMode="auto">
            <a:xfrm>
              <a:off x="4080" y="2064"/>
              <a:ext cx="316" cy="250"/>
              <a:chOff x="4416" y="1440"/>
              <a:chExt cx="737" cy="260"/>
            </a:xfrm>
          </p:grpSpPr>
          <p:sp>
            <p:nvSpPr>
              <p:cNvPr id="128" name="Rectangle 3196">
                <a:extLst>
                  <a:ext uri="{FF2B5EF4-FFF2-40B4-BE49-F238E27FC236}">
                    <a16:creationId xmlns:a16="http://schemas.microsoft.com/office/drawing/2014/main" id="{EBC7613E-17C2-41D9-9817-8B39F427998F}"/>
                  </a:ext>
                </a:extLst>
              </p:cNvPr>
              <p:cNvSpPr>
                <a:spLocks noChangeArrowheads="1"/>
              </p:cNvSpPr>
              <p:nvPr/>
            </p:nvSpPr>
            <p:spPr bwMode="auto">
              <a:xfrm>
                <a:off x="4416" y="1440"/>
                <a:ext cx="672" cy="213"/>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pPr algn="ctr"/>
                <a:endParaRPr lang="en-US" altLang="en-US" sz="2100">
                  <a:latin typeface="Wingdings" panose="05000000000000000000" pitchFamily="2" charset="2"/>
                </a:endParaRPr>
              </a:p>
            </p:txBody>
          </p:sp>
          <p:sp>
            <p:nvSpPr>
              <p:cNvPr id="129" name="Text Box 3197">
                <a:extLst>
                  <a:ext uri="{FF2B5EF4-FFF2-40B4-BE49-F238E27FC236}">
                    <a16:creationId xmlns:a16="http://schemas.microsoft.com/office/drawing/2014/main" id="{F9444135-7191-45D4-A47D-C12E6BB24A51}"/>
                  </a:ext>
                </a:extLst>
              </p:cNvPr>
              <p:cNvSpPr txBox="1">
                <a:spLocks noChangeArrowheads="1"/>
              </p:cNvSpPr>
              <p:nvPr/>
            </p:nvSpPr>
            <p:spPr bwMode="auto">
              <a:xfrm>
                <a:off x="4416" y="1440"/>
                <a:ext cx="737"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r>
                  <a:rPr lang="en-US" altLang="en-US" sz="1500" b="0">
                    <a:latin typeface="Times New Roman" panose="02020603050405020304" pitchFamily="18" charset="0"/>
                  </a:rPr>
                  <a:t>5 6</a:t>
                </a:r>
              </a:p>
            </p:txBody>
          </p:sp>
        </p:grpSp>
        <p:grpSp>
          <p:nvGrpSpPr>
            <p:cNvPr id="125" name="Group 3198">
              <a:extLst>
                <a:ext uri="{FF2B5EF4-FFF2-40B4-BE49-F238E27FC236}">
                  <a16:creationId xmlns:a16="http://schemas.microsoft.com/office/drawing/2014/main" id="{06376AF8-8AB9-4E69-A496-9DEB8E05D52A}"/>
                </a:ext>
              </a:extLst>
            </p:cNvPr>
            <p:cNvGrpSpPr>
              <a:grpSpLocks/>
            </p:cNvGrpSpPr>
            <p:nvPr/>
          </p:nvGrpSpPr>
          <p:grpSpPr bwMode="auto">
            <a:xfrm>
              <a:off x="3792" y="2064"/>
              <a:ext cx="326" cy="250"/>
              <a:chOff x="336" y="1440"/>
              <a:chExt cx="489" cy="250"/>
            </a:xfrm>
          </p:grpSpPr>
          <p:sp>
            <p:nvSpPr>
              <p:cNvPr id="126" name="Rectangle 3199">
                <a:extLst>
                  <a:ext uri="{FF2B5EF4-FFF2-40B4-BE49-F238E27FC236}">
                    <a16:creationId xmlns:a16="http://schemas.microsoft.com/office/drawing/2014/main" id="{C2A103BE-A6F4-4A8C-9C94-3033E0A27D79}"/>
                  </a:ext>
                </a:extLst>
              </p:cNvPr>
              <p:cNvSpPr>
                <a:spLocks noChangeArrowheads="1"/>
              </p:cNvSpPr>
              <p:nvPr/>
            </p:nvSpPr>
            <p:spPr bwMode="auto">
              <a:xfrm>
                <a:off x="336" y="1440"/>
                <a:ext cx="432" cy="205"/>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pPr algn="ctr"/>
                <a:endParaRPr lang="en-US" altLang="en-US" sz="2100">
                  <a:latin typeface="Wingdings" panose="05000000000000000000" pitchFamily="2" charset="2"/>
                </a:endParaRPr>
              </a:p>
            </p:txBody>
          </p:sp>
          <p:sp>
            <p:nvSpPr>
              <p:cNvPr id="127" name="Text Box 3200">
                <a:extLst>
                  <a:ext uri="{FF2B5EF4-FFF2-40B4-BE49-F238E27FC236}">
                    <a16:creationId xmlns:a16="http://schemas.microsoft.com/office/drawing/2014/main" id="{7BD7A779-C5DA-43B4-BB15-FDFD03809CF7}"/>
                  </a:ext>
                </a:extLst>
              </p:cNvPr>
              <p:cNvSpPr txBox="1">
                <a:spLocks noChangeArrowheads="1"/>
              </p:cNvSpPr>
              <p:nvPr/>
            </p:nvSpPr>
            <p:spPr bwMode="auto">
              <a:xfrm>
                <a:off x="336" y="1440"/>
                <a:ext cx="48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r>
                  <a:rPr lang="en-US" altLang="en-US" sz="1500" b="0">
                    <a:latin typeface="Times New Roman" panose="02020603050405020304" pitchFamily="18" charset="0"/>
                  </a:rPr>
                  <a:t>3 +</a:t>
                </a:r>
              </a:p>
            </p:txBody>
          </p:sp>
        </p:grpSp>
      </p:grpSp>
      <p:grpSp>
        <p:nvGrpSpPr>
          <p:cNvPr id="130" name="Group 3201">
            <a:extLst>
              <a:ext uri="{FF2B5EF4-FFF2-40B4-BE49-F238E27FC236}">
                <a16:creationId xmlns:a16="http://schemas.microsoft.com/office/drawing/2014/main" id="{74A91CFE-5328-444F-B2BC-95336EB126BD}"/>
              </a:ext>
            </a:extLst>
          </p:cNvPr>
          <p:cNvGrpSpPr>
            <a:grpSpLocks/>
          </p:cNvGrpSpPr>
          <p:nvPr/>
        </p:nvGrpSpPr>
        <p:grpSpPr bwMode="auto">
          <a:xfrm>
            <a:off x="2549129" y="1482955"/>
            <a:ext cx="1028700" cy="297656"/>
            <a:chOff x="1344" y="1536"/>
            <a:chExt cx="863" cy="226"/>
          </a:xfrm>
        </p:grpSpPr>
        <p:grpSp>
          <p:nvGrpSpPr>
            <p:cNvPr id="131" name="Group 3202">
              <a:extLst>
                <a:ext uri="{FF2B5EF4-FFF2-40B4-BE49-F238E27FC236}">
                  <a16:creationId xmlns:a16="http://schemas.microsoft.com/office/drawing/2014/main" id="{BA68FD84-61B3-4A40-AD0F-FC1755C9A7F1}"/>
                </a:ext>
              </a:extLst>
            </p:cNvPr>
            <p:cNvGrpSpPr>
              <a:grpSpLocks/>
            </p:cNvGrpSpPr>
            <p:nvPr/>
          </p:nvGrpSpPr>
          <p:grpSpPr bwMode="auto">
            <a:xfrm>
              <a:off x="1344" y="1536"/>
              <a:ext cx="432" cy="226"/>
              <a:chOff x="336" y="1440"/>
              <a:chExt cx="432" cy="226"/>
            </a:xfrm>
          </p:grpSpPr>
          <p:sp>
            <p:nvSpPr>
              <p:cNvPr id="135" name="Rectangle 3203">
                <a:extLst>
                  <a:ext uri="{FF2B5EF4-FFF2-40B4-BE49-F238E27FC236}">
                    <a16:creationId xmlns:a16="http://schemas.microsoft.com/office/drawing/2014/main" id="{BCADEED7-4FE5-42E1-BF66-27B756E7FC14}"/>
                  </a:ext>
                </a:extLst>
              </p:cNvPr>
              <p:cNvSpPr>
                <a:spLocks noChangeArrowheads="1"/>
              </p:cNvSpPr>
              <p:nvPr/>
            </p:nvSpPr>
            <p:spPr bwMode="auto">
              <a:xfrm>
                <a:off x="336" y="1440"/>
                <a:ext cx="432" cy="205"/>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pPr algn="ctr"/>
                <a:endParaRPr lang="en-US" altLang="en-US" sz="2100">
                  <a:latin typeface="Wingdings" panose="05000000000000000000" pitchFamily="2" charset="2"/>
                </a:endParaRPr>
              </a:p>
            </p:txBody>
          </p:sp>
          <p:sp>
            <p:nvSpPr>
              <p:cNvPr id="136" name="Text Box 3204">
                <a:extLst>
                  <a:ext uri="{FF2B5EF4-FFF2-40B4-BE49-F238E27FC236}">
                    <a16:creationId xmlns:a16="http://schemas.microsoft.com/office/drawing/2014/main" id="{8F40D004-6DDC-4AEB-8769-C8D9D2FF94F9}"/>
                  </a:ext>
                </a:extLst>
              </p:cNvPr>
              <p:cNvSpPr txBox="1">
                <a:spLocks noChangeArrowheads="1"/>
              </p:cNvSpPr>
              <p:nvPr/>
            </p:nvSpPr>
            <p:spPr bwMode="auto">
              <a:xfrm>
                <a:off x="336" y="1440"/>
                <a:ext cx="326"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r>
                  <a:rPr lang="en-US" altLang="en-US" sz="1500" b="0">
                    <a:latin typeface="Times New Roman" panose="02020603050405020304" pitchFamily="18" charset="0"/>
                  </a:rPr>
                  <a:t>1 +</a:t>
                </a:r>
              </a:p>
            </p:txBody>
          </p:sp>
        </p:grpSp>
        <p:grpSp>
          <p:nvGrpSpPr>
            <p:cNvPr id="132" name="Group 3205">
              <a:extLst>
                <a:ext uri="{FF2B5EF4-FFF2-40B4-BE49-F238E27FC236}">
                  <a16:creationId xmlns:a16="http://schemas.microsoft.com/office/drawing/2014/main" id="{1AFFAF9E-3D72-4AF6-8948-8BCE319AD2D7}"/>
                </a:ext>
              </a:extLst>
            </p:cNvPr>
            <p:cNvGrpSpPr>
              <a:grpSpLocks/>
            </p:cNvGrpSpPr>
            <p:nvPr/>
          </p:nvGrpSpPr>
          <p:grpSpPr bwMode="auto">
            <a:xfrm>
              <a:off x="1632" y="1536"/>
              <a:ext cx="575" cy="226"/>
              <a:chOff x="432" y="1728"/>
              <a:chExt cx="432" cy="226"/>
            </a:xfrm>
          </p:grpSpPr>
          <p:sp>
            <p:nvSpPr>
              <p:cNvPr id="133" name="Rectangle 3206">
                <a:extLst>
                  <a:ext uri="{FF2B5EF4-FFF2-40B4-BE49-F238E27FC236}">
                    <a16:creationId xmlns:a16="http://schemas.microsoft.com/office/drawing/2014/main" id="{17A9007C-3139-4DBF-8633-DB2132832A19}"/>
                  </a:ext>
                </a:extLst>
              </p:cNvPr>
              <p:cNvSpPr>
                <a:spLocks noChangeArrowheads="1"/>
              </p:cNvSpPr>
              <p:nvPr/>
            </p:nvSpPr>
            <p:spPr bwMode="auto">
              <a:xfrm>
                <a:off x="432" y="1728"/>
                <a:ext cx="432" cy="205"/>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pPr algn="ctr"/>
                <a:endParaRPr lang="en-US" altLang="en-US" sz="2100">
                  <a:latin typeface="Wingdings" panose="05000000000000000000" pitchFamily="2" charset="2"/>
                </a:endParaRPr>
              </a:p>
            </p:txBody>
          </p:sp>
          <p:sp>
            <p:nvSpPr>
              <p:cNvPr id="134" name="Text Box 3207">
                <a:extLst>
                  <a:ext uri="{FF2B5EF4-FFF2-40B4-BE49-F238E27FC236}">
                    <a16:creationId xmlns:a16="http://schemas.microsoft.com/office/drawing/2014/main" id="{6CC34BBB-BEB5-44CD-82AA-6A40E26A00F1}"/>
                  </a:ext>
                </a:extLst>
              </p:cNvPr>
              <p:cNvSpPr txBox="1">
                <a:spLocks noChangeArrowheads="1"/>
              </p:cNvSpPr>
              <p:nvPr/>
            </p:nvSpPr>
            <p:spPr bwMode="auto">
              <a:xfrm>
                <a:off x="432" y="1728"/>
                <a:ext cx="417"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r>
                  <a:rPr lang="en-US" altLang="en-US" sz="1500" b="0">
                    <a:latin typeface="Times New Roman" panose="02020603050405020304" pitchFamily="18" charset="0"/>
                  </a:rPr>
                  <a:t>2 3 5 6</a:t>
                </a:r>
              </a:p>
            </p:txBody>
          </p:sp>
        </p:grpSp>
      </p:grpSp>
      <p:sp>
        <p:nvSpPr>
          <p:cNvPr id="137" name="Text Box 3208">
            <a:extLst>
              <a:ext uri="{FF2B5EF4-FFF2-40B4-BE49-F238E27FC236}">
                <a16:creationId xmlns:a16="http://schemas.microsoft.com/office/drawing/2014/main" id="{7C42F059-D6B1-4E43-8337-E0082EA7A294}"/>
              </a:ext>
            </a:extLst>
          </p:cNvPr>
          <p:cNvSpPr txBox="1">
            <a:spLocks noChangeArrowheads="1"/>
          </p:cNvSpPr>
          <p:nvPr/>
        </p:nvSpPr>
        <p:spPr bwMode="auto">
          <a:xfrm>
            <a:off x="4549378" y="968604"/>
            <a:ext cx="1085253"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r>
              <a:rPr lang="en-US" altLang="en-US" sz="1350" b="0" dirty="0">
                <a:latin typeface="Times New Roman" panose="02020603050405020304" pitchFamily="18" charset="0"/>
              </a:rPr>
              <a:t>transaction</a:t>
            </a:r>
          </a:p>
        </p:txBody>
      </p:sp>
      <p:sp>
        <p:nvSpPr>
          <p:cNvPr id="138" name="Rectangle 3209">
            <a:extLst>
              <a:ext uri="{FF2B5EF4-FFF2-40B4-BE49-F238E27FC236}">
                <a16:creationId xmlns:a16="http://schemas.microsoft.com/office/drawing/2014/main" id="{225D6CCD-7AC0-42CF-9D68-0E9B1BCF42FF}"/>
              </a:ext>
            </a:extLst>
          </p:cNvPr>
          <p:cNvSpPr>
            <a:spLocks noChangeArrowheads="1"/>
          </p:cNvSpPr>
          <p:nvPr/>
        </p:nvSpPr>
        <p:spPr bwMode="auto">
          <a:xfrm>
            <a:off x="2818210" y="3826103"/>
            <a:ext cx="571500" cy="685800"/>
          </a:xfrm>
          <a:prstGeom prst="rect">
            <a:avLst/>
          </a:prstGeom>
          <a:noFill/>
          <a:ln w="38100">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139" name="Line 3210">
            <a:extLst>
              <a:ext uri="{FF2B5EF4-FFF2-40B4-BE49-F238E27FC236}">
                <a16:creationId xmlns:a16="http://schemas.microsoft.com/office/drawing/2014/main" id="{2D9C9FD7-FFAC-4B67-BBEC-FD1ADBD9A6A5}"/>
              </a:ext>
            </a:extLst>
          </p:cNvPr>
          <p:cNvSpPr>
            <a:spLocks noChangeShapeType="1"/>
          </p:cNvSpPr>
          <p:nvPr/>
        </p:nvSpPr>
        <p:spPr bwMode="auto">
          <a:xfrm flipH="1">
            <a:off x="3103960" y="3483203"/>
            <a:ext cx="0" cy="342900"/>
          </a:xfrm>
          <a:prstGeom prst="line">
            <a:avLst/>
          </a:prstGeom>
          <a:noFill/>
          <a:ln w="4445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140" name="Line 3211">
            <a:extLst>
              <a:ext uri="{FF2B5EF4-FFF2-40B4-BE49-F238E27FC236}">
                <a16:creationId xmlns:a16="http://schemas.microsoft.com/office/drawing/2014/main" id="{237EE009-9290-442F-A632-B36E5FD1EE2B}"/>
              </a:ext>
            </a:extLst>
          </p:cNvPr>
          <p:cNvSpPr>
            <a:spLocks noChangeShapeType="1"/>
          </p:cNvSpPr>
          <p:nvPr/>
        </p:nvSpPr>
        <p:spPr bwMode="auto">
          <a:xfrm>
            <a:off x="3103960" y="3483203"/>
            <a:ext cx="514350" cy="342900"/>
          </a:xfrm>
          <a:prstGeom prst="line">
            <a:avLst/>
          </a:prstGeom>
          <a:noFill/>
          <a:ln w="4445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141" name="Rectangle 3212">
            <a:extLst>
              <a:ext uri="{FF2B5EF4-FFF2-40B4-BE49-F238E27FC236}">
                <a16:creationId xmlns:a16="http://schemas.microsoft.com/office/drawing/2014/main" id="{26DA90B9-9111-4C43-A695-74805957615D}"/>
              </a:ext>
            </a:extLst>
          </p:cNvPr>
          <p:cNvSpPr>
            <a:spLocks noChangeArrowheads="1"/>
          </p:cNvSpPr>
          <p:nvPr/>
        </p:nvSpPr>
        <p:spPr bwMode="auto">
          <a:xfrm>
            <a:off x="3446860" y="3826103"/>
            <a:ext cx="571500" cy="400050"/>
          </a:xfrm>
          <a:prstGeom prst="rect">
            <a:avLst/>
          </a:prstGeom>
          <a:noFill/>
          <a:ln w="38100">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142" name="Rectangle 3213">
            <a:extLst>
              <a:ext uri="{FF2B5EF4-FFF2-40B4-BE49-F238E27FC236}">
                <a16:creationId xmlns:a16="http://schemas.microsoft.com/office/drawing/2014/main" id="{AA8CB76D-E939-416A-B8D9-7D5B73DFA6B7}"/>
              </a:ext>
            </a:extLst>
          </p:cNvPr>
          <p:cNvSpPr>
            <a:spLocks noChangeArrowheads="1"/>
          </p:cNvSpPr>
          <p:nvPr/>
        </p:nvSpPr>
        <p:spPr bwMode="auto">
          <a:xfrm>
            <a:off x="3961210" y="2454503"/>
            <a:ext cx="514350" cy="628650"/>
          </a:xfrm>
          <a:prstGeom prst="rect">
            <a:avLst/>
          </a:prstGeom>
          <a:noFill/>
          <a:ln w="38100">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143" name="Rectangle 3214">
            <a:extLst>
              <a:ext uri="{FF2B5EF4-FFF2-40B4-BE49-F238E27FC236}">
                <a16:creationId xmlns:a16="http://schemas.microsoft.com/office/drawing/2014/main" id="{6BD65D71-9391-4615-BDA7-5DA60A79A0C6}"/>
              </a:ext>
            </a:extLst>
          </p:cNvPr>
          <p:cNvSpPr>
            <a:spLocks noChangeArrowheads="1"/>
          </p:cNvSpPr>
          <p:nvPr/>
        </p:nvSpPr>
        <p:spPr bwMode="auto">
          <a:xfrm>
            <a:off x="3389710" y="3083153"/>
            <a:ext cx="514350" cy="342900"/>
          </a:xfrm>
          <a:prstGeom prst="rect">
            <a:avLst/>
          </a:prstGeom>
          <a:noFill/>
          <a:ln w="38100">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144" name="Line 3215">
            <a:extLst>
              <a:ext uri="{FF2B5EF4-FFF2-40B4-BE49-F238E27FC236}">
                <a16:creationId xmlns:a16="http://schemas.microsoft.com/office/drawing/2014/main" id="{A37CEF52-7802-4B1B-A379-B28DD0404318}"/>
              </a:ext>
            </a:extLst>
          </p:cNvPr>
          <p:cNvSpPr>
            <a:spLocks noChangeShapeType="1"/>
          </p:cNvSpPr>
          <p:nvPr/>
        </p:nvSpPr>
        <p:spPr bwMode="auto">
          <a:xfrm>
            <a:off x="5275660" y="2797403"/>
            <a:ext cx="0" cy="457200"/>
          </a:xfrm>
          <a:prstGeom prst="line">
            <a:avLst/>
          </a:prstGeom>
          <a:noFill/>
          <a:ln w="4445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145" name="Rectangle 3217">
            <a:extLst>
              <a:ext uri="{FF2B5EF4-FFF2-40B4-BE49-F238E27FC236}">
                <a16:creationId xmlns:a16="http://schemas.microsoft.com/office/drawing/2014/main" id="{EAC89DFE-B58D-4F3F-9842-7AF8D6F9A0C2}"/>
              </a:ext>
            </a:extLst>
          </p:cNvPr>
          <p:cNvSpPr>
            <a:spLocks noChangeArrowheads="1"/>
          </p:cNvSpPr>
          <p:nvPr/>
        </p:nvSpPr>
        <p:spPr bwMode="auto">
          <a:xfrm>
            <a:off x="4932760" y="3254603"/>
            <a:ext cx="628650" cy="857250"/>
          </a:xfrm>
          <a:prstGeom prst="rect">
            <a:avLst/>
          </a:prstGeom>
          <a:noFill/>
          <a:ln w="38100">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endParaRPr lang="en-AU" sz="788"/>
          </a:p>
        </p:txBody>
      </p:sp>
      <p:sp>
        <p:nvSpPr>
          <p:cNvPr id="146" name="Text Box 3219">
            <a:extLst>
              <a:ext uri="{FF2B5EF4-FFF2-40B4-BE49-F238E27FC236}">
                <a16:creationId xmlns:a16="http://schemas.microsoft.com/office/drawing/2014/main" id="{243FD90C-DC4F-48D3-88EE-D3D429CADE65}"/>
              </a:ext>
            </a:extLst>
          </p:cNvPr>
          <p:cNvSpPr txBox="1">
            <a:spLocks noChangeArrowheads="1"/>
          </p:cNvSpPr>
          <p:nvPr/>
        </p:nvSpPr>
        <p:spPr bwMode="auto">
          <a:xfrm>
            <a:off x="4602723" y="4213057"/>
            <a:ext cx="3605213"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r>
              <a:rPr lang="en-US" altLang="en-US" sz="1350" b="0" dirty="0">
                <a:latin typeface="Times New Roman" panose="02020603050405020304" pitchFamily="18" charset="0"/>
              </a:rPr>
              <a:t>Match transaction against </a:t>
            </a:r>
            <a:r>
              <a:rPr lang="en-US" altLang="en-US" sz="1350" b="0" dirty="0">
                <a:solidFill>
                  <a:srgbClr val="FF0000"/>
                </a:solidFill>
                <a:latin typeface="Times New Roman" panose="02020603050405020304" pitchFamily="18" charset="0"/>
              </a:rPr>
              <a:t>9</a:t>
            </a:r>
            <a:r>
              <a:rPr lang="en-US" altLang="en-US" sz="1350" b="0" dirty="0">
                <a:latin typeface="Times New Roman" panose="02020603050405020304" pitchFamily="18" charset="0"/>
              </a:rPr>
              <a:t> out of 15 candidates</a:t>
            </a:r>
          </a:p>
        </p:txBody>
      </p:sp>
    </p:spTree>
    <p:extLst>
      <p:ext uri="{BB962C8B-B14F-4D97-AF65-F5344CB8AC3E}">
        <p14:creationId xmlns:p14="http://schemas.microsoft.com/office/powerpoint/2010/main" val="1969207884"/>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2E24B49-6DD7-4D8F-BCDF-9C25CE79CAD1}"/>
              </a:ext>
            </a:extLst>
          </p:cNvPr>
          <p:cNvSpPr>
            <a:spLocks noGrp="1"/>
          </p:cNvSpPr>
          <p:nvPr>
            <p:ph type="body" sz="quarter" idx="11"/>
          </p:nvPr>
        </p:nvSpPr>
        <p:spPr/>
        <p:txBody>
          <a:bodyPr/>
          <a:lstStyle/>
          <a:p>
            <a:r>
              <a:rPr lang="en-US" altLang="en-US" dirty="0"/>
              <a:t>Factors Affecting Complexity</a:t>
            </a:r>
            <a:endParaRPr lang="en-US" dirty="0"/>
          </a:p>
          <a:p>
            <a:endParaRPr lang="en-US" dirty="0"/>
          </a:p>
        </p:txBody>
      </p:sp>
      <p:sp>
        <p:nvSpPr>
          <p:cNvPr id="3" name="Text Placeholder 2">
            <a:extLst>
              <a:ext uri="{FF2B5EF4-FFF2-40B4-BE49-F238E27FC236}">
                <a16:creationId xmlns:a16="http://schemas.microsoft.com/office/drawing/2014/main" id="{4BF6506A-CBE0-44B6-A851-8CB8E28C9B0D}"/>
              </a:ext>
            </a:extLst>
          </p:cNvPr>
          <p:cNvSpPr>
            <a:spLocks noGrp="1"/>
          </p:cNvSpPr>
          <p:nvPr>
            <p:ph type="body" sz="quarter" idx="12"/>
          </p:nvPr>
        </p:nvSpPr>
        <p:spPr/>
        <p:txBody>
          <a:bodyPr/>
          <a:lstStyle/>
          <a:p>
            <a:r>
              <a:rPr lang="en-US" altLang="en-US" sz="2000" dirty="0"/>
              <a:t>Choice of minimum support threshold</a:t>
            </a:r>
          </a:p>
          <a:p>
            <a:pPr lvl="1"/>
            <a:r>
              <a:rPr lang="en-US" altLang="en-US" sz="1600" dirty="0"/>
              <a:t>lowering support threshold results in more frequent </a:t>
            </a:r>
            <a:r>
              <a:rPr lang="en-US" altLang="en-US" sz="1600" dirty="0" err="1"/>
              <a:t>itemsets</a:t>
            </a:r>
            <a:endParaRPr lang="en-US" altLang="en-US" sz="1600" dirty="0"/>
          </a:p>
          <a:p>
            <a:pPr lvl="1"/>
            <a:r>
              <a:rPr lang="en-US" altLang="en-US" sz="1600" dirty="0"/>
              <a:t>this may increase number of candidates and max length of frequent </a:t>
            </a:r>
            <a:r>
              <a:rPr lang="en-US" altLang="en-US" sz="1600" dirty="0" err="1"/>
              <a:t>itemsets</a:t>
            </a:r>
            <a:endParaRPr lang="en-US" altLang="en-US" sz="1600" dirty="0"/>
          </a:p>
          <a:p>
            <a:r>
              <a:rPr lang="en-US" altLang="en-US" sz="2000" dirty="0"/>
              <a:t>Dimensionality (number of items) of the data set</a:t>
            </a:r>
          </a:p>
          <a:p>
            <a:pPr lvl="1"/>
            <a:r>
              <a:rPr lang="en-US" altLang="en-US" sz="1600" dirty="0"/>
              <a:t>more space is needed to store support count of each item</a:t>
            </a:r>
          </a:p>
          <a:p>
            <a:pPr lvl="1"/>
            <a:r>
              <a:rPr lang="en-US" altLang="en-US" sz="1600" dirty="0"/>
              <a:t>if number of frequent items also increases, both computation and I/O costs may also increase</a:t>
            </a:r>
          </a:p>
          <a:p>
            <a:r>
              <a:rPr lang="en-US" altLang="en-US" sz="2000" dirty="0"/>
              <a:t>Size of database</a:t>
            </a:r>
          </a:p>
          <a:p>
            <a:pPr lvl="1"/>
            <a:r>
              <a:rPr lang="en-US" altLang="en-US" sz="1600" dirty="0"/>
              <a:t>since </a:t>
            </a:r>
            <a:r>
              <a:rPr lang="en-US" altLang="en-US" sz="1600" dirty="0" err="1"/>
              <a:t>Apriori</a:t>
            </a:r>
            <a:r>
              <a:rPr lang="en-US" altLang="en-US" sz="1600" dirty="0"/>
              <a:t> makes multiple passes, run time of algorithm may increase with number of transactions</a:t>
            </a:r>
          </a:p>
          <a:p>
            <a:r>
              <a:rPr lang="en-US" altLang="en-US" sz="2000" dirty="0"/>
              <a:t>Average transaction width</a:t>
            </a:r>
          </a:p>
          <a:p>
            <a:pPr lvl="1"/>
            <a:r>
              <a:rPr lang="en-US" altLang="en-US" sz="1600" dirty="0"/>
              <a:t>transaction width increases with denser data sets</a:t>
            </a:r>
          </a:p>
          <a:p>
            <a:pPr lvl="1"/>
            <a:r>
              <a:rPr lang="en-US" altLang="en-US" sz="1600" dirty="0"/>
              <a:t>This may increase max length of frequent </a:t>
            </a:r>
            <a:r>
              <a:rPr lang="en-US" altLang="en-US" sz="1600" dirty="0" err="1"/>
              <a:t>itemsets</a:t>
            </a:r>
            <a:r>
              <a:rPr lang="en-US" altLang="en-US" sz="1600" dirty="0"/>
              <a:t> and traversals of hash tree (number of subsets in a transaction increases with its width)</a:t>
            </a:r>
          </a:p>
          <a:p>
            <a:endParaRPr lang="en-US" dirty="0"/>
          </a:p>
        </p:txBody>
      </p:sp>
    </p:spTree>
    <p:extLst>
      <p:ext uri="{BB962C8B-B14F-4D97-AF65-F5344CB8AC3E}">
        <p14:creationId xmlns:p14="http://schemas.microsoft.com/office/powerpoint/2010/main" val="116192663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683E6AA-0839-4ECF-98D1-327B51B5409C}"/>
              </a:ext>
            </a:extLst>
          </p:cNvPr>
          <p:cNvSpPr>
            <a:spLocks noGrp="1"/>
          </p:cNvSpPr>
          <p:nvPr>
            <p:ph type="body" sz="quarter" idx="11"/>
          </p:nvPr>
        </p:nvSpPr>
        <p:spPr/>
        <p:txBody>
          <a:bodyPr/>
          <a:lstStyle/>
          <a:p>
            <a:r>
              <a:rPr lang="en-US" altLang="en-US" sz="2800" dirty="0"/>
              <a:t>What is Association Analysis?</a:t>
            </a:r>
            <a:endParaRPr lang="en-US" sz="2800" dirty="0"/>
          </a:p>
          <a:p>
            <a:endParaRPr lang="en-US" dirty="0"/>
          </a:p>
        </p:txBody>
      </p:sp>
      <p:sp>
        <p:nvSpPr>
          <p:cNvPr id="3" name="Text Placeholder 2">
            <a:extLst>
              <a:ext uri="{FF2B5EF4-FFF2-40B4-BE49-F238E27FC236}">
                <a16:creationId xmlns:a16="http://schemas.microsoft.com/office/drawing/2014/main" id="{5D825578-B916-45F9-B8C3-9DCE8A0947A1}"/>
              </a:ext>
            </a:extLst>
          </p:cNvPr>
          <p:cNvSpPr>
            <a:spLocks noGrp="1"/>
          </p:cNvSpPr>
          <p:nvPr>
            <p:ph type="body" sz="quarter" idx="12"/>
          </p:nvPr>
        </p:nvSpPr>
        <p:spPr/>
        <p:txBody>
          <a:bodyPr/>
          <a:lstStyle/>
          <a:p>
            <a:r>
              <a:rPr lang="en-US" altLang="en-US" dirty="0"/>
              <a:t>A methodology for discovering interesting relationships hidden in </a:t>
            </a:r>
            <a:r>
              <a:rPr lang="en-US" altLang="en-US" b="1" dirty="0"/>
              <a:t>large</a:t>
            </a:r>
            <a:r>
              <a:rPr lang="en-US" altLang="en-US" dirty="0"/>
              <a:t> data sets</a:t>
            </a:r>
          </a:p>
          <a:p>
            <a:r>
              <a:rPr lang="en-US" altLang="en-US" dirty="0"/>
              <a:t>Data sets are typically transaction or market basket data</a:t>
            </a:r>
          </a:p>
          <a:p>
            <a:r>
              <a:rPr lang="en-US" altLang="en-US" dirty="0"/>
              <a:t>The uncovered relationships can be represented in the form of </a:t>
            </a:r>
          </a:p>
          <a:p>
            <a:pPr lvl="1"/>
            <a:r>
              <a:rPr lang="en-US" altLang="en-US" sz="1674" dirty="0"/>
              <a:t>  </a:t>
            </a:r>
            <a:r>
              <a:rPr lang="en-US" altLang="en-US" b="1" dirty="0"/>
              <a:t>association rules</a:t>
            </a:r>
            <a:r>
              <a:rPr lang="en-US" altLang="en-US" dirty="0"/>
              <a:t>, or </a:t>
            </a:r>
          </a:p>
          <a:p>
            <a:pPr lvl="1"/>
            <a:r>
              <a:rPr lang="en-US" altLang="en-US" dirty="0"/>
              <a:t>  </a:t>
            </a:r>
            <a:r>
              <a:rPr lang="en-US" altLang="en-US" b="1" dirty="0"/>
              <a:t>frequent </a:t>
            </a:r>
            <a:r>
              <a:rPr lang="en-US" altLang="en-US" b="1" dirty="0" err="1"/>
              <a:t>itemsets</a:t>
            </a:r>
            <a:endParaRPr lang="en-US" altLang="en-US" b="1" dirty="0"/>
          </a:p>
          <a:p>
            <a:endParaRPr lang="en-US" dirty="0"/>
          </a:p>
        </p:txBody>
      </p:sp>
      <p:sp>
        <p:nvSpPr>
          <p:cNvPr id="5" name="TextBox 4">
            <a:extLst>
              <a:ext uri="{FF2B5EF4-FFF2-40B4-BE49-F238E27FC236}">
                <a16:creationId xmlns:a16="http://schemas.microsoft.com/office/drawing/2014/main" id="{3C607873-6770-FCDB-66F1-0B08F19E1AB3}"/>
              </a:ext>
            </a:extLst>
          </p:cNvPr>
          <p:cNvSpPr txBox="1"/>
          <p:nvPr/>
        </p:nvSpPr>
        <p:spPr>
          <a:xfrm>
            <a:off x="6298047" y="2846544"/>
            <a:ext cx="2695073" cy="1646605"/>
          </a:xfrm>
          <a:prstGeom prst="rect">
            <a:avLst/>
          </a:prstGeom>
          <a:noFill/>
        </p:spPr>
        <p:txBody>
          <a:bodyPr wrap="square" rtlCol="0">
            <a:spAutoFit/>
          </a:bodyPr>
          <a:lstStyle/>
          <a:p>
            <a:r>
              <a:rPr lang="en-AU" sz="1200" b="1" dirty="0"/>
              <a:t>Examples of association rules:</a:t>
            </a:r>
          </a:p>
          <a:p>
            <a:r>
              <a:rPr lang="en-AU" sz="1000" dirty="0"/>
              <a:t>{Diaper </a:t>
            </a:r>
            <a:r>
              <a:rPr lang="en-AU" sz="1000" dirty="0">
                <a:sym typeface="Wingdings" panose="05000000000000000000" pitchFamily="2" charset="2"/>
              </a:rPr>
              <a:t> {Beer}</a:t>
            </a:r>
          </a:p>
          <a:p>
            <a:r>
              <a:rPr lang="en-AU" sz="1000" dirty="0">
                <a:sym typeface="Wingdings" panose="05000000000000000000" pitchFamily="2" charset="2"/>
              </a:rPr>
              <a:t>{Milk}{Bread}</a:t>
            </a:r>
          </a:p>
          <a:p>
            <a:r>
              <a:rPr lang="en-AU" sz="1000" dirty="0">
                <a:sym typeface="Wingdings" panose="05000000000000000000" pitchFamily="2" charset="2"/>
              </a:rPr>
              <a:t>{Coke}{Milk, Diaper}</a:t>
            </a:r>
          </a:p>
          <a:p>
            <a:endParaRPr lang="en-AU" sz="300" dirty="0">
              <a:sym typeface="Wingdings" panose="05000000000000000000" pitchFamily="2" charset="2"/>
            </a:endParaRPr>
          </a:p>
          <a:p>
            <a:r>
              <a:rPr lang="en-AU" sz="800" b="1" dirty="0">
                <a:sym typeface="Wingdings" panose="05000000000000000000" pitchFamily="2" charset="2"/>
              </a:rPr>
              <a:t>Note</a:t>
            </a:r>
            <a:r>
              <a:rPr lang="en-AU" sz="800" dirty="0">
                <a:sym typeface="Wingdings" panose="05000000000000000000" pitchFamily="2" charset="2"/>
              </a:rPr>
              <a:t>: implication () means co-occurrence, not necessarily causality!</a:t>
            </a:r>
          </a:p>
          <a:p>
            <a:endParaRPr lang="en-AU" sz="800" dirty="0">
              <a:sym typeface="Wingdings" panose="05000000000000000000" pitchFamily="2" charset="2"/>
            </a:endParaRPr>
          </a:p>
          <a:p>
            <a:r>
              <a:rPr lang="en-AU" sz="1200" b="1" dirty="0">
                <a:sym typeface="Wingdings" panose="05000000000000000000" pitchFamily="2" charset="2"/>
              </a:rPr>
              <a:t>Examples of frequent </a:t>
            </a:r>
            <a:r>
              <a:rPr lang="en-AU" sz="1200" b="1" dirty="0" err="1">
                <a:sym typeface="Wingdings" panose="05000000000000000000" pitchFamily="2" charset="2"/>
              </a:rPr>
              <a:t>itemsets</a:t>
            </a:r>
            <a:r>
              <a:rPr lang="en-AU" sz="1200" b="1" dirty="0">
                <a:sym typeface="Wingdings" panose="05000000000000000000" pitchFamily="2" charset="2"/>
              </a:rPr>
              <a:t>:</a:t>
            </a:r>
          </a:p>
          <a:p>
            <a:r>
              <a:rPr lang="en-AU" sz="1000" dirty="0">
                <a:sym typeface="Wingdings" panose="05000000000000000000" pitchFamily="2" charset="2"/>
              </a:rPr>
              <a:t>{Bread}, {Diaper}, {Milk}, </a:t>
            </a:r>
          </a:p>
          <a:p>
            <a:r>
              <a:rPr lang="en-AU" sz="1000" dirty="0">
                <a:sym typeface="Wingdings" panose="05000000000000000000" pitchFamily="2" charset="2"/>
              </a:rPr>
              <a:t>{Diaper, Beer}, {Bread, Diaper}</a:t>
            </a:r>
            <a:endParaRPr lang="en-AU" sz="1000" dirty="0"/>
          </a:p>
        </p:txBody>
      </p:sp>
      <p:pic>
        <p:nvPicPr>
          <p:cNvPr id="7" name="Picture 6">
            <a:extLst>
              <a:ext uri="{FF2B5EF4-FFF2-40B4-BE49-F238E27FC236}">
                <a16:creationId xmlns:a16="http://schemas.microsoft.com/office/drawing/2014/main" id="{25D92D9B-FAA9-AAA2-E620-E8E791A89636}"/>
              </a:ext>
            </a:extLst>
          </p:cNvPr>
          <p:cNvPicPr>
            <a:picLocks noChangeAspect="1"/>
          </p:cNvPicPr>
          <p:nvPr/>
        </p:nvPicPr>
        <p:blipFill>
          <a:blip r:embed="rId2"/>
          <a:stretch>
            <a:fillRect/>
          </a:stretch>
        </p:blipFill>
        <p:spPr>
          <a:xfrm>
            <a:off x="3953233" y="2831290"/>
            <a:ext cx="2344814" cy="1660045"/>
          </a:xfrm>
          <a:prstGeom prst="rect">
            <a:avLst/>
          </a:prstGeom>
        </p:spPr>
      </p:pic>
    </p:spTree>
    <p:extLst>
      <p:ext uri="{BB962C8B-B14F-4D97-AF65-F5344CB8AC3E}">
        <p14:creationId xmlns:p14="http://schemas.microsoft.com/office/powerpoint/2010/main" val="1218315138"/>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80A10F1-F2F0-45F2-BF84-B61D507081D7}"/>
              </a:ext>
            </a:extLst>
          </p:cNvPr>
          <p:cNvSpPr>
            <a:spLocks noGrp="1"/>
          </p:cNvSpPr>
          <p:nvPr>
            <p:ph type="body" sz="quarter" idx="11"/>
          </p:nvPr>
        </p:nvSpPr>
        <p:spPr/>
        <p:txBody>
          <a:bodyPr/>
          <a:lstStyle/>
          <a:p>
            <a:r>
              <a:rPr lang="en-US" altLang="en-US" dirty="0"/>
              <a:t>Compact Representation of Frequent </a:t>
            </a:r>
            <a:r>
              <a:rPr lang="en-US" altLang="en-US" dirty="0" err="1"/>
              <a:t>Itemsets</a:t>
            </a:r>
            <a:endParaRPr lang="en-US" dirty="0"/>
          </a:p>
          <a:p>
            <a:endParaRPr lang="en-US" dirty="0"/>
          </a:p>
        </p:txBody>
      </p:sp>
      <p:sp>
        <p:nvSpPr>
          <p:cNvPr id="3" name="Text Placeholder 2">
            <a:extLst>
              <a:ext uri="{FF2B5EF4-FFF2-40B4-BE49-F238E27FC236}">
                <a16:creationId xmlns:a16="http://schemas.microsoft.com/office/drawing/2014/main" id="{AC909048-0AED-43BA-83DD-6F43574DCC8A}"/>
              </a:ext>
            </a:extLst>
          </p:cNvPr>
          <p:cNvSpPr>
            <a:spLocks noGrp="1"/>
          </p:cNvSpPr>
          <p:nvPr>
            <p:ph type="body" sz="quarter" idx="12"/>
          </p:nvPr>
        </p:nvSpPr>
        <p:spPr/>
        <p:txBody>
          <a:bodyPr/>
          <a:lstStyle/>
          <a:p>
            <a:r>
              <a:rPr lang="en-AU" dirty="0"/>
              <a:t>In practice, the number of frequent </a:t>
            </a:r>
            <a:r>
              <a:rPr lang="en-AU" dirty="0" err="1"/>
              <a:t>itemsets</a:t>
            </a:r>
            <a:r>
              <a:rPr lang="en-AU" dirty="0"/>
              <a:t> produced from a transaction data set can be very large. </a:t>
            </a:r>
          </a:p>
          <a:p>
            <a:r>
              <a:rPr lang="en-AU" dirty="0"/>
              <a:t>It is useful to identify a small representative set of </a:t>
            </a:r>
            <a:r>
              <a:rPr lang="en-AU" dirty="0" err="1"/>
              <a:t>itemsets</a:t>
            </a:r>
            <a:r>
              <a:rPr lang="en-AU" dirty="0"/>
              <a:t> from which all other frequent </a:t>
            </a:r>
            <a:r>
              <a:rPr lang="en-AU" dirty="0" err="1"/>
              <a:t>itemsets</a:t>
            </a:r>
            <a:r>
              <a:rPr lang="en-AU" dirty="0"/>
              <a:t> can be derived</a:t>
            </a:r>
          </a:p>
          <a:p>
            <a:r>
              <a:rPr lang="en-AU" b="1" dirty="0"/>
              <a:t>Maximal frequent </a:t>
            </a:r>
            <a:r>
              <a:rPr lang="en-AU" b="1" dirty="0" err="1"/>
              <a:t>itemsets</a:t>
            </a:r>
            <a:r>
              <a:rPr lang="en-AU" b="1" dirty="0"/>
              <a:t> </a:t>
            </a:r>
            <a:r>
              <a:rPr lang="en-AU" dirty="0"/>
              <a:t>and </a:t>
            </a:r>
            <a:r>
              <a:rPr lang="en-AU" b="1" dirty="0"/>
              <a:t>closed frequent </a:t>
            </a:r>
            <a:r>
              <a:rPr lang="en-AU" b="1" dirty="0" err="1"/>
              <a:t>itemsets</a:t>
            </a:r>
            <a:r>
              <a:rPr lang="en-AU" b="1" dirty="0"/>
              <a:t> </a:t>
            </a:r>
            <a:r>
              <a:rPr lang="en-AU" dirty="0"/>
              <a:t>serve for this purpose.</a:t>
            </a:r>
          </a:p>
          <a:p>
            <a:endParaRPr lang="en-US" dirty="0"/>
          </a:p>
        </p:txBody>
      </p:sp>
    </p:spTree>
    <p:extLst>
      <p:ext uri="{BB962C8B-B14F-4D97-AF65-F5344CB8AC3E}">
        <p14:creationId xmlns:p14="http://schemas.microsoft.com/office/powerpoint/2010/main" val="1221108643"/>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56E95A5-D618-4B6D-9E32-034A49E34262}"/>
              </a:ext>
            </a:extLst>
          </p:cNvPr>
          <p:cNvSpPr>
            <a:spLocks noGrp="1"/>
          </p:cNvSpPr>
          <p:nvPr>
            <p:ph type="body" sz="quarter" idx="11"/>
          </p:nvPr>
        </p:nvSpPr>
        <p:spPr/>
        <p:txBody>
          <a:bodyPr/>
          <a:lstStyle/>
          <a:p>
            <a:r>
              <a:rPr lang="en-US" altLang="en-US" sz="2800" dirty="0"/>
              <a:t>Maximal Frequent Itemset</a:t>
            </a:r>
          </a:p>
          <a:p>
            <a:endParaRPr lang="en-US" dirty="0"/>
          </a:p>
        </p:txBody>
      </p:sp>
      <p:sp>
        <p:nvSpPr>
          <p:cNvPr id="3" name="Text Placeholder 2">
            <a:extLst>
              <a:ext uri="{FF2B5EF4-FFF2-40B4-BE49-F238E27FC236}">
                <a16:creationId xmlns:a16="http://schemas.microsoft.com/office/drawing/2014/main" id="{9336DE4D-2229-43CD-BD05-1D41E6E6060E}"/>
              </a:ext>
            </a:extLst>
          </p:cNvPr>
          <p:cNvSpPr>
            <a:spLocks noGrp="1"/>
          </p:cNvSpPr>
          <p:nvPr>
            <p:ph type="body" sz="quarter" idx="12"/>
          </p:nvPr>
        </p:nvSpPr>
        <p:spPr/>
        <p:txBody>
          <a:bodyPr/>
          <a:lstStyle/>
          <a:p>
            <a:r>
              <a:rPr lang="en-US" altLang="en-US" sz="2400" dirty="0"/>
              <a:t>An itemset is maximal frequent if none of its immediate supersets is frequent</a:t>
            </a:r>
          </a:p>
          <a:p>
            <a:endParaRPr lang="en-US" dirty="0"/>
          </a:p>
        </p:txBody>
      </p:sp>
      <p:pic>
        <p:nvPicPr>
          <p:cNvPr id="4" name="Picture 3">
            <a:extLst>
              <a:ext uri="{FF2B5EF4-FFF2-40B4-BE49-F238E27FC236}">
                <a16:creationId xmlns:a16="http://schemas.microsoft.com/office/drawing/2014/main" id="{2018BF99-71A8-4652-B689-A228ECDC62D4}"/>
              </a:ext>
            </a:extLst>
          </p:cNvPr>
          <p:cNvPicPr>
            <a:picLocks noChangeAspect="1"/>
          </p:cNvPicPr>
          <p:nvPr/>
        </p:nvPicPr>
        <p:blipFill>
          <a:blip r:embed="rId2"/>
          <a:stretch>
            <a:fillRect/>
          </a:stretch>
        </p:blipFill>
        <p:spPr>
          <a:xfrm>
            <a:off x="2526763" y="1691175"/>
            <a:ext cx="4260170" cy="3200400"/>
          </a:xfrm>
          <a:prstGeom prst="rect">
            <a:avLst/>
          </a:prstGeom>
        </p:spPr>
      </p:pic>
    </p:spTree>
    <p:extLst>
      <p:ext uri="{BB962C8B-B14F-4D97-AF65-F5344CB8AC3E}">
        <p14:creationId xmlns:p14="http://schemas.microsoft.com/office/powerpoint/2010/main" val="2000964676"/>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56E95A5-D618-4B6D-9E32-034A49E34262}"/>
              </a:ext>
            </a:extLst>
          </p:cNvPr>
          <p:cNvSpPr>
            <a:spLocks noGrp="1"/>
          </p:cNvSpPr>
          <p:nvPr>
            <p:ph type="body" sz="quarter" idx="11"/>
          </p:nvPr>
        </p:nvSpPr>
        <p:spPr/>
        <p:txBody>
          <a:bodyPr/>
          <a:lstStyle/>
          <a:p>
            <a:r>
              <a:rPr lang="en-US" altLang="en-US" sz="2800" dirty="0"/>
              <a:t>Maximal Frequent Itemset</a:t>
            </a:r>
          </a:p>
          <a:p>
            <a:endParaRPr lang="en-US" dirty="0"/>
          </a:p>
        </p:txBody>
      </p:sp>
      <p:sp>
        <p:nvSpPr>
          <p:cNvPr id="3" name="Text Placeholder 2">
            <a:extLst>
              <a:ext uri="{FF2B5EF4-FFF2-40B4-BE49-F238E27FC236}">
                <a16:creationId xmlns:a16="http://schemas.microsoft.com/office/drawing/2014/main" id="{9336DE4D-2229-43CD-BD05-1D41E6E6060E}"/>
              </a:ext>
            </a:extLst>
          </p:cNvPr>
          <p:cNvSpPr>
            <a:spLocks noGrp="1"/>
          </p:cNvSpPr>
          <p:nvPr>
            <p:ph type="body" sz="quarter" idx="12"/>
          </p:nvPr>
        </p:nvSpPr>
        <p:spPr>
          <a:xfrm>
            <a:off x="416217" y="1319532"/>
            <a:ext cx="4314405" cy="2504435"/>
          </a:xfrm>
        </p:spPr>
        <p:txBody>
          <a:bodyPr/>
          <a:lstStyle/>
          <a:p>
            <a:pPr marL="257175" indent="-257175">
              <a:spcBef>
                <a:spcPct val="50000"/>
              </a:spcBef>
            </a:pPr>
            <a:r>
              <a:rPr lang="en-US" altLang="en-US" sz="2000" dirty="0"/>
              <a:t>The maximal frequent </a:t>
            </a:r>
            <a:r>
              <a:rPr lang="en-US" altLang="en-US" sz="2000" dirty="0" err="1"/>
              <a:t>itemsets</a:t>
            </a:r>
            <a:r>
              <a:rPr lang="en-US" altLang="en-US" sz="2000" dirty="0"/>
              <a:t> form the smallest set of </a:t>
            </a:r>
            <a:r>
              <a:rPr lang="en-US" altLang="en-US" sz="2000" dirty="0" err="1"/>
              <a:t>itemsets</a:t>
            </a:r>
            <a:r>
              <a:rPr lang="en-US" altLang="en-US" sz="2000" dirty="0"/>
              <a:t> from which all frequent </a:t>
            </a:r>
            <a:r>
              <a:rPr lang="en-US" altLang="en-US" sz="2000" dirty="0" err="1"/>
              <a:t>itemsets</a:t>
            </a:r>
            <a:r>
              <a:rPr lang="en-US" altLang="en-US" sz="2000" dirty="0"/>
              <a:t> can be derived</a:t>
            </a:r>
          </a:p>
          <a:p>
            <a:pPr marL="257175" indent="-257175">
              <a:spcBef>
                <a:spcPts val="450"/>
              </a:spcBef>
            </a:pPr>
            <a:r>
              <a:rPr lang="en-US" altLang="en-US" sz="2000" dirty="0"/>
              <a:t>However, maximal frequent </a:t>
            </a:r>
            <a:r>
              <a:rPr lang="en-US" altLang="en-US" sz="2000" dirty="0" err="1"/>
              <a:t>itemsets</a:t>
            </a:r>
            <a:r>
              <a:rPr lang="en-US" altLang="en-US" sz="2000" dirty="0"/>
              <a:t> do not contain the support information of their subsets</a:t>
            </a:r>
          </a:p>
          <a:p>
            <a:endParaRPr lang="en-US" dirty="0"/>
          </a:p>
        </p:txBody>
      </p:sp>
      <p:pic>
        <p:nvPicPr>
          <p:cNvPr id="5" name="Picture 4">
            <a:extLst>
              <a:ext uri="{FF2B5EF4-FFF2-40B4-BE49-F238E27FC236}">
                <a16:creationId xmlns:a16="http://schemas.microsoft.com/office/drawing/2014/main" id="{9B1C96BF-D637-44C4-803F-1EFF500F2542}"/>
              </a:ext>
            </a:extLst>
          </p:cNvPr>
          <p:cNvPicPr>
            <a:picLocks noChangeAspect="1"/>
          </p:cNvPicPr>
          <p:nvPr/>
        </p:nvPicPr>
        <p:blipFill>
          <a:blip r:embed="rId2"/>
          <a:stretch>
            <a:fillRect/>
          </a:stretch>
        </p:blipFill>
        <p:spPr>
          <a:xfrm>
            <a:off x="4730622" y="1357970"/>
            <a:ext cx="3997161" cy="3002817"/>
          </a:xfrm>
          <a:prstGeom prst="rect">
            <a:avLst/>
          </a:prstGeom>
        </p:spPr>
      </p:pic>
    </p:spTree>
    <p:extLst>
      <p:ext uri="{BB962C8B-B14F-4D97-AF65-F5344CB8AC3E}">
        <p14:creationId xmlns:p14="http://schemas.microsoft.com/office/powerpoint/2010/main" val="3864144173"/>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09D8DBE-4638-45AB-BBCB-9CC0620BD5D7}"/>
              </a:ext>
            </a:extLst>
          </p:cNvPr>
          <p:cNvSpPr>
            <a:spLocks noGrp="1"/>
          </p:cNvSpPr>
          <p:nvPr>
            <p:ph type="body" sz="quarter" idx="11"/>
          </p:nvPr>
        </p:nvSpPr>
        <p:spPr/>
        <p:txBody>
          <a:bodyPr/>
          <a:lstStyle/>
          <a:p>
            <a:r>
              <a:rPr lang="en-US" altLang="en-US" dirty="0"/>
              <a:t>Closed Itemset</a:t>
            </a:r>
            <a:endParaRPr lang="en-US" dirty="0"/>
          </a:p>
          <a:p>
            <a:endParaRPr lang="en-US" dirty="0"/>
          </a:p>
        </p:txBody>
      </p:sp>
      <p:sp>
        <p:nvSpPr>
          <p:cNvPr id="3" name="Text Placeholder 2">
            <a:extLst>
              <a:ext uri="{FF2B5EF4-FFF2-40B4-BE49-F238E27FC236}">
                <a16:creationId xmlns:a16="http://schemas.microsoft.com/office/drawing/2014/main" id="{E4CF051A-346B-418A-943B-179F5B1509C6}"/>
              </a:ext>
            </a:extLst>
          </p:cNvPr>
          <p:cNvSpPr>
            <a:spLocks noGrp="1"/>
          </p:cNvSpPr>
          <p:nvPr>
            <p:ph type="body" sz="quarter" idx="12"/>
          </p:nvPr>
        </p:nvSpPr>
        <p:spPr>
          <a:xfrm>
            <a:off x="416218" y="1109499"/>
            <a:ext cx="4295742" cy="2504435"/>
          </a:xfrm>
        </p:spPr>
        <p:txBody>
          <a:bodyPr/>
          <a:lstStyle/>
          <a:p>
            <a:r>
              <a:rPr lang="en-US" altLang="en-US" sz="2000" dirty="0"/>
              <a:t>An itemset is closed if none of its immediate supersets has the same support as the itemset</a:t>
            </a:r>
          </a:p>
          <a:p>
            <a:r>
              <a:rPr lang="en-US" altLang="en-US" sz="2000" dirty="0"/>
              <a:t>Closed </a:t>
            </a:r>
            <a:r>
              <a:rPr lang="en-US" altLang="en-US" sz="2000" dirty="0" err="1"/>
              <a:t>itemsets</a:t>
            </a:r>
            <a:r>
              <a:rPr lang="en-US" altLang="en-US" sz="2000" dirty="0"/>
              <a:t> provide a minimal representation of </a:t>
            </a:r>
            <a:r>
              <a:rPr lang="en-US" altLang="en-US" sz="2000" dirty="0" err="1"/>
              <a:t>itemsets</a:t>
            </a:r>
            <a:r>
              <a:rPr lang="en-US" altLang="en-US" sz="2000" dirty="0"/>
              <a:t> without losing their support information</a:t>
            </a:r>
          </a:p>
          <a:p>
            <a:r>
              <a:rPr lang="en-US" altLang="en-US" sz="2000" dirty="0"/>
              <a:t>An itemset is a closed frequent itemset if it is closed and its support is greater than or equal to </a:t>
            </a:r>
            <a:r>
              <a:rPr lang="en-US" altLang="en-US" sz="2000" i="1" dirty="0" err="1"/>
              <a:t>minsup</a:t>
            </a:r>
            <a:endParaRPr lang="en-US" altLang="en-US" sz="2000" i="1" dirty="0"/>
          </a:p>
          <a:p>
            <a:endParaRPr lang="en-US" altLang="en-US" sz="2000" dirty="0"/>
          </a:p>
          <a:p>
            <a:endParaRPr lang="en-US" altLang="en-US" sz="2000" dirty="0"/>
          </a:p>
          <a:p>
            <a:endParaRPr lang="en-US" dirty="0"/>
          </a:p>
        </p:txBody>
      </p:sp>
      <p:pic>
        <p:nvPicPr>
          <p:cNvPr id="5" name="Picture 4">
            <a:extLst>
              <a:ext uri="{FF2B5EF4-FFF2-40B4-BE49-F238E27FC236}">
                <a16:creationId xmlns:a16="http://schemas.microsoft.com/office/drawing/2014/main" id="{0DF4A44B-FF39-48CE-870C-25413C28183E}"/>
              </a:ext>
            </a:extLst>
          </p:cNvPr>
          <p:cNvPicPr>
            <a:picLocks noChangeAspect="1"/>
          </p:cNvPicPr>
          <p:nvPr/>
        </p:nvPicPr>
        <p:blipFill>
          <a:blip r:embed="rId2"/>
          <a:stretch>
            <a:fillRect/>
          </a:stretch>
        </p:blipFill>
        <p:spPr>
          <a:xfrm>
            <a:off x="4686300" y="797717"/>
            <a:ext cx="3854053" cy="3128000"/>
          </a:xfrm>
          <a:prstGeom prst="rect">
            <a:avLst/>
          </a:prstGeom>
        </p:spPr>
      </p:pic>
    </p:spTree>
    <p:extLst>
      <p:ext uri="{BB962C8B-B14F-4D97-AF65-F5344CB8AC3E}">
        <p14:creationId xmlns:p14="http://schemas.microsoft.com/office/powerpoint/2010/main" val="2972241518"/>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449436C-E141-444C-9AAC-0C833026B140}"/>
              </a:ext>
            </a:extLst>
          </p:cNvPr>
          <p:cNvSpPr>
            <a:spLocks noGrp="1"/>
          </p:cNvSpPr>
          <p:nvPr>
            <p:ph type="body" sz="quarter" idx="11"/>
          </p:nvPr>
        </p:nvSpPr>
        <p:spPr/>
        <p:txBody>
          <a:bodyPr/>
          <a:lstStyle/>
          <a:p>
            <a:r>
              <a:rPr lang="en-US" altLang="en-US" dirty="0"/>
              <a:t>Maximal vs Closed Frequent </a:t>
            </a:r>
            <a:r>
              <a:rPr lang="en-US" altLang="en-US" dirty="0" err="1"/>
              <a:t>Itemsets</a:t>
            </a:r>
            <a:endParaRPr lang="en-US" dirty="0"/>
          </a:p>
          <a:p>
            <a:endParaRPr lang="en-US" dirty="0"/>
          </a:p>
        </p:txBody>
      </p:sp>
      <p:pic>
        <p:nvPicPr>
          <p:cNvPr id="4" name="Picture 3">
            <a:extLst>
              <a:ext uri="{FF2B5EF4-FFF2-40B4-BE49-F238E27FC236}">
                <a16:creationId xmlns:a16="http://schemas.microsoft.com/office/drawing/2014/main" id="{324E065F-1DA3-499B-87A4-46F739A44C9A}"/>
              </a:ext>
            </a:extLst>
          </p:cNvPr>
          <p:cNvPicPr>
            <a:picLocks noChangeAspect="1"/>
          </p:cNvPicPr>
          <p:nvPr/>
        </p:nvPicPr>
        <p:blipFill>
          <a:blip r:embed="rId2"/>
          <a:stretch>
            <a:fillRect/>
          </a:stretch>
        </p:blipFill>
        <p:spPr>
          <a:xfrm>
            <a:off x="2286000" y="1156996"/>
            <a:ext cx="5315351" cy="3257550"/>
          </a:xfrm>
          <a:prstGeom prst="rect">
            <a:avLst/>
          </a:prstGeom>
        </p:spPr>
      </p:pic>
      <p:pic>
        <p:nvPicPr>
          <p:cNvPr id="5" name="Picture 4">
            <a:extLst>
              <a:ext uri="{FF2B5EF4-FFF2-40B4-BE49-F238E27FC236}">
                <a16:creationId xmlns:a16="http://schemas.microsoft.com/office/drawing/2014/main" id="{109A5B36-D3C5-4B8C-9905-DB7B7F1C5593}"/>
              </a:ext>
            </a:extLst>
          </p:cNvPr>
          <p:cNvPicPr>
            <a:picLocks noChangeAspect="1"/>
          </p:cNvPicPr>
          <p:nvPr/>
        </p:nvPicPr>
        <p:blipFill>
          <a:blip r:embed="rId3"/>
          <a:stretch>
            <a:fillRect/>
          </a:stretch>
        </p:blipFill>
        <p:spPr>
          <a:xfrm>
            <a:off x="1257300" y="1156996"/>
            <a:ext cx="914400" cy="1225947"/>
          </a:xfrm>
          <a:prstGeom prst="rect">
            <a:avLst/>
          </a:prstGeom>
        </p:spPr>
      </p:pic>
    </p:spTree>
    <p:extLst>
      <p:ext uri="{BB962C8B-B14F-4D97-AF65-F5344CB8AC3E}">
        <p14:creationId xmlns:p14="http://schemas.microsoft.com/office/powerpoint/2010/main" val="3719049448"/>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449436C-E141-444C-9AAC-0C833026B140}"/>
              </a:ext>
            </a:extLst>
          </p:cNvPr>
          <p:cNvSpPr>
            <a:spLocks noGrp="1"/>
          </p:cNvSpPr>
          <p:nvPr>
            <p:ph type="body" sz="quarter" idx="11"/>
          </p:nvPr>
        </p:nvSpPr>
        <p:spPr/>
        <p:txBody>
          <a:bodyPr/>
          <a:lstStyle/>
          <a:p>
            <a:r>
              <a:rPr lang="en-US" altLang="en-US" dirty="0"/>
              <a:t>Maximal vs Closed Frequent </a:t>
            </a:r>
            <a:r>
              <a:rPr lang="en-US" altLang="en-US" dirty="0" err="1"/>
              <a:t>Itemsets</a:t>
            </a:r>
            <a:endParaRPr lang="en-US" dirty="0"/>
          </a:p>
          <a:p>
            <a:endParaRPr lang="en-US" dirty="0"/>
          </a:p>
        </p:txBody>
      </p:sp>
      <p:graphicFrame>
        <p:nvGraphicFramePr>
          <p:cNvPr id="6" name="Object 3">
            <a:extLst>
              <a:ext uri="{FF2B5EF4-FFF2-40B4-BE49-F238E27FC236}">
                <a16:creationId xmlns:a16="http://schemas.microsoft.com/office/drawing/2014/main" id="{A8B285F7-7865-4F06-9676-26A88B5AB94C}"/>
              </a:ext>
            </a:extLst>
          </p:cNvPr>
          <p:cNvGraphicFramePr>
            <a:graphicFrameLocks noChangeAspect="1"/>
          </p:cNvGraphicFramePr>
          <p:nvPr>
            <p:extLst>
              <p:ext uri="{D42A27DB-BD31-4B8C-83A1-F6EECF244321}">
                <p14:modId xmlns:p14="http://schemas.microsoft.com/office/powerpoint/2010/main" val="1564975539"/>
              </p:ext>
            </p:extLst>
          </p:nvPr>
        </p:nvGraphicFramePr>
        <p:xfrm>
          <a:off x="2788947" y="1070688"/>
          <a:ext cx="3545441" cy="3306560"/>
        </p:xfrm>
        <a:graphic>
          <a:graphicData uri="http://schemas.openxmlformats.org/presentationml/2006/ole">
            <mc:AlternateContent xmlns:mc="http://schemas.openxmlformats.org/markup-compatibility/2006">
              <mc:Choice xmlns:v="urn:schemas-microsoft-com:vml" Requires="v">
                <p:oleObj name="Visio" r:id="rId2" imgW="6603848" imgH="6157987" progId="Visio.Drawing.6">
                  <p:embed/>
                </p:oleObj>
              </mc:Choice>
              <mc:Fallback>
                <p:oleObj name="Visio" r:id="rId2" imgW="6603848" imgH="6157987" progId="Visio.Drawing.6">
                  <p:embed/>
                  <p:pic>
                    <p:nvPicPr>
                      <p:cNvPr id="6" name="Object 3">
                        <a:extLst>
                          <a:ext uri="{FF2B5EF4-FFF2-40B4-BE49-F238E27FC236}">
                            <a16:creationId xmlns:a16="http://schemas.microsoft.com/office/drawing/2014/main" id="{A8B285F7-7865-4F06-9676-26A88B5AB9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8947" y="1070688"/>
                        <a:ext cx="3545441" cy="330656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449284939"/>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noFill/>
        </p:spPr>
        <p:txBody>
          <a:bodyPr lIns="69056" tIns="34529" rIns="69056" bIns="34529"/>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r>
              <a:rPr lang="en-AU" sz="2800" dirty="0">
                <a:solidFill>
                  <a:srgbClr val="054A89"/>
                </a:solidFill>
              </a:rPr>
              <a:t>References</a:t>
            </a:r>
            <a:endParaRPr lang="en-US" sz="2800" dirty="0">
              <a:solidFill>
                <a:srgbClr val="054A89"/>
              </a:solidFill>
            </a:endParaRPr>
          </a:p>
        </p:txBody>
      </p:sp>
      <p:sp>
        <p:nvSpPr>
          <p:cNvPr id="2" name="Rectangle 1"/>
          <p:cNvSpPr/>
          <p:nvPr/>
        </p:nvSpPr>
        <p:spPr>
          <a:xfrm>
            <a:off x="575556" y="951570"/>
            <a:ext cx="7776864" cy="1269578"/>
          </a:xfrm>
          <a:prstGeom prst="rect">
            <a:avLst/>
          </a:prstGeom>
        </p:spPr>
        <p:txBody>
          <a:bodyPr wrap="square">
            <a:spAutoFit/>
          </a:bodyPr>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pPr marL="42863" indent="0">
              <a:buNone/>
            </a:pPr>
            <a:r>
              <a:rPr lang="en-US" dirty="0">
                <a:solidFill>
                  <a:srgbClr val="333333"/>
                </a:solidFill>
              </a:rPr>
              <a:t>Most of the slides are from or have their materials taken from the following sources (unless otherwise indicated):</a:t>
            </a:r>
          </a:p>
          <a:p>
            <a:pPr lvl="2"/>
            <a:r>
              <a:rPr lang="en-US" sz="1350" dirty="0">
                <a:solidFill>
                  <a:srgbClr val="333333"/>
                </a:solidFill>
                <a:hlinkClick r:id="rId3"/>
              </a:rPr>
              <a:t>https://www-users.cs.umn.edu/~kumar001/dmbook/firsted.php</a:t>
            </a:r>
            <a:endParaRPr lang="en-US" sz="1350" dirty="0">
              <a:solidFill>
                <a:srgbClr val="333333"/>
              </a:solidFill>
            </a:endParaRPr>
          </a:p>
          <a:p>
            <a:pPr lvl="2"/>
            <a:r>
              <a:rPr lang="en-US" sz="1350" dirty="0">
                <a:solidFill>
                  <a:srgbClr val="333333"/>
                </a:solidFill>
                <a:hlinkClick r:id="rId4"/>
              </a:rPr>
              <a:t>https://www-users.cs.umn.edu/~kumar001/dmbook/index.php</a:t>
            </a:r>
            <a:r>
              <a:rPr lang="en-US" sz="1350" dirty="0">
                <a:solidFill>
                  <a:srgbClr val="333333"/>
                </a:solidFill>
              </a:rPr>
              <a:t> </a:t>
            </a:r>
          </a:p>
          <a:p>
            <a:pPr lvl="2"/>
            <a:r>
              <a:rPr lang="en-US" sz="1350" dirty="0">
                <a:solidFill>
                  <a:srgbClr val="333333"/>
                </a:solidFill>
                <a:hlinkClick r:id="rId5"/>
              </a:rPr>
              <a:t>http://web.engr.illinois.edu/~hanj/bk3/</a:t>
            </a:r>
            <a:endParaRPr lang="en-US" sz="1350" dirty="0">
              <a:solidFill>
                <a:srgbClr val="333333"/>
              </a:solidFill>
            </a:endParaRPr>
          </a:p>
        </p:txBody>
      </p:sp>
    </p:spTree>
    <p:extLst>
      <p:ext uri="{BB962C8B-B14F-4D97-AF65-F5344CB8AC3E}">
        <p14:creationId xmlns:p14="http://schemas.microsoft.com/office/powerpoint/2010/main" val="150619960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6A2C697-7C9D-460F-886F-D42030022A36}"/>
              </a:ext>
            </a:extLst>
          </p:cNvPr>
          <p:cNvSpPr>
            <a:spLocks noGrp="1"/>
          </p:cNvSpPr>
          <p:nvPr>
            <p:ph type="body" sz="quarter" idx="11"/>
          </p:nvPr>
        </p:nvSpPr>
        <p:spPr/>
        <p:txBody>
          <a:bodyPr/>
          <a:lstStyle/>
          <a:p>
            <a:r>
              <a:rPr lang="en-US" altLang="en-US" sz="2800" dirty="0"/>
              <a:t>What is Association Analysis?</a:t>
            </a:r>
            <a:endParaRPr lang="en-US" sz="2800" dirty="0"/>
          </a:p>
          <a:p>
            <a:endParaRPr lang="en-US" dirty="0"/>
          </a:p>
        </p:txBody>
      </p:sp>
      <p:sp>
        <p:nvSpPr>
          <p:cNvPr id="3" name="Text Placeholder 2">
            <a:extLst>
              <a:ext uri="{FF2B5EF4-FFF2-40B4-BE49-F238E27FC236}">
                <a16:creationId xmlns:a16="http://schemas.microsoft.com/office/drawing/2014/main" id="{0DDA51A8-9221-4528-956D-B5DF30D5B8A5}"/>
              </a:ext>
            </a:extLst>
          </p:cNvPr>
          <p:cNvSpPr>
            <a:spLocks noGrp="1"/>
          </p:cNvSpPr>
          <p:nvPr>
            <p:ph type="body" sz="quarter" idx="12"/>
          </p:nvPr>
        </p:nvSpPr>
        <p:spPr/>
        <p:txBody>
          <a:bodyPr/>
          <a:lstStyle/>
          <a:p>
            <a:pPr marL="257175" indent="-257175"/>
            <a:r>
              <a:rPr lang="en-AU" altLang="en-US" sz="2000" dirty="0"/>
              <a:t>Example applications:</a:t>
            </a:r>
          </a:p>
          <a:p>
            <a:pPr marL="425942" lvl="1" indent="-257175"/>
            <a:r>
              <a:rPr lang="en-AU" altLang="en-US" sz="1600" dirty="0"/>
              <a:t>You are a manager of a bookstore, which has a large collection of customer transactions. How do you use the data to serve customers better?</a:t>
            </a:r>
          </a:p>
          <a:p>
            <a:pPr marL="605942" lvl="2" indent="-257175"/>
            <a:r>
              <a:rPr lang="en-US" altLang="zh-CN" sz="1400" dirty="0">
                <a:solidFill>
                  <a:srgbClr val="2C2C2C"/>
                </a:solidFill>
                <a:latin typeface="Times New Roman" panose="02020603050405020304" pitchFamily="18" charset="0"/>
                <a:ea typeface="宋体" charset="0"/>
                <a:cs typeface="Times New Roman" panose="02020603050405020304" pitchFamily="18" charset="0"/>
              </a:rPr>
              <a:t>Customers who bought this item also bought </a:t>
            </a:r>
          </a:p>
          <a:p>
            <a:pPr marL="1092989" lvl="3" indent="-214313">
              <a:lnSpc>
                <a:spcPct val="90000"/>
              </a:lnSpc>
              <a:spcBef>
                <a:spcPts val="0"/>
              </a:spcBef>
              <a:spcAft>
                <a:spcPts val="425"/>
              </a:spcAft>
              <a:buFont typeface="Arial" panose="020B0604020202020204" pitchFamily="34" charset="0"/>
              <a:buChar char="•"/>
            </a:pPr>
            <a:r>
              <a:rPr lang="en-US" altLang="zh-CN" sz="1200" dirty="0">
                <a:solidFill>
                  <a:srgbClr val="2C2C2C"/>
                </a:solidFill>
                <a:latin typeface="Times New Roman" panose="02020603050405020304" pitchFamily="18" charset="0"/>
                <a:ea typeface="宋体" charset="0"/>
                <a:cs typeface="Times New Roman" panose="02020603050405020304" pitchFamily="18" charset="0"/>
                <a:hlinkClick r:id="rId2"/>
              </a:rPr>
              <a:t>Data Mining: Practical Machine Learning Tools and Techniques, Second Edition (Morgan Kaufmann Series in Data Management Systems)</a:t>
            </a:r>
            <a:r>
              <a:rPr lang="en-US" altLang="zh-CN" sz="1200" dirty="0">
                <a:solidFill>
                  <a:srgbClr val="2C2C2C"/>
                </a:solidFill>
                <a:latin typeface="Times New Roman" panose="02020603050405020304" pitchFamily="18" charset="0"/>
                <a:ea typeface="宋体" charset="0"/>
                <a:cs typeface="Times New Roman" panose="02020603050405020304" pitchFamily="18" charset="0"/>
              </a:rPr>
              <a:t> by Ian H. Witten </a:t>
            </a:r>
          </a:p>
          <a:p>
            <a:pPr marL="1092989" lvl="3" indent="-214313">
              <a:lnSpc>
                <a:spcPct val="90000"/>
              </a:lnSpc>
              <a:spcBef>
                <a:spcPts val="0"/>
              </a:spcBef>
              <a:spcAft>
                <a:spcPts val="425"/>
              </a:spcAft>
              <a:buFont typeface="Arial" panose="020B0604020202020204" pitchFamily="34" charset="0"/>
              <a:buChar char="•"/>
            </a:pPr>
            <a:r>
              <a:rPr lang="en-US" altLang="zh-CN" sz="1200" dirty="0">
                <a:solidFill>
                  <a:srgbClr val="2C2C2C"/>
                </a:solidFill>
                <a:latin typeface="Times New Roman" panose="02020603050405020304" pitchFamily="18" charset="0"/>
                <a:ea typeface="宋体" charset="0"/>
                <a:cs typeface="Times New Roman" panose="02020603050405020304" pitchFamily="18" charset="0"/>
                <a:hlinkClick r:id="rId3"/>
              </a:rPr>
              <a:t>Introduction to Data Mining</a:t>
            </a:r>
            <a:r>
              <a:rPr lang="en-US" altLang="zh-CN" sz="1200" dirty="0">
                <a:solidFill>
                  <a:srgbClr val="2C2C2C"/>
                </a:solidFill>
                <a:latin typeface="Times New Roman" panose="02020603050405020304" pitchFamily="18" charset="0"/>
                <a:ea typeface="宋体" charset="0"/>
                <a:cs typeface="Times New Roman" panose="02020603050405020304" pitchFamily="18" charset="0"/>
              </a:rPr>
              <a:t> by Pang-Ning Tan </a:t>
            </a:r>
          </a:p>
          <a:p>
            <a:pPr marL="1092989" lvl="3" indent="-214313">
              <a:lnSpc>
                <a:spcPct val="90000"/>
              </a:lnSpc>
              <a:spcBef>
                <a:spcPts val="0"/>
              </a:spcBef>
              <a:spcAft>
                <a:spcPts val="425"/>
              </a:spcAft>
              <a:buFont typeface="Arial" panose="020B0604020202020204" pitchFamily="34" charset="0"/>
              <a:buChar char="•"/>
            </a:pPr>
            <a:r>
              <a:rPr lang="en-US" altLang="zh-CN" sz="1200" dirty="0">
                <a:solidFill>
                  <a:srgbClr val="2C2C2C"/>
                </a:solidFill>
                <a:latin typeface="Times New Roman" panose="02020603050405020304" pitchFamily="18" charset="0"/>
                <a:ea typeface="宋体" charset="0"/>
                <a:cs typeface="Times New Roman" panose="02020603050405020304" pitchFamily="18" charset="0"/>
                <a:hlinkClick r:id="rId4"/>
              </a:rPr>
              <a:t>Machine Learning</a:t>
            </a:r>
            <a:r>
              <a:rPr lang="en-US" altLang="zh-CN" sz="1200" dirty="0">
                <a:solidFill>
                  <a:srgbClr val="2C2C2C"/>
                </a:solidFill>
                <a:latin typeface="Times New Roman" panose="02020603050405020304" pitchFamily="18" charset="0"/>
                <a:ea typeface="宋体" charset="0"/>
                <a:cs typeface="Times New Roman" panose="02020603050405020304" pitchFamily="18" charset="0"/>
              </a:rPr>
              <a:t> by Tom M. Mitchell </a:t>
            </a:r>
          </a:p>
          <a:p>
            <a:pPr marL="1092989" lvl="3" indent="-214313">
              <a:lnSpc>
                <a:spcPct val="90000"/>
              </a:lnSpc>
              <a:spcBef>
                <a:spcPts val="0"/>
              </a:spcBef>
              <a:spcAft>
                <a:spcPts val="425"/>
              </a:spcAft>
              <a:buFont typeface="Arial" panose="020B0604020202020204" pitchFamily="34" charset="0"/>
              <a:buChar char="•"/>
            </a:pPr>
            <a:r>
              <a:rPr lang="en-US" altLang="zh-CN" sz="1200" dirty="0">
                <a:solidFill>
                  <a:srgbClr val="2C2C2C"/>
                </a:solidFill>
                <a:latin typeface="Times New Roman" panose="02020603050405020304" pitchFamily="18" charset="0"/>
                <a:ea typeface="宋体" charset="0"/>
                <a:cs typeface="Times New Roman" panose="02020603050405020304" pitchFamily="18" charset="0"/>
                <a:hlinkClick r:id="rId5"/>
              </a:rPr>
              <a:t>Data Mining Techniques: For Marketing, Sales, and Customer Relationship Management</a:t>
            </a:r>
            <a:r>
              <a:rPr lang="en-US" altLang="zh-CN" sz="1200" dirty="0">
                <a:solidFill>
                  <a:srgbClr val="2C2C2C"/>
                </a:solidFill>
                <a:latin typeface="Times New Roman" panose="02020603050405020304" pitchFamily="18" charset="0"/>
                <a:ea typeface="宋体" charset="0"/>
                <a:cs typeface="Times New Roman" panose="02020603050405020304" pitchFamily="18" charset="0"/>
              </a:rPr>
              <a:t> by Michael J. A. Berry </a:t>
            </a:r>
          </a:p>
          <a:p>
            <a:pPr marL="1092989" lvl="3" indent="-214313">
              <a:lnSpc>
                <a:spcPct val="90000"/>
              </a:lnSpc>
              <a:spcBef>
                <a:spcPts val="0"/>
              </a:spcBef>
              <a:spcAft>
                <a:spcPts val="425"/>
              </a:spcAft>
              <a:buFont typeface="Arial" panose="020B0604020202020204" pitchFamily="34" charset="0"/>
              <a:buChar char="•"/>
            </a:pPr>
            <a:r>
              <a:rPr lang="en-US" altLang="zh-CN" sz="1200" dirty="0">
                <a:solidFill>
                  <a:srgbClr val="2C2C2C"/>
                </a:solidFill>
                <a:latin typeface="Times New Roman" panose="02020603050405020304" pitchFamily="18" charset="0"/>
                <a:ea typeface="宋体" charset="0"/>
                <a:cs typeface="Times New Roman" panose="02020603050405020304" pitchFamily="18" charset="0"/>
                <a:hlinkClick r:id="rId6"/>
              </a:rPr>
              <a:t>Data Preparation for Data Mining (The Morgan Kaufmann Series in Data Management Systems)</a:t>
            </a:r>
            <a:r>
              <a:rPr lang="en-US" altLang="zh-CN" sz="1200" dirty="0">
                <a:solidFill>
                  <a:srgbClr val="2C2C2C"/>
                </a:solidFill>
                <a:latin typeface="Times New Roman" panose="02020603050405020304" pitchFamily="18" charset="0"/>
                <a:ea typeface="宋体" charset="0"/>
                <a:cs typeface="Times New Roman" panose="02020603050405020304" pitchFamily="18" charset="0"/>
              </a:rPr>
              <a:t> by Dorian Pyle </a:t>
            </a:r>
            <a:endParaRPr lang="zh-CN" altLang="en-US" sz="1200" dirty="0">
              <a:solidFill>
                <a:srgbClr val="2C2C2C"/>
              </a:solidFill>
              <a:latin typeface="Times New Roman" panose="02020603050405020304" pitchFamily="18" charset="0"/>
              <a:ea typeface="宋体" charset="0"/>
              <a:cs typeface="Times New Roman" panose="02020603050405020304" pitchFamily="18" charset="0"/>
            </a:endParaRPr>
          </a:p>
          <a:p>
            <a:pPr marL="425942" lvl="1" indent="-257175"/>
            <a:r>
              <a:rPr lang="en-US" altLang="en-US" sz="1600" dirty="0"/>
              <a:t>What products were often purchased together?</a:t>
            </a:r>
          </a:p>
          <a:p>
            <a:pPr marL="425942" lvl="1" indent="-257175"/>
            <a:r>
              <a:rPr lang="en-US" altLang="en-US" sz="1600" dirty="0"/>
              <a:t>What are the subsequent purchases after buying a PC?</a:t>
            </a:r>
          </a:p>
          <a:p>
            <a:pPr marL="425942" lvl="1" indent="-257175"/>
            <a:r>
              <a:rPr lang="en-US" altLang="en-US" sz="1600" dirty="0"/>
              <a:t>What kinds of DNA are sensitive to this new drug?</a:t>
            </a:r>
          </a:p>
          <a:p>
            <a:endParaRPr lang="en-US" dirty="0"/>
          </a:p>
        </p:txBody>
      </p:sp>
    </p:spTree>
    <p:extLst>
      <p:ext uri="{BB962C8B-B14F-4D97-AF65-F5344CB8AC3E}">
        <p14:creationId xmlns:p14="http://schemas.microsoft.com/office/powerpoint/2010/main" val="167448617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9BED48F-F2F3-49D7-A716-EBA8A264E016}"/>
              </a:ext>
            </a:extLst>
          </p:cNvPr>
          <p:cNvSpPr>
            <a:spLocks noGrp="1"/>
          </p:cNvSpPr>
          <p:nvPr>
            <p:ph type="body" sz="quarter" idx="11"/>
          </p:nvPr>
        </p:nvSpPr>
        <p:spPr/>
        <p:txBody>
          <a:bodyPr/>
          <a:lstStyle/>
          <a:p>
            <a:r>
              <a:rPr lang="en-US" altLang="en-US" sz="2800" dirty="0"/>
              <a:t>Definition: Transaction Data</a:t>
            </a:r>
            <a:endParaRPr lang="en-US" sz="2800" dirty="0"/>
          </a:p>
          <a:p>
            <a:endParaRPr lang="en-US" dirty="0"/>
          </a:p>
        </p:txBody>
      </p:sp>
      <p:sp>
        <p:nvSpPr>
          <p:cNvPr id="3" name="Text Placeholder 2">
            <a:extLst>
              <a:ext uri="{FF2B5EF4-FFF2-40B4-BE49-F238E27FC236}">
                <a16:creationId xmlns:a16="http://schemas.microsoft.com/office/drawing/2014/main" id="{F0780BC8-E3A2-4475-ABB6-C98B0A30E6A5}"/>
              </a:ext>
            </a:extLst>
          </p:cNvPr>
          <p:cNvSpPr>
            <a:spLocks noGrp="1"/>
          </p:cNvSpPr>
          <p:nvPr>
            <p:ph type="body" sz="quarter" idx="12"/>
          </p:nvPr>
        </p:nvSpPr>
        <p:spPr>
          <a:xfrm>
            <a:off x="416217" y="954963"/>
            <a:ext cx="4536783" cy="2504435"/>
          </a:xfrm>
        </p:spPr>
        <p:txBody>
          <a:bodyPr/>
          <a:lstStyle/>
          <a:p>
            <a:pPr marL="243000" lvl="0" indent="-257175" eaLnBrk="0" hangingPunct="0">
              <a:spcAft>
                <a:spcPct val="0"/>
              </a:spcAft>
              <a:buFontTx/>
              <a:buChar char="•"/>
            </a:pPr>
            <a:r>
              <a:rPr lang="en-US" altLang="en-US" sz="2000" dirty="0">
                <a:solidFill>
                  <a:srgbClr val="2C2C2C"/>
                </a:solidFill>
              </a:rPr>
              <a:t>A special type of record data, where </a:t>
            </a:r>
          </a:p>
          <a:p>
            <a:pPr marL="243000" lvl="0" indent="0" eaLnBrk="0" hangingPunct="0">
              <a:spcAft>
                <a:spcPct val="0"/>
              </a:spcAft>
              <a:buNone/>
            </a:pPr>
            <a:r>
              <a:rPr lang="en-US" altLang="en-US" sz="2000" dirty="0">
                <a:solidFill>
                  <a:srgbClr val="2C2C2C"/>
                </a:solidFill>
              </a:rPr>
              <a:t>each record (transaction) involves </a:t>
            </a:r>
            <a:r>
              <a:rPr lang="en-US" altLang="en-US" sz="2000" b="1" dirty="0">
                <a:solidFill>
                  <a:srgbClr val="2C2C2C"/>
                </a:solidFill>
              </a:rPr>
              <a:t>a set of items</a:t>
            </a:r>
            <a:endParaRPr lang="en-US" altLang="en-US" sz="2000" dirty="0">
              <a:solidFill>
                <a:srgbClr val="2C2C2C"/>
              </a:solidFill>
            </a:endParaRPr>
          </a:p>
          <a:p>
            <a:pPr marL="257175" lvl="0" indent="-257175" eaLnBrk="0" hangingPunct="0">
              <a:spcBef>
                <a:spcPct val="20000"/>
              </a:spcBef>
              <a:spcAft>
                <a:spcPct val="0"/>
              </a:spcAft>
              <a:buFontTx/>
              <a:buChar char="•"/>
            </a:pPr>
            <a:r>
              <a:rPr lang="en-US" altLang="en-US" sz="2000" dirty="0">
                <a:solidFill>
                  <a:srgbClr val="2C2C2C"/>
                </a:solidFill>
              </a:rPr>
              <a:t>An item can be treated as a binary variable: </a:t>
            </a:r>
          </a:p>
          <a:p>
            <a:pPr marL="557213" lvl="1" indent="-214313" eaLnBrk="0" hangingPunct="0">
              <a:spcBef>
                <a:spcPct val="20000"/>
              </a:spcBef>
              <a:spcAft>
                <a:spcPct val="0"/>
              </a:spcAft>
              <a:buFont typeface="Arial" panose="020B0604020202020204" pitchFamily="34" charset="0"/>
              <a:buChar char="─"/>
            </a:pPr>
            <a:r>
              <a:rPr lang="en-US" altLang="en-US" sz="1600" dirty="0">
                <a:solidFill>
                  <a:srgbClr val="2C2C2C"/>
                </a:solidFill>
              </a:rPr>
              <a:t>Value is 1 if the item is present in a transaction and 0 otherwise</a:t>
            </a:r>
          </a:p>
          <a:p>
            <a:pPr marL="557213" lvl="1" indent="-214313" eaLnBrk="0" hangingPunct="0">
              <a:spcBef>
                <a:spcPct val="20000"/>
              </a:spcBef>
              <a:spcAft>
                <a:spcPct val="0"/>
              </a:spcAft>
              <a:buFont typeface="Arial" panose="020B0604020202020204" pitchFamily="34" charset="0"/>
              <a:buChar char="─"/>
            </a:pPr>
            <a:r>
              <a:rPr lang="en-US" altLang="en-US" sz="1600" dirty="0">
                <a:solidFill>
                  <a:srgbClr val="2C2C2C"/>
                </a:solidFill>
              </a:rPr>
              <a:t>Asymmetric binary value as an item present in a transaction is often considered more importance than its absence</a:t>
            </a:r>
          </a:p>
          <a:p>
            <a:pPr marL="257175" lvl="0" indent="-257175" eaLnBrk="0" hangingPunct="0">
              <a:spcBef>
                <a:spcPct val="20000"/>
              </a:spcBef>
              <a:spcAft>
                <a:spcPct val="0"/>
              </a:spcAft>
              <a:buFontTx/>
              <a:buChar char="•"/>
            </a:pPr>
            <a:r>
              <a:rPr lang="en-US" altLang="en-US" sz="2000" dirty="0">
                <a:solidFill>
                  <a:srgbClr val="2C2C2C"/>
                </a:solidFill>
              </a:rPr>
              <a:t>A transaction data set can be represented by a </a:t>
            </a:r>
            <a:r>
              <a:rPr lang="en-US" altLang="en-US" sz="2000" b="1" dirty="0">
                <a:solidFill>
                  <a:srgbClr val="2C2C2C"/>
                </a:solidFill>
              </a:rPr>
              <a:t>data matrix of binary attributes</a:t>
            </a:r>
          </a:p>
          <a:p>
            <a:endParaRPr lang="en-US" dirty="0"/>
          </a:p>
        </p:txBody>
      </p:sp>
      <p:pic>
        <p:nvPicPr>
          <p:cNvPr id="4" name="Picture 6">
            <a:extLst>
              <a:ext uri="{FF2B5EF4-FFF2-40B4-BE49-F238E27FC236}">
                <a16:creationId xmlns:a16="http://schemas.microsoft.com/office/drawing/2014/main" id="{03E6533A-DC6F-4612-AF45-0E4B60405C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3550" y="1246485"/>
            <a:ext cx="2734434" cy="1431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 name="Table 4">
            <a:extLst>
              <a:ext uri="{FF2B5EF4-FFF2-40B4-BE49-F238E27FC236}">
                <a16:creationId xmlns:a16="http://schemas.microsoft.com/office/drawing/2014/main" id="{6AE79C1A-7C06-4B2F-89BF-6891C748DD44}"/>
              </a:ext>
            </a:extLst>
          </p:cNvPr>
          <p:cNvGraphicFramePr>
            <a:graphicFrameLocks noGrp="1"/>
          </p:cNvGraphicFramePr>
          <p:nvPr>
            <p:extLst>
              <p:ext uri="{D42A27DB-BD31-4B8C-83A1-F6EECF244321}">
                <p14:modId xmlns:p14="http://schemas.microsoft.com/office/powerpoint/2010/main" val="3410972164"/>
              </p:ext>
            </p:extLst>
          </p:nvPr>
        </p:nvGraphicFramePr>
        <p:xfrm>
          <a:off x="4721692" y="3273404"/>
          <a:ext cx="3346744" cy="1234440"/>
        </p:xfrm>
        <a:graphic>
          <a:graphicData uri="http://schemas.openxmlformats.org/drawingml/2006/table">
            <a:tbl>
              <a:tblPr firstRow="1" bandRow="1">
                <a:tableStyleId>{5C22544A-7EE6-4342-B048-85BDC9FD1C3A}</a:tableStyleId>
              </a:tblPr>
              <a:tblGrid>
                <a:gridCol w="563778">
                  <a:extLst>
                    <a:ext uri="{9D8B030D-6E8A-4147-A177-3AD203B41FA5}">
                      <a16:colId xmlns:a16="http://schemas.microsoft.com/office/drawing/2014/main" val="20000"/>
                    </a:ext>
                  </a:extLst>
                </a:gridCol>
                <a:gridCol w="643190">
                  <a:extLst>
                    <a:ext uri="{9D8B030D-6E8A-4147-A177-3AD203B41FA5}">
                      <a16:colId xmlns:a16="http://schemas.microsoft.com/office/drawing/2014/main" val="20001"/>
                    </a:ext>
                  </a:extLst>
                </a:gridCol>
                <a:gridCol w="643190">
                  <a:extLst>
                    <a:ext uri="{9D8B030D-6E8A-4147-A177-3AD203B41FA5}">
                      <a16:colId xmlns:a16="http://schemas.microsoft.com/office/drawing/2014/main" val="20002"/>
                    </a:ext>
                  </a:extLst>
                </a:gridCol>
                <a:gridCol w="473930">
                  <a:extLst>
                    <a:ext uri="{9D8B030D-6E8A-4147-A177-3AD203B41FA5}">
                      <a16:colId xmlns:a16="http://schemas.microsoft.com/office/drawing/2014/main" val="20003"/>
                    </a:ext>
                  </a:extLst>
                </a:gridCol>
                <a:gridCol w="507782">
                  <a:extLst>
                    <a:ext uri="{9D8B030D-6E8A-4147-A177-3AD203B41FA5}">
                      <a16:colId xmlns:a16="http://schemas.microsoft.com/office/drawing/2014/main" val="20004"/>
                    </a:ext>
                  </a:extLst>
                </a:gridCol>
                <a:gridCol w="514874">
                  <a:extLst>
                    <a:ext uri="{9D8B030D-6E8A-4147-A177-3AD203B41FA5}">
                      <a16:colId xmlns:a16="http://schemas.microsoft.com/office/drawing/2014/main" val="20005"/>
                    </a:ext>
                  </a:extLst>
                </a:gridCol>
              </a:tblGrid>
              <a:tr h="205740">
                <a:tc>
                  <a:txBody>
                    <a:bodyPr/>
                    <a:lstStyle/>
                    <a:p>
                      <a:r>
                        <a:rPr lang="en-AU" sz="900" dirty="0"/>
                        <a:t>TID</a:t>
                      </a:r>
                    </a:p>
                  </a:txBody>
                  <a:tcPr marL="68580" marR="68580" marT="34290" marB="34290">
                    <a:solidFill>
                      <a:srgbClr val="00B0F0"/>
                    </a:solidFill>
                  </a:tcPr>
                </a:tc>
                <a:tc>
                  <a:txBody>
                    <a:bodyPr/>
                    <a:lstStyle/>
                    <a:p>
                      <a:r>
                        <a:rPr lang="en-AU" sz="900" dirty="0"/>
                        <a:t>Beer</a:t>
                      </a:r>
                    </a:p>
                  </a:txBody>
                  <a:tcPr marL="68580" marR="68580" marT="34290" marB="34290">
                    <a:solidFill>
                      <a:srgbClr val="00B0F0"/>
                    </a:solidFill>
                  </a:tcPr>
                </a:tc>
                <a:tc>
                  <a:txBody>
                    <a:bodyPr/>
                    <a:lstStyle/>
                    <a:p>
                      <a:r>
                        <a:rPr lang="en-AU" sz="900" dirty="0"/>
                        <a:t>Bread</a:t>
                      </a:r>
                    </a:p>
                  </a:txBody>
                  <a:tcPr marL="68580" marR="68580" marT="34290" marB="34290">
                    <a:solidFill>
                      <a:srgbClr val="00B0F0"/>
                    </a:solidFill>
                  </a:tcPr>
                </a:tc>
                <a:tc>
                  <a:txBody>
                    <a:bodyPr/>
                    <a:lstStyle/>
                    <a:p>
                      <a:r>
                        <a:rPr lang="en-AU" sz="900" dirty="0"/>
                        <a:t>Coke</a:t>
                      </a:r>
                    </a:p>
                  </a:txBody>
                  <a:tcPr marL="68580" marR="68580" marT="34290" marB="34290">
                    <a:solidFill>
                      <a:srgbClr val="00B0F0"/>
                    </a:solidFill>
                  </a:tcPr>
                </a:tc>
                <a:tc>
                  <a:txBody>
                    <a:bodyPr/>
                    <a:lstStyle/>
                    <a:p>
                      <a:r>
                        <a:rPr lang="en-AU" sz="900" dirty="0"/>
                        <a:t>Diaper</a:t>
                      </a:r>
                    </a:p>
                  </a:txBody>
                  <a:tcPr marL="68580" marR="68580" marT="34290" marB="34290">
                    <a:solidFill>
                      <a:srgbClr val="00B0F0"/>
                    </a:solidFill>
                  </a:tcPr>
                </a:tc>
                <a:tc>
                  <a:txBody>
                    <a:bodyPr/>
                    <a:lstStyle/>
                    <a:p>
                      <a:r>
                        <a:rPr lang="en-AU" sz="900" dirty="0"/>
                        <a:t>Milk</a:t>
                      </a:r>
                    </a:p>
                  </a:txBody>
                  <a:tcPr marL="68580" marR="68580" marT="34290" marB="34290">
                    <a:solidFill>
                      <a:srgbClr val="00B0F0"/>
                    </a:solidFill>
                  </a:tcPr>
                </a:tc>
                <a:extLst>
                  <a:ext uri="{0D108BD9-81ED-4DB2-BD59-A6C34878D82A}">
                    <a16:rowId xmlns:a16="http://schemas.microsoft.com/office/drawing/2014/main" val="10000"/>
                  </a:ext>
                </a:extLst>
              </a:tr>
              <a:tr h="205740">
                <a:tc>
                  <a:txBody>
                    <a:bodyPr/>
                    <a:lstStyle/>
                    <a:p>
                      <a:r>
                        <a:rPr lang="en-AU" sz="900" dirty="0"/>
                        <a:t>1</a:t>
                      </a:r>
                    </a:p>
                  </a:txBody>
                  <a:tcPr marL="68580" marR="68580" marT="34290" marB="34290"/>
                </a:tc>
                <a:tc>
                  <a:txBody>
                    <a:bodyPr/>
                    <a:lstStyle/>
                    <a:p>
                      <a:r>
                        <a:rPr lang="en-AU" sz="900" dirty="0"/>
                        <a:t>0</a:t>
                      </a:r>
                    </a:p>
                  </a:txBody>
                  <a:tcPr marL="68580" marR="68580" marT="34290" marB="34290"/>
                </a:tc>
                <a:tc>
                  <a:txBody>
                    <a:bodyPr/>
                    <a:lstStyle/>
                    <a:p>
                      <a:r>
                        <a:rPr lang="en-AU" sz="900" dirty="0"/>
                        <a:t>1</a:t>
                      </a:r>
                      <a:r>
                        <a:rPr lang="en-AU" sz="900" baseline="0" dirty="0"/>
                        <a:t> </a:t>
                      </a:r>
                      <a:endParaRPr lang="en-AU" sz="900" dirty="0"/>
                    </a:p>
                  </a:txBody>
                  <a:tcPr marL="68580" marR="68580" marT="34290" marB="34290"/>
                </a:tc>
                <a:tc>
                  <a:txBody>
                    <a:bodyPr/>
                    <a:lstStyle/>
                    <a:p>
                      <a:r>
                        <a:rPr lang="en-AU" sz="900" dirty="0"/>
                        <a:t>1</a:t>
                      </a:r>
                    </a:p>
                  </a:txBody>
                  <a:tcPr marL="68580" marR="68580" marT="34290" marB="34290"/>
                </a:tc>
                <a:tc>
                  <a:txBody>
                    <a:bodyPr/>
                    <a:lstStyle/>
                    <a:p>
                      <a:r>
                        <a:rPr lang="en-AU" sz="900" dirty="0"/>
                        <a:t>0</a:t>
                      </a:r>
                    </a:p>
                  </a:txBody>
                  <a:tcPr marL="68580" marR="68580" marT="34290" marB="34290"/>
                </a:tc>
                <a:tc>
                  <a:txBody>
                    <a:bodyPr/>
                    <a:lstStyle/>
                    <a:p>
                      <a:r>
                        <a:rPr lang="en-AU" sz="900" dirty="0"/>
                        <a:t>1</a:t>
                      </a:r>
                    </a:p>
                  </a:txBody>
                  <a:tcPr marL="68580" marR="68580" marT="34290" marB="34290"/>
                </a:tc>
                <a:extLst>
                  <a:ext uri="{0D108BD9-81ED-4DB2-BD59-A6C34878D82A}">
                    <a16:rowId xmlns:a16="http://schemas.microsoft.com/office/drawing/2014/main" val="10001"/>
                  </a:ext>
                </a:extLst>
              </a:tr>
              <a:tr h="205740">
                <a:tc>
                  <a:txBody>
                    <a:bodyPr/>
                    <a:lstStyle/>
                    <a:p>
                      <a:r>
                        <a:rPr lang="en-AU" sz="900" dirty="0"/>
                        <a:t>2</a:t>
                      </a:r>
                    </a:p>
                  </a:txBody>
                  <a:tcPr marL="68580" marR="68580" marT="34290" marB="34290"/>
                </a:tc>
                <a:tc>
                  <a:txBody>
                    <a:bodyPr/>
                    <a:lstStyle/>
                    <a:p>
                      <a:r>
                        <a:rPr lang="en-AU" sz="900" dirty="0"/>
                        <a:t>1</a:t>
                      </a:r>
                    </a:p>
                  </a:txBody>
                  <a:tcPr marL="68580" marR="68580" marT="34290" marB="34290"/>
                </a:tc>
                <a:tc>
                  <a:txBody>
                    <a:bodyPr/>
                    <a:lstStyle/>
                    <a:p>
                      <a:r>
                        <a:rPr lang="en-AU" sz="900" dirty="0"/>
                        <a:t>1</a:t>
                      </a:r>
                    </a:p>
                  </a:txBody>
                  <a:tcPr marL="68580" marR="68580" marT="34290" marB="34290"/>
                </a:tc>
                <a:tc>
                  <a:txBody>
                    <a:bodyPr/>
                    <a:lstStyle/>
                    <a:p>
                      <a:r>
                        <a:rPr lang="en-AU" sz="900" dirty="0"/>
                        <a:t>0</a:t>
                      </a:r>
                    </a:p>
                  </a:txBody>
                  <a:tcPr marL="68580" marR="68580" marT="34290" marB="34290"/>
                </a:tc>
                <a:tc>
                  <a:txBody>
                    <a:bodyPr/>
                    <a:lstStyle/>
                    <a:p>
                      <a:r>
                        <a:rPr lang="en-AU" sz="900" dirty="0"/>
                        <a:t>0</a:t>
                      </a:r>
                    </a:p>
                  </a:txBody>
                  <a:tcPr marL="68580" marR="68580" marT="34290" marB="34290"/>
                </a:tc>
                <a:tc>
                  <a:txBody>
                    <a:bodyPr/>
                    <a:lstStyle/>
                    <a:p>
                      <a:r>
                        <a:rPr lang="en-AU" sz="900" dirty="0"/>
                        <a:t>0</a:t>
                      </a:r>
                    </a:p>
                  </a:txBody>
                  <a:tcPr marL="68580" marR="68580" marT="34290" marB="34290"/>
                </a:tc>
                <a:extLst>
                  <a:ext uri="{0D108BD9-81ED-4DB2-BD59-A6C34878D82A}">
                    <a16:rowId xmlns:a16="http://schemas.microsoft.com/office/drawing/2014/main" val="10002"/>
                  </a:ext>
                </a:extLst>
              </a:tr>
              <a:tr h="205740">
                <a:tc>
                  <a:txBody>
                    <a:bodyPr/>
                    <a:lstStyle/>
                    <a:p>
                      <a:r>
                        <a:rPr lang="en-AU" sz="900" dirty="0"/>
                        <a:t>3</a:t>
                      </a:r>
                    </a:p>
                  </a:txBody>
                  <a:tcPr marL="68580" marR="68580" marT="34290" marB="34290"/>
                </a:tc>
                <a:tc>
                  <a:txBody>
                    <a:bodyPr/>
                    <a:lstStyle/>
                    <a:p>
                      <a:r>
                        <a:rPr lang="en-AU" sz="900" dirty="0"/>
                        <a:t>1</a:t>
                      </a:r>
                    </a:p>
                  </a:txBody>
                  <a:tcPr marL="68580" marR="68580" marT="34290" marB="34290"/>
                </a:tc>
                <a:tc>
                  <a:txBody>
                    <a:bodyPr/>
                    <a:lstStyle/>
                    <a:p>
                      <a:r>
                        <a:rPr lang="en-AU" sz="900" dirty="0"/>
                        <a:t>0</a:t>
                      </a:r>
                    </a:p>
                  </a:txBody>
                  <a:tcPr marL="68580" marR="68580" marT="34290" marB="34290"/>
                </a:tc>
                <a:tc>
                  <a:txBody>
                    <a:bodyPr/>
                    <a:lstStyle/>
                    <a:p>
                      <a:r>
                        <a:rPr lang="en-AU" sz="900" dirty="0"/>
                        <a:t>1</a:t>
                      </a:r>
                    </a:p>
                  </a:txBody>
                  <a:tcPr marL="68580" marR="68580" marT="34290" marB="34290"/>
                </a:tc>
                <a:tc>
                  <a:txBody>
                    <a:bodyPr/>
                    <a:lstStyle/>
                    <a:p>
                      <a:r>
                        <a:rPr lang="en-AU" sz="900" dirty="0"/>
                        <a:t>1</a:t>
                      </a:r>
                    </a:p>
                  </a:txBody>
                  <a:tcPr marL="68580" marR="68580" marT="34290" marB="34290"/>
                </a:tc>
                <a:tc>
                  <a:txBody>
                    <a:bodyPr/>
                    <a:lstStyle/>
                    <a:p>
                      <a:r>
                        <a:rPr lang="en-AU" sz="900" dirty="0"/>
                        <a:t>1</a:t>
                      </a:r>
                    </a:p>
                  </a:txBody>
                  <a:tcPr marL="68580" marR="68580" marT="34290" marB="34290"/>
                </a:tc>
                <a:extLst>
                  <a:ext uri="{0D108BD9-81ED-4DB2-BD59-A6C34878D82A}">
                    <a16:rowId xmlns:a16="http://schemas.microsoft.com/office/drawing/2014/main" val="10003"/>
                  </a:ext>
                </a:extLst>
              </a:tr>
              <a:tr h="205740">
                <a:tc>
                  <a:txBody>
                    <a:bodyPr/>
                    <a:lstStyle/>
                    <a:p>
                      <a:r>
                        <a:rPr lang="en-AU" sz="900" dirty="0"/>
                        <a:t>4</a:t>
                      </a:r>
                    </a:p>
                  </a:txBody>
                  <a:tcPr marL="68580" marR="68580" marT="34290" marB="34290"/>
                </a:tc>
                <a:tc>
                  <a:txBody>
                    <a:bodyPr/>
                    <a:lstStyle/>
                    <a:p>
                      <a:r>
                        <a:rPr lang="en-AU" sz="900" dirty="0"/>
                        <a:t>1</a:t>
                      </a:r>
                    </a:p>
                  </a:txBody>
                  <a:tcPr marL="68580" marR="68580" marT="34290" marB="34290"/>
                </a:tc>
                <a:tc>
                  <a:txBody>
                    <a:bodyPr/>
                    <a:lstStyle/>
                    <a:p>
                      <a:r>
                        <a:rPr lang="en-AU" sz="900" dirty="0"/>
                        <a:t>1</a:t>
                      </a:r>
                    </a:p>
                  </a:txBody>
                  <a:tcPr marL="68580" marR="68580" marT="34290" marB="34290"/>
                </a:tc>
                <a:tc>
                  <a:txBody>
                    <a:bodyPr/>
                    <a:lstStyle/>
                    <a:p>
                      <a:r>
                        <a:rPr lang="en-AU" sz="900" dirty="0"/>
                        <a:t>0</a:t>
                      </a:r>
                    </a:p>
                  </a:txBody>
                  <a:tcPr marL="68580" marR="68580" marT="34290" marB="34290"/>
                </a:tc>
                <a:tc>
                  <a:txBody>
                    <a:bodyPr/>
                    <a:lstStyle/>
                    <a:p>
                      <a:r>
                        <a:rPr lang="en-AU" sz="900" dirty="0"/>
                        <a:t>1</a:t>
                      </a:r>
                    </a:p>
                  </a:txBody>
                  <a:tcPr marL="68580" marR="68580" marT="34290" marB="34290"/>
                </a:tc>
                <a:tc>
                  <a:txBody>
                    <a:bodyPr/>
                    <a:lstStyle/>
                    <a:p>
                      <a:r>
                        <a:rPr lang="en-AU" sz="900" dirty="0"/>
                        <a:t>1</a:t>
                      </a:r>
                    </a:p>
                  </a:txBody>
                  <a:tcPr marL="68580" marR="68580" marT="34290" marB="34290"/>
                </a:tc>
                <a:extLst>
                  <a:ext uri="{0D108BD9-81ED-4DB2-BD59-A6C34878D82A}">
                    <a16:rowId xmlns:a16="http://schemas.microsoft.com/office/drawing/2014/main" val="10004"/>
                  </a:ext>
                </a:extLst>
              </a:tr>
              <a:tr h="205740">
                <a:tc>
                  <a:txBody>
                    <a:bodyPr/>
                    <a:lstStyle/>
                    <a:p>
                      <a:r>
                        <a:rPr lang="en-AU" sz="900" dirty="0"/>
                        <a:t>5</a:t>
                      </a:r>
                    </a:p>
                  </a:txBody>
                  <a:tcPr marL="68580" marR="68580" marT="34290" marB="34290"/>
                </a:tc>
                <a:tc>
                  <a:txBody>
                    <a:bodyPr/>
                    <a:lstStyle/>
                    <a:p>
                      <a:r>
                        <a:rPr lang="en-AU" sz="900" dirty="0"/>
                        <a:t>0</a:t>
                      </a:r>
                    </a:p>
                  </a:txBody>
                  <a:tcPr marL="68580" marR="68580" marT="34290" marB="34290"/>
                </a:tc>
                <a:tc>
                  <a:txBody>
                    <a:bodyPr/>
                    <a:lstStyle/>
                    <a:p>
                      <a:r>
                        <a:rPr lang="en-AU" sz="900" dirty="0"/>
                        <a:t>0</a:t>
                      </a:r>
                    </a:p>
                  </a:txBody>
                  <a:tcPr marL="68580" marR="68580" marT="34290" marB="34290"/>
                </a:tc>
                <a:tc>
                  <a:txBody>
                    <a:bodyPr/>
                    <a:lstStyle/>
                    <a:p>
                      <a:r>
                        <a:rPr lang="en-AU" sz="900" dirty="0"/>
                        <a:t>1</a:t>
                      </a:r>
                    </a:p>
                  </a:txBody>
                  <a:tcPr marL="68580" marR="68580" marT="34290" marB="34290"/>
                </a:tc>
                <a:tc>
                  <a:txBody>
                    <a:bodyPr/>
                    <a:lstStyle/>
                    <a:p>
                      <a:r>
                        <a:rPr lang="en-AU" sz="900" dirty="0"/>
                        <a:t>1</a:t>
                      </a:r>
                    </a:p>
                  </a:txBody>
                  <a:tcPr marL="68580" marR="68580" marT="34290" marB="34290"/>
                </a:tc>
                <a:tc>
                  <a:txBody>
                    <a:bodyPr/>
                    <a:lstStyle/>
                    <a:p>
                      <a:r>
                        <a:rPr lang="en-AU" sz="900" dirty="0"/>
                        <a:t>1</a:t>
                      </a:r>
                    </a:p>
                  </a:txBody>
                  <a:tcPr marL="68580" marR="68580" marT="34290" marB="3429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89243543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161405C-9710-41C9-8740-CBD5A9CA0AD0}"/>
              </a:ext>
            </a:extLst>
          </p:cNvPr>
          <p:cNvSpPr>
            <a:spLocks noGrp="1"/>
          </p:cNvSpPr>
          <p:nvPr>
            <p:ph type="body" sz="quarter" idx="11"/>
          </p:nvPr>
        </p:nvSpPr>
        <p:spPr/>
        <p:txBody>
          <a:bodyPr/>
          <a:lstStyle/>
          <a:p>
            <a:r>
              <a:rPr lang="en-US" altLang="en-US" sz="2800" dirty="0"/>
              <a:t>Definition: Frequent Itemset</a:t>
            </a:r>
            <a:endParaRPr lang="en-US" sz="2800" dirty="0"/>
          </a:p>
          <a:p>
            <a:endParaRPr lang="en-US" dirty="0"/>
          </a:p>
        </p:txBody>
      </p:sp>
      <p:sp>
        <p:nvSpPr>
          <p:cNvPr id="3" name="Text Placeholder 2">
            <a:extLst>
              <a:ext uri="{FF2B5EF4-FFF2-40B4-BE49-F238E27FC236}">
                <a16:creationId xmlns:a16="http://schemas.microsoft.com/office/drawing/2014/main" id="{A032E15B-9BF5-4BCE-A790-F7C5631EFD51}"/>
              </a:ext>
            </a:extLst>
          </p:cNvPr>
          <p:cNvSpPr>
            <a:spLocks noGrp="1"/>
          </p:cNvSpPr>
          <p:nvPr>
            <p:ph type="body" sz="quarter" idx="12"/>
          </p:nvPr>
        </p:nvSpPr>
        <p:spPr>
          <a:xfrm>
            <a:off x="416217" y="930870"/>
            <a:ext cx="5969343" cy="2504435"/>
          </a:xfrm>
        </p:spPr>
        <p:txBody>
          <a:bodyPr/>
          <a:lstStyle/>
          <a:p>
            <a:r>
              <a:rPr lang="en-US" altLang="en-US" sz="2000" b="1" dirty="0"/>
              <a:t>Itemset</a:t>
            </a:r>
          </a:p>
          <a:p>
            <a:pPr lvl="1"/>
            <a:r>
              <a:rPr lang="en-US" altLang="en-US" sz="1600" dirty="0"/>
              <a:t>A collection of one or more items</a:t>
            </a:r>
          </a:p>
          <a:p>
            <a:pPr lvl="2"/>
            <a:r>
              <a:rPr lang="en-US" altLang="en-US" sz="1200" dirty="0"/>
              <a:t>Example: {Milk, Bread, Diaper}</a:t>
            </a:r>
          </a:p>
          <a:p>
            <a:pPr lvl="1"/>
            <a:r>
              <a:rPr lang="en-US" altLang="en-US" sz="1600" dirty="0"/>
              <a:t>k-itemset</a:t>
            </a:r>
          </a:p>
          <a:p>
            <a:pPr lvl="2"/>
            <a:r>
              <a:rPr lang="en-US" altLang="en-US" sz="1200" dirty="0"/>
              <a:t>An itemset that contains k items, e.g. a 2-itemset: {milk, bread}</a:t>
            </a:r>
            <a:endParaRPr lang="en-US" altLang="en-US" sz="1200" b="1" dirty="0"/>
          </a:p>
          <a:p>
            <a:r>
              <a:rPr lang="en-US" altLang="en-US" sz="2000" b="1" dirty="0"/>
              <a:t>Support count</a:t>
            </a:r>
            <a:r>
              <a:rPr lang="en-US" altLang="en-US" sz="2000" dirty="0"/>
              <a:t> of an itemset (</a:t>
            </a:r>
            <a:r>
              <a:rPr lang="en-US" altLang="en-US" sz="2000" dirty="0">
                <a:sym typeface="Symbol" panose="05050102010706020507" pitchFamily="18" charset="2"/>
              </a:rPr>
              <a:t>) </a:t>
            </a:r>
          </a:p>
          <a:p>
            <a:pPr lvl="1"/>
            <a:r>
              <a:rPr lang="en-US" altLang="en-US" sz="1600" dirty="0"/>
              <a:t>Frequency of occurrence of an itemset</a:t>
            </a:r>
          </a:p>
          <a:p>
            <a:pPr lvl="2"/>
            <a:r>
              <a:rPr lang="en-US" altLang="en-US" sz="1200" dirty="0">
                <a:sym typeface="Symbol" panose="05050102010706020507" pitchFamily="18" charset="2"/>
              </a:rPr>
              <a:t>Example: ({Milk, Bread, Diaper}) = 2 </a:t>
            </a:r>
            <a:endParaRPr lang="en-US" altLang="en-US" sz="1200" dirty="0"/>
          </a:p>
          <a:p>
            <a:r>
              <a:rPr lang="en-US" altLang="en-US" sz="2000" b="1" dirty="0"/>
              <a:t>Support </a:t>
            </a:r>
            <a:r>
              <a:rPr lang="en-US" altLang="en-US" sz="2000" dirty="0"/>
              <a:t>of an itemset</a:t>
            </a:r>
          </a:p>
          <a:p>
            <a:pPr lvl="1"/>
            <a:r>
              <a:rPr lang="en-US" altLang="en-US" sz="1600" b="1" i="1" dirty="0"/>
              <a:t>Fraction</a:t>
            </a:r>
            <a:r>
              <a:rPr lang="en-US" altLang="en-US" sz="1600" dirty="0"/>
              <a:t> of transactions that contain an itemset</a:t>
            </a:r>
          </a:p>
          <a:p>
            <a:pPr lvl="2"/>
            <a:r>
              <a:rPr lang="en-US" altLang="en-US" sz="1200" dirty="0"/>
              <a:t>Example: s({Milk, Bread, Diaper}) = 2/5</a:t>
            </a:r>
          </a:p>
          <a:p>
            <a:r>
              <a:rPr lang="en-US" altLang="en-US" sz="2000" b="1" dirty="0"/>
              <a:t>Frequent Itemset</a:t>
            </a:r>
          </a:p>
          <a:p>
            <a:pPr lvl="1"/>
            <a:r>
              <a:rPr lang="en-US" altLang="en-US" sz="1350" dirty="0"/>
              <a:t>An itemset whose support is greater than or equal to a </a:t>
            </a:r>
            <a:r>
              <a:rPr lang="en-US" altLang="en-US" sz="1350" i="1" dirty="0" err="1"/>
              <a:t>minsup</a:t>
            </a:r>
            <a:r>
              <a:rPr lang="en-US" altLang="en-US" sz="1350" dirty="0"/>
              <a:t> threshold</a:t>
            </a:r>
          </a:p>
          <a:p>
            <a:pPr lvl="2"/>
            <a:r>
              <a:rPr lang="en-US" altLang="en-US" sz="1200" dirty="0"/>
              <a:t>Example: if </a:t>
            </a:r>
            <a:r>
              <a:rPr lang="en-US" altLang="en-US" sz="1200" i="1" dirty="0" err="1"/>
              <a:t>minsup</a:t>
            </a:r>
            <a:r>
              <a:rPr lang="en-US" altLang="en-US" sz="1200" dirty="0"/>
              <a:t>=0.6, then {Milk, Bread} is a frequent itemset, but {Milk, Bread, Diaper} is not.</a:t>
            </a:r>
          </a:p>
          <a:p>
            <a:endParaRPr lang="en-US" dirty="0"/>
          </a:p>
        </p:txBody>
      </p:sp>
      <p:graphicFrame>
        <p:nvGraphicFramePr>
          <p:cNvPr id="4" name="Object 45">
            <a:extLst>
              <a:ext uri="{FF2B5EF4-FFF2-40B4-BE49-F238E27FC236}">
                <a16:creationId xmlns:a16="http://schemas.microsoft.com/office/drawing/2014/main" id="{1FF7D99B-A43E-4DCA-B218-CC4504874AC9}"/>
              </a:ext>
            </a:extLst>
          </p:cNvPr>
          <p:cNvGraphicFramePr>
            <a:graphicFrameLocks noChangeAspect="1"/>
          </p:cNvGraphicFramePr>
          <p:nvPr>
            <p:extLst>
              <p:ext uri="{D42A27DB-BD31-4B8C-83A1-F6EECF244321}">
                <p14:modId xmlns:p14="http://schemas.microsoft.com/office/powerpoint/2010/main" val="388480042"/>
              </p:ext>
            </p:extLst>
          </p:nvPr>
        </p:nvGraphicFramePr>
        <p:xfrm>
          <a:off x="5756910" y="1517282"/>
          <a:ext cx="2743200" cy="1646635"/>
        </p:xfrm>
        <a:graphic>
          <a:graphicData uri="http://schemas.openxmlformats.org/presentationml/2006/ole">
            <mc:AlternateContent xmlns:mc="http://schemas.openxmlformats.org/markup-compatibility/2006">
              <mc:Choice xmlns:v="urn:schemas-microsoft-com:vml" Requires="v">
                <p:oleObj name="Document" r:id="rId2" imgW="3359338" imgH="2015504" progId="Word.Document.8">
                  <p:embed/>
                </p:oleObj>
              </mc:Choice>
              <mc:Fallback>
                <p:oleObj name="Document" r:id="rId2" imgW="3359338" imgH="2015504" progId="Word.Document.8">
                  <p:embed/>
                  <p:pic>
                    <p:nvPicPr>
                      <p:cNvPr id="4" name="Object 45">
                        <a:extLst>
                          <a:ext uri="{FF2B5EF4-FFF2-40B4-BE49-F238E27FC236}">
                            <a16:creationId xmlns:a16="http://schemas.microsoft.com/office/drawing/2014/main" id="{1FF7D99B-A43E-4DCA-B218-CC4504874A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6910" y="1517282"/>
                        <a:ext cx="2743200" cy="16466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60465380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8E9EB6-9E96-4870-83AC-3842349DC6C5}"/>
              </a:ext>
            </a:extLst>
          </p:cNvPr>
          <p:cNvSpPr>
            <a:spLocks noGrp="1"/>
          </p:cNvSpPr>
          <p:nvPr>
            <p:ph type="body" sz="quarter" idx="11"/>
          </p:nvPr>
        </p:nvSpPr>
        <p:spPr/>
        <p:txBody>
          <a:bodyPr/>
          <a:lstStyle/>
          <a:p>
            <a:r>
              <a:rPr lang="en-US" altLang="en-US" sz="2800" dirty="0">
                <a:ea typeface="Arial" charset="0"/>
              </a:rPr>
              <a:t>Definition: Association Rule</a:t>
            </a:r>
            <a:endParaRPr lang="en-US" sz="2800" dirty="0"/>
          </a:p>
          <a:p>
            <a:endParaRPr lang="en-US" dirty="0"/>
          </a:p>
        </p:txBody>
      </p:sp>
      <p:sp>
        <p:nvSpPr>
          <p:cNvPr id="3" name="Text Placeholder 2">
            <a:extLst>
              <a:ext uri="{FF2B5EF4-FFF2-40B4-BE49-F238E27FC236}">
                <a16:creationId xmlns:a16="http://schemas.microsoft.com/office/drawing/2014/main" id="{795CB8BA-E49A-4159-8666-1770EAC0DA21}"/>
              </a:ext>
            </a:extLst>
          </p:cNvPr>
          <p:cNvSpPr>
            <a:spLocks noGrp="1"/>
          </p:cNvSpPr>
          <p:nvPr>
            <p:ph type="body" sz="quarter" idx="12"/>
          </p:nvPr>
        </p:nvSpPr>
        <p:spPr>
          <a:xfrm>
            <a:off x="416217" y="954963"/>
            <a:ext cx="4750143" cy="2504435"/>
          </a:xfrm>
        </p:spPr>
        <p:txBody>
          <a:bodyPr/>
          <a:lstStyle/>
          <a:p>
            <a:pPr>
              <a:buSzPct val="100000"/>
            </a:pPr>
            <a:r>
              <a:rPr lang="en-US" altLang="en-US" sz="2000" dirty="0"/>
              <a:t>Association Rule</a:t>
            </a:r>
          </a:p>
          <a:p>
            <a:pPr lvl="1" indent="-216000">
              <a:buSzPct val="100000"/>
              <a:buFont typeface="Arial" charset="0"/>
              <a:buChar char="–"/>
            </a:pPr>
            <a:r>
              <a:rPr lang="en-US" altLang="en-US" sz="1600" dirty="0"/>
              <a:t>An implication expression of the form </a:t>
            </a:r>
            <a:r>
              <a:rPr lang="en-US" altLang="en-US" sz="1600" dirty="0">
                <a:solidFill>
                  <a:srgbClr val="FF0000"/>
                </a:solidFill>
              </a:rPr>
              <a:t>X </a:t>
            </a:r>
            <a:r>
              <a:rPr lang="en-US" altLang="en-US" sz="1600" dirty="0">
                <a:solidFill>
                  <a:srgbClr val="FF0000"/>
                </a:solidFill>
                <a:sym typeface="Symbol" charset="2"/>
              </a:rPr>
              <a:t> Y</a:t>
            </a:r>
            <a:r>
              <a:rPr lang="en-US" altLang="en-US" sz="1600" dirty="0">
                <a:sym typeface="Symbol" charset="2"/>
              </a:rPr>
              <a:t>, where X and Y are </a:t>
            </a:r>
            <a:r>
              <a:rPr lang="en-US" altLang="en-US" sz="1600" dirty="0" err="1">
                <a:sym typeface="Symbol" charset="2"/>
              </a:rPr>
              <a:t>itemsets</a:t>
            </a:r>
            <a:endParaRPr lang="en-US" altLang="en-US" sz="1600" dirty="0">
              <a:sym typeface="Symbol" charset="2"/>
            </a:endParaRPr>
          </a:p>
          <a:p>
            <a:pPr lvl="1" indent="-216000">
              <a:buSzPct val="100000"/>
              <a:buFont typeface="Arial" charset="0"/>
              <a:buChar char="–"/>
            </a:pPr>
            <a:r>
              <a:rPr lang="en-US" altLang="en-US" sz="1600" dirty="0"/>
              <a:t>Example: </a:t>
            </a:r>
            <a:r>
              <a:rPr lang="en-US" altLang="en-US" sz="1350" dirty="0"/>
              <a:t>{Milk, Diaper} </a:t>
            </a:r>
            <a:r>
              <a:rPr lang="en-US" altLang="en-US" sz="1350" dirty="0">
                <a:sym typeface="Symbol" charset="2"/>
              </a:rPr>
              <a:t> {Beer}</a:t>
            </a:r>
            <a:r>
              <a:rPr lang="en-US" altLang="en-US" sz="1350" dirty="0"/>
              <a:t> </a:t>
            </a:r>
          </a:p>
          <a:p>
            <a:pPr lvl="1">
              <a:buClr>
                <a:srgbClr val="0C7B9C"/>
              </a:buClr>
              <a:buSzPct val="100000"/>
            </a:pPr>
            <a:endParaRPr lang="en-US" altLang="en-US" sz="1350" dirty="0"/>
          </a:p>
          <a:p>
            <a:pPr>
              <a:buSzPct val="100000"/>
            </a:pPr>
            <a:r>
              <a:rPr lang="en-US" altLang="en-US" sz="2000" dirty="0"/>
              <a:t>Rule Evaluation Metrics</a:t>
            </a:r>
            <a:endParaRPr lang="en-US" altLang="en-US" sz="2000" dirty="0">
              <a:sym typeface="Symbol" charset="2"/>
            </a:endParaRPr>
          </a:p>
          <a:p>
            <a:pPr lvl="1" indent="-216000">
              <a:buSzPct val="100000"/>
              <a:buFont typeface="Arial" charset="0"/>
              <a:buChar char="–"/>
            </a:pPr>
            <a:r>
              <a:rPr lang="en-US" altLang="en-US" sz="1600" b="1" dirty="0"/>
              <a:t>Support</a:t>
            </a:r>
            <a:r>
              <a:rPr lang="en-US" altLang="en-US" sz="1600" dirty="0"/>
              <a:t> of a rule (</a:t>
            </a:r>
            <a:r>
              <a:rPr lang="en-US" altLang="en-US" sz="1600" i="1" dirty="0">
                <a:latin typeface="Times New Roman" panose="02020603050405020304" pitchFamily="18" charset="0"/>
                <a:cs typeface="Times New Roman" panose="02020603050405020304" pitchFamily="18" charset="0"/>
              </a:rPr>
              <a:t>s</a:t>
            </a:r>
            <a:r>
              <a:rPr lang="en-US" altLang="en-US" sz="1600" dirty="0"/>
              <a:t>)</a:t>
            </a:r>
          </a:p>
          <a:p>
            <a:pPr lvl="2" indent="-216000">
              <a:buClr>
                <a:schemeClr val="tx1"/>
              </a:buClr>
              <a:buSzPct val="100000"/>
            </a:pPr>
            <a:r>
              <a:rPr lang="en-US" altLang="en-US" sz="1200" dirty="0"/>
              <a:t>Fraction of transactions that contain both X and Y</a:t>
            </a:r>
          </a:p>
          <a:p>
            <a:pPr lvl="1" indent="-216000">
              <a:buSzPct val="100000"/>
              <a:buFont typeface="Arial" charset="0"/>
              <a:buChar char="–"/>
            </a:pPr>
            <a:r>
              <a:rPr lang="en-US" altLang="en-US" sz="1600" b="1" dirty="0"/>
              <a:t>Confidence</a:t>
            </a:r>
            <a:r>
              <a:rPr lang="en-US" altLang="en-US" sz="1600" dirty="0"/>
              <a:t> of a rule (</a:t>
            </a:r>
            <a:r>
              <a:rPr lang="en-US" altLang="en-US" sz="1600" i="1" dirty="0">
                <a:latin typeface="Times New Roman" panose="02020603050405020304" pitchFamily="18" charset="0"/>
                <a:cs typeface="Times New Roman" panose="02020603050405020304" pitchFamily="18" charset="0"/>
              </a:rPr>
              <a:t>c</a:t>
            </a:r>
            <a:r>
              <a:rPr lang="en-US" altLang="en-US" sz="1600" dirty="0"/>
              <a:t>)</a:t>
            </a:r>
          </a:p>
          <a:p>
            <a:pPr lvl="2" indent="-216000">
              <a:buSzPct val="100000"/>
            </a:pPr>
            <a:r>
              <a:rPr lang="en-US" altLang="en-US" sz="1200" dirty="0"/>
              <a:t>Measures how often items in Y appear in transactions that contain X, i.e., </a:t>
            </a:r>
            <a:r>
              <a:rPr lang="en-US" altLang="en-US" sz="1200" i="1" dirty="0"/>
              <a:t>c</a:t>
            </a:r>
            <a:r>
              <a:rPr lang="en-US" altLang="en-US" sz="1200" dirty="0"/>
              <a:t>= P(Y|X) = </a:t>
            </a:r>
            <a:r>
              <a:rPr lang="en-US" altLang="en-US" sz="1800" dirty="0">
                <a:sym typeface="Symbol" panose="05050102010706020507" pitchFamily="18" charset="2"/>
              </a:rPr>
              <a:t></a:t>
            </a:r>
            <a:r>
              <a:rPr lang="en-AU" sz="1400" dirty="0">
                <a:latin typeface="Times New Roman" panose="02020603050405020304" pitchFamily="18" charset="0"/>
                <a:cs typeface="Times New Roman" panose="02020603050405020304" pitchFamily="18" charset="0"/>
              </a:rPr>
              <a:t> (X,Y)/</a:t>
            </a:r>
            <a:r>
              <a:rPr lang="el-GR" sz="1400" dirty="0">
                <a:latin typeface="Times New Roman" panose="02020603050405020304" pitchFamily="18" charset="0"/>
                <a:cs typeface="Times New Roman" panose="02020603050405020304" pitchFamily="18" charset="0"/>
              </a:rPr>
              <a:t> </a:t>
            </a:r>
            <a:r>
              <a:rPr lang="en-US" altLang="en-US" sz="1800" dirty="0">
                <a:sym typeface="Symbol" panose="05050102010706020507" pitchFamily="18" charset="2"/>
              </a:rPr>
              <a:t></a:t>
            </a:r>
            <a:r>
              <a:rPr lang="en-AU" sz="1400" dirty="0">
                <a:latin typeface="Times New Roman" panose="02020603050405020304" pitchFamily="18" charset="0"/>
                <a:cs typeface="Times New Roman" panose="02020603050405020304" pitchFamily="18" charset="0"/>
              </a:rPr>
              <a:t>(X)</a:t>
            </a:r>
            <a:endParaRPr lang="en-US" altLang="en-US" sz="1400" dirty="0">
              <a:latin typeface="Times New Roman" panose="02020603050405020304" pitchFamily="18" charset="0"/>
              <a:cs typeface="Times New Roman" panose="02020603050405020304" pitchFamily="18" charset="0"/>
            </a:endParaRPr>
          </a:p>
          <a:p>
            <a:endParaRPr lang="en-US" dirty="0"/>
          </a:p>
        </p:txBody>
      </p:sp>
      <p:graphicFrame>
        <p:nvGraphicFramePr>
          <p:cNvPr id="4" name="Object 21">
            <a:extLst>
              <a:ext uri="{FF2B5EF4-FFF2-40B4-BE49-F238E27FC236}">
                <a16:creationId xmlns:a16="http://schemas.microsoft.com/office/drawing/2014/main" id="{A30F5F29-4134-408B-B81B-D01485243B32}"/>
              </a:ext>
            </a:extLst>
          </p:cNvPr>
          <p:cNvGraphicFramePr>
            <a:graphicFrameLocks noChangeAspect="1"/>
          </p:cNvGraphicFramePr>
          <p:nvPr>
            <p:extLst>
              <p:ext uri="{D42A27DB-BD31-4B8C-83A1-F6EECF244321}">
                <p14:modId xmlns:p14="http://schemas.microsoft.com/office/powerpoint/2010/main" val="2219288629"/>
              </p:ext>
            </p:extLst>
          </p:nvPr>
        </p:nvGraphicFramePr>
        <p:xfrm>
          <a:off x="5699761" y="561465"/>
          <a:ext cx="2688431" cy="1613297"/>
        </p:xfrm>
        <a:graphic>
          <a:graphicData uri="http://schemas.openxmlformats.org/presentationml/2006/ole">
            <mc:AlternateContent xmlns:mc="http://schemas.openxmlformats.org/markup-compatibility/2006">
              <mc:Choice xmlns:v="urn:schemas-microsoft-com:vml" Requires="v">
                <p:oleObj name="Document" r:id="rId2" imgW="3365500" imgH="2019300" progId="Word.Document.8">
                  <p:embed/>
                </p:oleObj>
              </mc:Choice>
              <mc:Fallback>
                <p:oleObj name="Document" r:id="rId2" imgW="3365500" imgH="2019300" progId="Word.Document.8">
                  <p:embed/>
                  <p:pic>
                    <p:nvPicPr>
                      <p:cNvPr id="4" name="Object 21">
                        <a:extLst>
                          <a:ext uri="{FF2B5EF4-FFF2-40B4-BE49-F238E27FC236}">
                            <a16:creationId xmlns:a16="http://schemas.microsoft.com/office/drawing/2014/main" id="{A30F5F29-4134-408B-B81B-D01485243B32}"/>
                          </a:ext>
                        </a:extLst>
                      </p:cNvPr>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9761" y="561465"/>
                        <a:ext cx="2688431" cy="1613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 name="Group 22">
            <a:extLst>
              <a:ext uri="{FF2B5EF4-FFF2-40B4-BE49-F238E27FC236}">
                <a16:creationId xmlns:a16="http://schemas.microsoft.com/office/drawing/2014/main" id="{5D9FC9DA-581C-4A0D-AEEF-0FF134561841}"/>
              </a:ext>
            </a:extLst>
          </p:cNvPr>
          <p:cNvGrpSpPr>
            <a:grpSpLocks/>
          </p:cNvGrpSpPr>
          <p:nvPr/>
        </p:nvGrpSpPr>
        <p:grpSpPr bwMode="auto">
          <a:xfrm>
            <a:off x="5616356" y="2307137"/>
            <a:ext cx="2861750" cy="1875717"/>
            <a:chOff x="2845" y="2323"/>
            <a:chExt cx="2603" cy="1686"/>
          </a:xfrm>
        </p:grpSpPr>
        <p:sp>
          <p:nvSpPr>
            <p:cNvPr id="6" name="Text Box 11">
              <a:extLst>
                <a:ext uri="{FF2B5EF4-FFF2-40B4-BE49-F238E27FC236}">
                  <a16:creationId xmlns:a16="http://schemas.microsoft.com/office/drawing/2014/main" id="{6A7E25BA-DFE0-4352-8FF3-82794404F6AF}"/>
                </a:ext>
              </a:extLst>
            </p:cNvPr>
            <p:cNvSpPr txBox="1">
              <a:spLocks noChangeArrowheads="1"/>
            </p:cNvSpPr>
            <p:nvPr/>
          </p:nvSpPr>
          <p:spPr bwMode="auto">
            <a:xfrm>
              <a:off x="2845" y="2323"/>
              <a:ext cx="7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r>
                <a:rPr lang="en-US" altLang="en-US" sz="1500" b="0" dirty="0">
                  <a:solidFill>
                    <a:srgbClr val="FF0000"/>
                  </a:solidFill>
                  <a:latin typeface="Times New Roman" charset="0"/>
                </a:rPr>
                <a:t>Example:</a:t>
              </a:r>
              <a:endParaRPr lang="en-US" altLang="en-US" sz="2100" b="0" dirty="0">
                <a:solidFill>
                  <a:srgbClr val="FF0000"/>
                </a:solidFill>
                <a:latin typeface="Times New Roman" charset="0"/>
              </a:endParaRPr>
            </a:p>
          </p:txBody>
        </p:sp>
        <p:graphicFrame>
          <p:nvGraphicFramePr>
            <p:cNvPr id="7" name="Object 12">
              <a:extLst>
                <a:ext uri="{FF2B5EF4-FFF2-40B4-BE49-F238E27FC236}">
                  <a16:creationId xmlns:a16="http://schemas.microsoft.com/office/drawing/2014/main" id="{8FF48AA0-2154-4AD9-8DA9-071FCA3125CB}"/>
                </a:ext>
              </a:extLst>
            </p:cNvPr>
            <p:cNvGraphicFramePr>
              <a:graphicFrameLocks noChangeAspect="1"/>
            </p:cNvGraphicFramePr>
            <p:nvPr/>
          </p:nvGraphicFramePr>
          <p:xfrm>
            <a:off x="2864" y="2706"/>
            <a:ext cx="1741" cy="239"/>
          </p:xfrm>
          <a:graphic>
            <a:graphicData uri="http://schemas.openxmlformats.org/presentationml/2006/ole">
              <mc:AlternateContent xmlns:mc="http://schemas.openxmlformats.org/markup-compatibility/2006">
                <mc:Choice xmlns:v="urn:schemas-microsoft-com:vml" Requires="v">
                  <p:oleObj name="Equation" r:id="rId4" imgW="1459866" imgH="203112" progId="Equation.3">
                    <p:embed/>
                  </p:oleObj>
                </mc:Choice>
                <mc:Fallback>
                  <p:oleObj name="Equation" r:id="rId4" imgW="1459866" imgH="203112" progId="Equation.3">
                    <p:embed/>
                    <p:pic>
                      <p:nvPicPr>
                        <p:cNvPr id="7" name="Object 12">
                          <a:extLst>
                            <a:ext uri="{FF2B5EF4-FFF2-40B4-BE49-F238E27FC236}">
                              <a16:creationId xmlns:a16="http://schemas.microsoft.com/office/drawing/2014/main" id="{8FF48AA0-2154-4AD9-8DA9-071FCA3125C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64" y="2706"/>
                          <a:ext cx="1741"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8" name="Object 13">
              <a:extLst>
                <a:ext uri="{FF2B5EF4-FFF2-40B4-BE49-F238E27FC236}">
                  <a16:creationId xmlns:a16="http://schemas.microsoft.com/office/drawing/2014/main" id="{8178F0A4-BB9E-49DC-ADEB-BA6DEDA54402}"/>
                </a:ext>
              </a:extLst>
            </p:cNvPr>
            <p:cNvGraphicFramePr>
              <a:graphicFrameLocks noChangeAspect="1"/>
            </p:cNvGraphicFramePr>
            <p:nvPr/>
          </p:nvGraphicFramePr>
          <p:xfrm>
            <a:off x="2921" y="3068"/>
            <a:ext cx="2460" cy="445"/>
          </p:xfrm>
          <a:graphic>
            <a:graphicData uri="http://schemas.openxmlformats.org/presentationml/2006/ole">
              <mc:AlternateContent xmlns:mc="http://schemas.openxmlformats.org/markup-compatibility/2006">
                <mc:Choice xmlns:v="urn:schemas-microsoft-com:vml" Requires="v">
                  <p:oleObj name="Equation" r:id="rId6" imgW="4318000" imgH="787400" progId="Equation.3">
                    <p:embed/>
                  </p:oleObj>
                </mc:Choice>
                <mc:Fallback>
                  <p:oleObj name="Equation" r:id="rId6" imgW="4318000" imgH="787400" progId="Equation.3">
                    <p:embed/>
                    <p:pic>
                      <p:nvPicPr>
                        <p:cNvPr id="8" name="Object 13">
                          <a:extLst>
                            <a:ext uri="{FF2B5EF4-FFF2-40B4-BE49-F238E27FC236}">
                              <a16:creationId xmlns:a16="http://schemas.microsoft.com/office/drawing/2014/main" id="{8178F0A4-BB9E-49DC-ADEB-BA6DEDA5440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21" y="3068"/>
                          <a:ext cx="2460" cy="4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9" name="Object 14">
              <a:extLst>
                <a:ext uri="{FF2B5EF4-FFF2-40B4-BE49-F238E27FC236}">
                  <a16:creationId xmlns:a16="http://schemas.microsoft.com/office/drawing/2014/main" id="{199F6B78-DE76-4F04-A6CD-C51CFC4140FD}"/>
                </a:ext>
              </a:extLst>
            </p:cNvPr>
            <p:cNvGraphicFramePr>
              <a:graphicFrameLocks noChangeAspect="1"/>
            </p:cNvGraphicFramePr>
            <p:nvPr/>
          </p:nvGraphicFramePr>
          <p:xfrm>
            <a:off x="2973" y="3569"/>
            <a:ext cx="2475" cy="440"/>
          </p:xfrm>
          <a:graphic>
            <a:graphicData uri="http://schemas.openxmlformats.org/presentationml/2006/ole">
              <mc:AlternateContent xmlns:mc="http://schemas.openxmlformats.org/markup-compatibility/2006">
                <mc:Choice xmlns:v="urn:schemas-microsoft-com:vml" Requires="v">
                  <p:oleObj name="Equation" r:id="rId8" imgW="4470400" imgH="787400" progId="Equation.3">
                    <p:embed/>
                  </p:oleObj>
                </mc:Choice>
                <mc:Fallback>
                  <p:oleObj name="Equation" r:id="rId8" imgW="4470400" imgH="787400" progId="Equation.3">
                    <p:embed/>
                    <p:pic>
                      <p:nvPicPr>
                        <p:cNvPr id="9" name="Object 14">
                          <a:extLst>
                            <a:ext uri="{FF2B5EF4-FFF2-40B4-BE49-F238E27FC236}">
                              <a16:creationId xmlns:a16="http://schemas.microsoft.com/office/drawing/2014/main" id="{199F6B78-DE76-4F04-A6CD-C51CFC4140F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73" y="3569"/>
                          <a:ext cx="2475"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sp>
        <p:nvSpPr>
          <p:cNvPr id="10" name="TextBox 9">
            <a:extLst>
              <a:ext uri="{FF2B5EF4-FFF2-40B4-BE49-F238E27FC236}">
                <a16:creationId xmlns:a16="http://schemas.microsoft.com/office/drawing/2014/main" id="{B73112FE-5932-50FA-B737-CE3B0C0CC0D2}"/>
              </a:ext>
            </a:extLst>
          </p:cNvPr>
          <p:cNvSpPr txBox="1"/>
          <p:nvPr/>
        </p:nvSpPr>
        <p:spPr>
          <a:xfrm>
            <a:off x="5563406" y="4235758"/>
            <a:ext cx="3547217" cy="246221"/>
          </a:xfrm>
          <a:prstGeom prst="rect">
            <a:avLst/>
          </a:prstGeom>
          <a:noFill/>
        </p:spPr>
        <p:txBody>
          <a:bodyPr wrap="square" rtlCol="0">
            <a:spAutoFit/>
          </a:bodyPr>
          <a:lstStyle/>
          <a:p>
            <a:r>
              <a:rPr lang="en-AU" sz="1000" dirty="0"/>
              <a:t>where |T| is the total number of transactions in the dataset.</a:t>
            </a:r>
          </a:p>
        </p:txBody>
      </p:sp>
    </p:spTree>
    <p:extLst>
      <p:ext uri="{BB962C8B-B14F-4D97-AF65-F5344CB8AC3E}">
        <p14:creationId xmlns:p14="http://schemas.microsoft.com/office/powerpoint/2010/main" val="287121135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E75B88-64A0-4BB4-883B-A7BC41000364}"/>
              </a:ext>
            </a:extLst>
          </p:cNvPr>
          <p:cNvSpPr>
            <a:spLocks noGrp="1"/>
          </p:cNvSpPr>
          <p:nvPr>
            <p:ph type="body" sz="quarter" idx="11"/>
          </p:nvPr>
        </p:nvSpPr>
        <p:spPr/>
        <p:txBody>
          <a:bodyPr/>
          <a:lstStyle/>
          <a:p>
            <a:r>
              <a:rPr lang="en-US" altLang="en-US" sz="2800" dirty="0">
                <a:ea typeface="Arial" charset="0"/>
              </a:rPr>
              <a:t>Definition: Association Rule</a:t>
            </a:r>
            <a:endParaRPr lang="en-US" sz="2800" dirty="0"/>
          </a:p>
          <a:p>
            <a:endParaRPr lang="en-US" dirty="0"/>
          </a:p>
        </p:txBody>
      </p:sp>
      <p:sp>
        <p:nvSpPr>
          <p:cNvPr id="3" name="Text Placeholder 2">
            <a:extLst>
              <a:ext uri="{FF2B5EF4-FFF2-40B4-BE49-F238E27FC236}">
                <a16:creationId xmlns:a16="http://schemas.microsoft.com/office/drawing/2014/main" id="{051D1EB9-4F9A-49E0-9F74-73FC5DA9931F}"/>
              </a:ext>
            </a:extLst>
          </p:cNvPr>
          <p:cNvSpPr>
            <a:spLocks noGrp="1"/>
          </p:cNvSpPr>
          <p:nvPr>
            <p:ph type="body" sz="quarter" idx="12"/>
          </p:nvPr>
        </p:nvSpPr>
        <p:spPr>
          <a:xfrm>
            <a:off x="362877" y="3139863"/>
            <a:ext cx="8781123" cy="2504435"/>
          </a:xfrm>
        </p:spPr>
        <p:txBody>
          <a:bodyPr/>
          <a:lstStyle/>
          <a:p>
            <a:pPr marL="0" indent="0">
              <a:buNone/>
            </a:pPr>
            <a:r>
              <a:rPr lang="en-US" altLang="en-US" dirty="0">
                <a:sym typeface="Symbol" charset="2"/>
              </a:rPr>
              <a:t>Observations:</a:t>
            </a:r>
          </a:p>
          <a:p>
            <a:pPr>
              <a:spcBef>
                <a:spcPts val="450"/>
              </a:spcBef>
              <a:buFontTx/>
              <a:buChar char="•"/>
            </a:pPr>
            <a:r>
              <a:rPr lang="en-US" altLang="en-US" sz="1800" b="0" dirty="0">
                <a:solidFill>
                  <a:srgbClr val="2C2C2C"/>
                </a:solidFill>
                <a:sym typeface="Symbol" charset="2"/>
              </a:rPr>
              <a:t>All the above rules are binary partitions of the same itemset: {Milk, Diaper, Beer}</a:t>
            </a:r>
          </a:p>
          <a:p>
            <a:pPr>
              <a:spcBef>
                <a:spcPts val="450"/>
              </a:spcBef>
              <a:buFontTx/>
              <a:buChar char="•"/>
            </a:pPr>
            <a:r>
              <a:rPr lang="en-US" altLang="en-US" sz="1800" i="1" dirty="0">
                <a:solidFill>
                  <a:srgbClr val="2C2C2C"/>
                </a:solidFill>
                <a:sym typeface="Symbol" charset="2"/>
              </a:rPr>
              <a:t>Rules originating from the same itemset have identical support but can have different confidence</a:t>
            </a:r>
          </a:p>
          <a:p>
            <a:endParaRPr lang="en-US" dirty="0"/>
          </a:p>
        </p:txBody>
      </p:sp>
      <p:graphicFrame>
        <p:nvGraphicFramePr>
          <p:cNvPr id="4" name="Object 5">
            <a:extLst>
              <a:ext uri="{FF2B5EF4-FFF2-40B4-BE49-F238E27FC236}">
                <a16:creationId xmlns:a16="http://schemas.microsoft.com/office/drawing/2014/main" id="{BBB3D6A5-C346-435B-89D2-3448A7079F5F}"/>
              </a:ext>
            </a:extLst>
          </p:cNvPr>
          <p:cNvGraphicFramePr>
            <a:graphicFrameLocks noChangeAspect="1"/>
          </p:cNvGraphicFramePr>
          <p:nvPr>
            <p:extLst>
              <p:ext uri="{D42A27DB-BD31-4B8C-83A1-F6EECF244321}">
                <p14:modId xmlns:p14="http://schemas.microsoft.com/office/powerpoint/2010/main" val="1430061564"/>
              </p:ext>
            </p:extLst>
          </p:nvPr>
        </p:nvGraphicFramePr>
        <p:xfrm>
          <a:off x="914400" y="1196978"/>
          <a:ext cx="2800350" cy="1679972"/>
        </p:xfrm>
        <a:graphic>
          <a:graphicData uri="http://schemas.openxmlformats.org/presentationml/2006/ole">
            <mc:AlternateContent xmlns:mc="http://schemas.openxmlformats.org/markup-compatibility/2006">
              <mc:Choice xmlns:v="urn:schemas-microsoft-com:vml" Requires="v">
                <p:oleObj name="Document" r:id="rId2" imgW="3365500" imgH="2019300" progId="Word.Document.8">
                  <p:embed/>
                </p:oleObj>
              </mc:Choice>
              <mc:Fallback>
                <p:oleObj name="Document" r:id="rId2" imgW="3365500" imgH="2019300" progId="Word.Document.8">
                  <p:embed/>
                  <p:pic>
                    <p:nvPicPr>
                      <p:cNvPr id="4" name="Object 5">
                        <a:extLst>
                          <a:ext uri="{FF2B5EF4-FFF2-40B4-BE49-F238E27FC236}">
                            <a16:creationId xmlns:a16="http://schemas.microsoft.com/office/drawing/2014/main" id="{BBB3D6A5-C346-435B-89D2-3448A7079F5F}"/>
                          </a:ext>
                        </a:extLst>
                      </p:cNvPr>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196978"/>
                        <a:ext cx="2800350" cy="16799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Text Box 4">
            <a:extLst>
              <a:ext uri="{FF2B5EF4-FFF2-40B4-BE49-F238E27FC236}">
                <a16:creationId xmlns:a16="http://schemas.microsoft.com/office/drawing/2014/main" id="{1763081A-B1CA-45DC-967C-B775241F4780}"/>
              </a:ext>
            </a:extLst>
          </p:cNvPr>
          <p:cNvSpPr txBox="1">
            <a:spLocks noChangeArrowheads="1"/>
          </p:cNvSpPr>
          <p:nvPr/>
        </p:nvSpPr>
        <p:spPr bwMode="auto">
          <a:xfrm>
            <a:off x="4400550" y="895641"/>
            <a:ext cx="3829050"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1050" b="1" kern="1200">
                <a:solidFill>
                  <a:schemeClr val="tx1"/>
                </a:solidFill>
                <a:latin typeface="Arial" charset="0"/>
                <a:ea typeface="ＭＳ Ｐゴシック" charset="-128"/>
                <a:cs typeface="+mn-cs"/>
              </a:defRPr>
            </a:lvl1pPr>
            <a:lvl2pPr marL="3429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2pPr>
            <a:lvl3pPr marL="6858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3pPr>
            <a:lvl4pPr marL="10287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4pPr>
            <a:lvl5pPr marL="1371600" algn="l" rtl="0" eaLnBrk="0" fontAlgn="base" hangingPunct="0">
              <a:spcBef>
                <a:spcPct val="0"/>
              </a:spcBef>
              <a:spcAft>
                <a:spcPct val="0"/>
              </a:spcAft>
              <a:defRPr sz="1050" b="1" kern="1200">
                <a:solidFill>
                  <a:schemeClr val="tx1"/>
                </a:solidFill>
                <a:latin typeface="Arial" charset="0"/>
                <a:ea typeface="ＭＳ Ｐゴシック" charset="-128"/>
                <a:cs typeface="+mn-cs"/>
              </a:defRPr>
            </a:lvl5pPr>
            <a:lvl6pPr marL="1714500" algn="l" defTabSz="685800" rtl="0" eaLnBrk="1" latinLnBrk="0" hangingPunct="1">
              <a:defRPr sz="1050" b="1" kern="1200">
                <a:solidFill>
                  <a:schemeClr val="tx1"/>
                </a:solidFill>
                <a:latin typeface="Arial" charset="0"/>
                <a:ea typeface="ＭＳ Ｐゴシック" charset="-128"/>
                <a:cs typeface="+mn-cs"/>
              </a:defRPr>
            </a:lvl6pPr>
            <a:lvl7pPr marL="2057400" algn="l" defTabSz="685800" rtl="0" eaLnBrk="1" latinLnBrk="0" hangingPunct="1">
              <a:defRPr sz="1050" b="1" kern="1200">
                <a:solidFill>
                  <a:schemeClr val="tx1"/>
                </a:solidFill>
                <a:latin typeface="Arial" charset="0"/>
                <a:ea typeface="ＭＳ Ｐゴシック" charset="-128"/>
                <a:cs typeface="+mn-cs"/>
              </a:defRPr>
            </a:lvl7pPr>
            <a:lvl8pPr marL="2400300" algn="l" defTabSz="685800" rtl="0" eaLnBrk="1" latinLnBrk="0" hangingPunct="1">
              <a:defRPr sz="1050" b="1" kern="1200">
                <a:solidFill>
                  <a:schemeClr val="tx1"/>
                </a:solidFill>
                <a:latin typeface="Arial" charset="0"/>
                <a:ea typeface="ＭＳ Ｐゴシック" charset="-128"/>
                <a:cs typeface="+mn-cs"/>
              </a:defRPr>
            </a:lvl8pPr>
            <a:lvl9pPr marL="2743200" algn="l" defTabSz="685800" rtl="0" eaLnBrk="1" latinLnBrk="0" hangingPunct="1">
              <a:defRPr sz="1050" b="1" kern="1200">
                <a:solidFill>
                  <a:schemeClr val="tx1"/>
                </a:solidFill>
                <a:latin typeface="Arial" charset="0"/>
                <a:ea typeface="ＭＳ Ｐゴシック" charset="-128"/>
                <a:cs typeface="+mn-cs"/>
              </a:defRPr>
            </a:lvl9pPr>
          </a:lstStyle>
          <a:p>
            <a:r>
              <a:rPr lang="en-US" altLang="en-US" sz="1800" dirty="0">
                <a:sym typeface="Symbol" charset="2"/>
              </a:rPr>
              <a:t>Example of Rules:</a:t>
            </a:r>
            <a:br>
              <a:rPr lang="en-US" altLang="en-US" sz="1800" dirty="0">
                <a:sym typeface="Symbol" charset="2"/>
              </a:rPr>
            </a:br>
            <a:r>
              <a:rPr lang="en-US" altLang="en-US" sz="1500" b="0" dirty="0">
                <a:solidFill>
                  <a:srgbClr val="FF0000"/>
                </a:solidFill>
              </a:rPr>
              <a:t>Items: bread, milk, diaper, beer eggs, coke</a:t>
            </a:r>
          </a:p>
          <a:p>
            <a:endParaRPr lang="en-US" altLang="en-US" sz="1500" b="0" dirty="0">
              <a:solidFill>
                <a:srgbClr val="2C2C2C"/>
              </a:solidFill>
            </a:endParaRPr>
          </a:p>
          <a:p>
            <a:r>
              <a:rPr lang="en-US" altLang="en-US" sz="1500" b="0" dirty="0">
                <a:solidFill>
                  <a:srgbClr val="2C2C2C"/>
                </a:solidFill>
              </a:rPr>
              <a:t>{</a:t>
            </a:r>
            <a:r>
              <a:rPr lang="en-US" altLang="en-US" sz="1500" b="0" dirty="0" err="1">
                <a:solidFill>
                  <a:srgbClr val="2C2C2C"/>
                </a:solidFill>
              </a:rPr>
              <a:t>Milk,Diaper</a:t>
            </a:r>
            <a:r>
              <a:rPr lang="en-US" altLang="en-US" sz="1500" b="0" dirty="0">
                <a:solidFill>
                  <a:srgbClr val="2C2C2C"/>
                </a:solidFill>
              </a:rPr>
              <a:t>} </a:t>
            </a:r>
            <a:r>
              <a:rPr lang="en-US" altLang="en-US" sz="1500" b="0" dirty="0">
                <a:solidFill>
                  <a:srgbClr val="2C2C2C"/>
                </a:solidFill>
                <a:sym typeface="Symbol" charset="2"/>
              </a:rPr>
              <a:t> {Beer} (s=2/5, c=2/3)</a:t>
            </a:r>
            <a:br>
              <a:rPr lang="en-US" altLang="en-US" sz="1500" b="0" dirty="0">
                <a:solidFill>
                  <a:srgbClr val="2C2C2C"/>
                </a:solidFill>
                <a:sym typeface="Symbol" charset="2"/>
              </a:rPr>
            </a:br>
            <a:r>
              <a:rPr lang="en-US" altLang="en-US" sz="1500" b="0" dirty="0">
                <a:solidFill>
                  <a:srgbClr val="2C2C2C"/>
                </a:solidFill>
              </a:rPr>
              <a:t>{</a:t>
            </a:r>
            <a:r>
              <a:rPr lang="en-US" altLang="en-US" sz="1500" b="0" dirty="0" err="1">
                <a:solidFill>
                  <a:srgbClr val="2C2C2C"/>
                </a:solidFill>
              </a:rPr>
              <a:t>Milk,Beer</a:t>
            </a:r>
            <a:r>
              <a:rPr lang="en-US" altLang="en-US" sz="1500" b="0" dirty="0">
                <a:solidFill>
                  <a:srgbClr val="2C2C2C"/>
                </a:solidFill>
              </a:rPr>
              <a:t>} </a:t>
            </a:r>
            <a:r>
              <a:rPr lang="en-US" altLang="en-US" sz="1500" b="0" dirty="0">
                <a:solidFill>
                  <a:srgbClr val="2C2C2C"/>
                </a:solidFill>
                <a:sym typeface="Symbol" charset="2"/>
              </a:rPr>
              <a:t> {Diaper} (s=2/5, c=2/2)</a:t>
            </a:r>
          </a:p>
          <a:p>
            <a:r>
              <a:rPr lang="en-US" altLang="en-US" sz="1500" b="0" dirty="0">
                <a:solidFill>
                  <a:srgbClr val="2C2C2C"/>
                </a:solidFill>
              </a:rPr>
              <a:t>{</a:t>
            </a:r>
            <a:r>
              <a:rPr lang="en-US" altLang="en-US" sz="1500" b="0" dirty="0" err="1">
                <a:solidFill>
                  <a:srgbClr val="2C2C2C"/>
                </a:solidFill>
              </a:rPr>
              <a:t>Diaper,Beer</a:t>
            </a:r>
            <a:r>
              <a:rPr lang="en-US" altLang="en-US" sz="1500" b="0" dirty="0">
                <a:solidFill>
                  <a:srgbClr val="2C2C2C"/>
                </a:solidFill>
              </a:rPr>
              <a:t>} </a:t>
            </a:r>
            <a:r>
              <a:rPr lang="en-US" altLang="en-US" sz="1500" b="0" dirty="0">
                <a:solidFill>
                  <a:srgbClr val="2C2C2C"/>
                </a:solidFill>
                <a:sym typeface="Symbol" charset="2"/>
              </a:rPr>
              <a:t> {Milk} (s=2/5, c=2/3)</a:t>
            </a:r>
          </a:p>
          <a:p>
            <a:r>
              <a:rPr lang="en-US" altLang="en-US" sz="1500" b="0" dirty="0">
                <a:solidFill>
                  <a:srgbClr val="2C2C2C"/>
                </a:solidFill>
                <a:sym typeface="Symbol" charset="2"/>
              </a:rPr>
              <a:t>{Beer}  {</a:t>
            </a:r>
            <a:r>
              <a:rPr lang="en-US" altLang="en-US" sz="1500" b="0" dirty="0" err="1">
                <a:solidFill>
                  <a:srgbClr val="2C2C2C"/>
                </a:solidFill>
                <a:sym typeface="Symbol" charset="2"/>
              </a:rPr>
              <a:t>Milk,Diaper</a:t>
            </a:r>
            <a:r>
              <a:rPr lang="en-US" altLang="en-US" sz="1500" b="0" dirty="0">
                <a:solidFill>
                  <a:srgbClr val="2C2C2C"/>
                </a:solidFill>
                <a:sym typeface="Symbol" charset="2"/>
              </a:rPr>
              <a:t>} (s=2/5, c=2/3) </a:t>
            </a:r>
            <a:br>
              <a:rPr lang="en-US" altLang="en-US" sz="1500" b="0" dirty="0">
                <a:solidFill>
                  <a:srgbClr val="2C2C2C"/>
                </a:solidFill>
                <a:sym typeface="Symbol" charset="2"/>
              </a:rPr>
            </a:br>
            <a:r>
              <a:rPr lang="en-US" altLang="en-US" sz="1500" b="0" dirty="0">
                <a:solidFill>
                  <a:srgbClr val="2C2C2C"/>
                </a:solidFill>
                <a:sym typeface="Symbol" charset="2"/>
              </a:rPr>
              <a:t>{Diaper}  {</a:t>
            </a:r>
            <a:r>
              <a:rPr lang="en-US" altLang="en-US" sz="1500" b="0" dirty="0" err="1">
                <a:solidFill>
                  <a:srgbClr val="2C2C2C"/>
                </a:solidFill>
                <a:sym typeface="Symbol" charset="2"/>
              </a:rPr>
              <a:t>Milk,Beer</a:t>
            </a:r>
            <a:r>
              <a:rPr lang="en-US" altLang="en-US" sz="1500" b="0" dirty="0">
                <a:solidFill>
                  <a:srgbClr val="2C2C2C"/>
                </a:solidFill>
                <a:sym typeface="Symbol" charset="2"/>
              </a:rPr>
              <a:t>} (s=2/5, c=2/4) </a:t>
            </a:r>
          </a:p>
          <a:p>
            <a:r>
              <a:rPr lang="en-US" altLang="en-US" sz="1500" b="0" dirty="0">
                <a:solidFill>
                  <a:srgbClr val="2C2C2C"/>
                </a:solidFill>
                <a:sym typeface="Symbol" charset="2"/>
              </a:rPr>
              <a:t>{Milk}  {</a:t>
            </a:r>
            <a:r>
              <a:rPr lang="en-US" altLang="en-US" sz="1500" b="0" dirty="0" err="1">
                <a:solidFill>
                  <a:srgbClr val="2C2C2C"/>
                </a:solidFill>
                <a:sym typeface="Symbol" charset="2"/>
              </a:rPr>
              <a:t>Diaper,Beer</a:t>
            </a:r>
            <a:r>
              <a:rPr lang="en-US" altLang="en-US" sz="1500" b="0" dirty="0">
                <a:solidFill>
                  <a:srgbClr val="2C2C2C"/>
                </a:solidFill>
                <a:sym typeface="Symbol" charset="2"/>
              </a:rPr>
              <a:t>} (s=2/5, c=2/4)</a:t>
            </a:r>
          </a:p>
        </p:txBody>
      </p:sp>
    </p:spTree>
    <p:extLst>
      <p:ext uri="{BB962C8B-B14F-4D97-AF65-F5344CB8AC3E}">
        <p14:creationId xmlns:p14="http://schemas.microsoft.com/office/powerpoint/2010/main" val="190757613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7865B4-2EDA-47DF-89CC-3A8E516FEABE}"/>
              </a:ext>
            </a:extLst>
          </p:cNvPr>
          <p:cNvSpPr>
            <a:spLocks noGrp="1"/>
          </p:cNvSpPr>
          <p:nvPr>
            <p:ph type="body" sz="quarter" idx="11"/>
          </p:nvPr>
        </p:nvSpPr>
        <p:spPr/>
        <p:txBody>
          <a:bodyPr/>
          <a:lstStyle/>
          <a:p>
            <a:r>
              <a:rPr lang="en-US" altLang="en-US" sz="2800" dirty="0"/>
              <a:t>Association Rule Mining</a:t>
            </a:r>
            <a:endParaRPr lang="en-US" sz="2800" dirty="0"/>
          </a:p>
          <a:p>
            <a:endParaRPr lang="en-US" dirty="0"/>
          </a:p>
        </p:txBody>
      </p:sp>
      <p:sp>
        <p:nvSpPr>
          <p:cNvPr id="3" name="Text Placeholder 2">
            <a:extLst>
              <a:ext uri="{FF2B5EF4-FFF2-40B4-BE49-F238E27FC236}">
                <a16:creationId xmlns:a16="http://schemas.microsoft.com/office/drawing/2014/main" id="{B1463EA1-9985-4790-864A-D9200CC3BE17}"/>
              </a:ext>
            </a:extLst>
          </p:cNvPr>
          <p:cNvSpPr>
            <a:spLocks noGrp="1"/>
          </p:cNvSpPr>
          <p:nvPr>
            <p:ph type="body" sz="quarter" idx="12"/>
          </p:nvPr>
        </p:nvSpPr>
        <p:spPr>
          <a:xfrm>
            <a:off x="416217" y="954963"/>
            <a:ext cx="8445843" cy="2504435"/>
          </a:xfrm>
        </p:spPr>
        <p:txBody>
          <a:bodyPr/>
          <a:lstStyle/>
          <a:p>
            <a:pPr marL="257175" lvl="0" indent="-257175" eaLnBrk="0" hangingPunct="0">
              <a:buFontTx/>
              <a:buChar char="•"/>
            </a:pPr>
            <a:r>
              <a:rPr lang="en-US" altLang="en-US" sz="2200" dirty="0">
                <a:solidFill>
                  <a:srgbClr val="2C2C2C"/>
                </a:solidFill>
              </a:rPr>
              <a:t>Given a set of transactions T, the goal of association rule mining is to find all rules having </a:t>
            </a:r>
          </a:p>
          <a:p>
            <a:pPr marL="557213" lvl="1" indent="-214313" eaLnBrk="0" hangingPunct="0"/>
            <a:r>
              <a:rPr lang="en-US" altLang="en-US" sz="1600" dirty="0">
                <a:solidFill>
                  <a:srgbClr val="2C2C2C"/>
                </a:solidFill>
              </a:rPr>
              <a:t>support </a:t>
            </a:r>
            <a:r>
              <a:rPr lang="en-US" altLang="en-US" sz="1600" dirty="0">
                <a:solidFill>
                  <a:srgbClr val="2C2C2C"/>
                </a:solidFill>
                <a:cs typeface="Arial" panose="020B0604020202020204" pitchFamily="34" charset="0"/>
              </a:rPr>
              <a:t>≥ </a:t>
            </a:r>
            <a:r>
              <a:rPr lang="en-US" altLang="en-US" sz="1600" i="1" dirty="0" err="1">
                <a:solidFill>
                  <a:srgbClr val="2C2C2C"/>
                </a:solidFill>
                <a:cs typeface="Arial" panose="020B0604020202020204" pitchFamily="34" charset="0"/>
              </a:rPr>
              <a:t>minsup</a:t>
            </a:r>
            <a:r>
              <a:rPr lang="en-US" altLang="en-US" sz="1600" i="1" dirty="0">
                <a:solidFill>
                  <a:srgbClr val="2C2C2C"/>
                </a:solidFill>
                <a:cs typeface="Arial" panose="020B0604020202020204" pitchFamily="34" charset="0"/>
              </a:rPr>
              <a:t> </a:t>
            </a:r>
            <a:r>
              <a:rPr lang="en-US" altLang="en-US" sz="1600" dirty="0">
                <a:solidFill>
                  <a:srgbClr val="2C2C2C"/>
                </a:solidFill>
                <a:cs typeface="Arial" panose="020B0604020202020204" pitchFamily="34" charset="0"/>
              </a:rPr>
              <a:t>threshold</a:t>
            </a:r>
          </a:p>
          <a:p>
            <a:pPr marL="557213" lvl="1" indent="-214313" eaLnBrk="0" hangingPunct="0"/>
            <a:r>
              <a:rPr lang="en-US" altLang="en-US" sz="1600" dirty="0">
                <a:solidFill>
                  <a:srgbClr val="2C2C2C"/>
                </a:solidFill>
                <a:cs typeface="Arial" panose="020B0604020202020204" pitchFamily="34" charset="0"/>
              </a:rPr>
              <a:t>confidence ≥ </a:t>
            </a:r>
            <a:r>
              <a:rPr lang="en-US" altLang="en-US" sz="1600" i="1" dirty="0" err="1">
                <a:solidFill>
                  <a:srgbClr val="2C2C2C"/>
                </a:solidFill>
                <a:cs typeface="Arial" panose="020B0604020202020204" pitchFamily="34" charset="0"/>
              </a:rPr>
              <a:t>minconf</a:t>
            </a:r>
            <a:r>
              <a:rPr lang="en-US" altLang="en-US" sz="1600" i="1" dirty="0">
                <a:solidFill>
                  <a:srgbClr val="2C2C2C"/>
                </a:solidFill>
                <a:cs typeface="Arial" panose="020B0604020202020204" pitchFamily="34" charset="0"/>
              </a:rPr>
              <a:t> </a:t>
            </a:r>
            <a:r>
              <a:rPr lang="en-US" altLang="en-US" sz="1600" dirty="0">
                <a:solidFill>
                  <a:srgbClr val="2C2C2C"/>
                </a:solidFill>
                <a:cs typeface="Arial" panose="020B0604020202020204" pitchFamily="34" charset="0"/>
              </a:rPr>
              <a:t>threshold</a:t>
            </a:r>
          </a:p>
          <a:p>
            <a:pPr marL="257175" lvl="0" indent="-257175">
              <a:buFontTx/>
              <a:buChar char="•"/>
              <a:defRPr/>
            </a:pPr>
            <a:r>
              <a:rPr lang="en-US" altLang="en-US" sz="2200" dirty="0">
                <a:solidFill>
                  <a:srgbClr val="2C2C2C"/>
                </a:solidFill>
                <a:ea typeface="ＭＳ Ｐゴシック" charset="-128"/>
              </a:rPr>
              <a:t>Why use support and confidence?</a:t>
            </a:r>
          </a:p>
          <a:p>
            <a:pPr marL="557213" lvl="1" indent="-214313">
              <a:defRPr/>
            </a:pPr>
            <a:r>
              <a:rPr lang="en-US" altLang="en-US" sz="1600" dirty="0">
                <a:solidFill>
                  <a:srgbClr val="2C2C2C"/>
                </a:solidFill>
                <a:ea typeface="ＭＳ Ｐゴシック" charset="-128"/>
              </a:rPr>
              <a:t>High support </a:t>
            </a:r>
            <a:r>
              <a:rPr lang="en-US" altLang="en-US" sz="1600" dirty="0">
                <a:solidFill>
                  <a:srgbClr val="2C2C2C"/>
                </a:solidFill>
                <a:ea typeface="ＭＳ Ｐゴシック" charset="-128"/>
                <a:sym typeface="Wingdings" panose="05000000000000000000" pitchFamily="2" charset="2"/>
              </a:rPr>
              <a:t> </a:t>
            </a:r>
            <a:r>
              <a:rPr lang="en-US" altLang="en-US" sz="1600" dirty="0">
                <a:solidFill>
                  <a:srgbClr val="2C2C2C"/>
                </a:solidFill>
                <a:ea typeface="ＭＳ Ｐゴシック" charset="-128"/>
              </a:rPr>
              <a:t>Rules not occurred  by chance</a:t>
            </a:r>
          </a:p>
          <a:p>
            <a:pPr marL="557213" lvl="1" indent="-214313">
              <a:defRPr/>
            </a:pPr>
            <a:r>
              <a:rPr lang="en-US" altLang="en-US" sz="1600" dirty="0">
                <a:solidFill>
                  <a:srgbClr val="2C2C2C"/>
                </a:solidFill>
                <a:ea typeface="ＭＳ Ｐゴシック" charset="-128"/>
              </a:rPr>
              <a:t>High confidence </a:t>
            </a:r>
            <a:r>
              <a:rPr lang="en-US" altLang="en-US" sz="1600" dirty="0">
                <a:solidFill>
                  <a:srgbClr val="2C2C2C"/>
                </a:solidFill>
                <a:ea typeface="ＭＳ Ｐゴシック" charset="-128"/>
                <a:sym typeface="Wingdings" panose="05000000000000000000" pitchFamily="2" charset="2"/>
              </a:rPr>
              <a:t> </a:t>
            </a:r>
            <a:r>
              <a:rPr lang="en-US" altLang="en-US" sz="1600" dirty="0">
                <a:solidFill>
                  <a:srgbClr val="2C2C2C"/>
                </a:solidFill>
                <a:ea typeface="ＭＳ Ｐゴシック" charset="-128"/>
              </a:rPr>
              <a:t>Reliable inference</a:t>
            </a:r>
            <a:endParaRPr lang="en-US" altLang="en-US" sz="1600" dirty="0">
              <a:solidFill>
                <a:srgbClr val="2C2C2C"/>
              </a:solidFill>
              <a:cs typeface="Arial" panose="020B0604020202020204" pitchFamily="34" charset="0"/>
            </a:endParaRPr>
          </a:p>
          <a:p>
            <a:pPr marL="257175" lvl="0" indent="-257175" eaLnBrk="0" hangingPunct="0">
              <a:buFontTx/>
              <a:buChar char="•"/>
            </a:pPr>
            <a:r>
              <a:rPr lang="en-US" altLang="en-US" sz="2200" dirty="0">
                <a:solidFill>
                  <a:srgbClr val="2C2C2C"/>
                </a:solidFill>
                <a:cs typeface="Arial" panose="020B0604020202020204" pitchFamily="34" charset="0"/>
              </a:rPr>
              <a:t>Brute-force approach:</a:t>
            </a:r>
          </a:p>
          <a:p>
            <a:pPr marL="557213" lvl="1" indent="-214313" eaLnBrk="0" hangingPunct="0"/>
            <a:r>
              <a:rPr lang="en-US" altLang="en-US" sz="1600" dirty="0">
                <a:solidFill>
                  <a:srgbClr val="2C2C2C"/>
                </a:solidFill>
                <a:cs typeface="Arial" panose="020B0604020202020204" pitchFamily="34" charset="0"/>
              </a:rPr>
              <a:t>List all possible association rules</a:t>
            </a:r>
          </a:p>
          <a:p>
            <a:pPr marL="557213" lvl="1" indent="-214313" eaLnBrk="0" hangingPunct="0"/>
            <a:r>
              <a:rPr lang="en-US" altLang="en-US" sz="1600" dirty="0">
                <a:solidFill>
                  <a:srgbClr val="2C2C2C"/>
                </a:solidFill>
                <a:cs typeface="Arial" panose="020B0604020202020204" pitchFamily="34" charset="0"/>
              </a:rPr>
              <a:t>Compute the support and confidence for each rule</a:t>
            </a:r>
          </a:p>
          <a:p>
            <a:pPr marL="557213" lvl="1" indent="-214313" eaLnBrk="0" hangingPunct="0"/>
            <a:r>
              <a:rPr lang="en-US" altLang="en-US" sz="1600" dirty="0">
                <a:solidFill>
                  <a:srgbClr val="2C2C2C"/>
                </a:solidFill>
                <a:cs typeface="Arial" panose="020B0604020202020204" pitchFamily="34" charset="0"/>
              </a:rPr>
              <a:t>Prune rules that fail the </a:t>
            </a:r>
            <a:r>
              <a:rPr lang="en-US" altLang="en-US" sz="1600" i="1" dirty="0" err="1">
                <a:solidFill>
                  <a:srgbClr val="2C2C2C"/>
                </a:solidFill>
                <a:cs typeface="Arial" panose="020B0604020202020204" pitchFamily="34" charset="0"/>
              </a:rPr>
              <a:t>minsup</a:t>
            </a:r>
            <a:r>
              <a:rPr lang="en-US" altLang="en-US" sz="1600" dirty="0">
                <a:solidFill>
                  <a:srgbClr val="2C2C2C"/>
                </a:solidFill>
                <a:cs typeface="Arial" panose="020B0604020202020204" pitchFamily="34" charset="0"/>
              </a:rPr>
              <a:t> and </a:t>
            </a:r>
            <a:r>
              <a:rPr lang="en-US" altLang="en-US" sz="1600" i="1" dirty="0" err="1">
                <a:solidFill>
                  <a:srgbClr val="2C2C2C"/>
                </a:solidFill>
                <a:cs typeface="Arial" panose="020B0604020202020204" pitchFamily="34" charset="0"/>
              </a:rPr>
              <a:t>minconf</a:t>
            </a:r>
            <a:r>
              <a:rPr lang="en-US" altLang="en-US" sz="1600" dirty="0">
                <a:solidFill>
                  <a:srgbClr val="2C2C2C"/>
                </a:solidFill>
                <a:cs typeface="Arial" panose="020B0604020202020204" pitchFamily="34" charset="0"/>
              </a:rPr>
              <a:t> thresholds</a:t>
            </a:r>
          </a:p>
          <a:p>
            <a:pPr marL="557213" lvl="1" indent="-214313" eaLnBrk="0" hangingPunct="0">
              <a:buFont typeface="Symbol" panose="05050102010706020507" pitchFamily="18" charset="2"/>
              <a:buChar char="Þ"/>
            </a:pPr>
            <a:r>
              <a:rPr lang="en-US" altLang="en-US" sz="1600" dirty="0">
                <a:solidFill>
                  <a:srgbClr val="FF0000"/>
                </a:solidFill>
                <a:cs typeface="Arial" panose="020B0604020202020204" pitchFamily="34" charset="0"/>
              </a:rPr>
              <a:t>Computationally prohibitive</a:t>
            </a:r>
            <a:r>
              <a:rPr lang="en-US" altLang="en-US" sz="1600" dirty="0">
                <a:solidFill>
                  <a:srgbClr val="2C2C2C"/>
                </a:solidFill>
                <a:cs typeface="Arial" panose="020B0604020202020204" pitchFamily="34" charset="0"/>
              </a:rPr>
              <a:t>!  </a:t>
            </a:r>
          </a:p>
          <a:p>
            <a:endParaRPr lang="en-US" dirty="0"/>
          </a:p>
        </p:txBody>
      </p:sp>
    </p:spTree>
    <p:extLst>
      <p:ext uri="{BB962C8B-B14F-4D97-AF65-F5344CB8AC3E}">
        <p14:creationId xmlns:p14="http://schemas.microsoft.com/office/powerpoint/2010/main" val="4008342448"/>
      </p:ext>
    </p:extLst>
  </p:cSld>
  <p:clrMapOvr>
    <a:masterClrMapping/>
  </p:clrMapOvr>
  <p:transition/>
</p:sld>
</file>

<file path=ppt/theme/theme1.xml><?xml version="1.0" encoding="utf-8"?>
<a:theme xmlns:a="http://schemas.openxmlformats.org/drawingml/2006/main" name="UniSA PPT - Logo footer">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unisa_powerpoint_with_logo_footer" id="{F7B5DB39-39F9-624B-BD92-6F76FFB7D372}" vid="{E5A5EEF1-1B5B-584B-9F67-4251EF784B3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UniSA PPT - Logo footer</Template>
  <TotalTime>5081</TotalTime>
  <Words>3751</Words>
  <Application>Microsoft Office PowerPoint</Application>
  <PresentationFormat>On-screen Show (16:9)</PresentationFormat>
  <Paragraphs>402</Paragraphs>
  <Slides>36</Slides>
  <Notes>8</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4</vt:i4>
      </vt:variant>
      <vt:variant>
        <vt:lpstr>Slide Titles</vt:lpstr>
      </vt:variant>
      <vt:variant>
        <vt:i4>36</vt:i4>
      </vt:variant>
    </vt:vector>
  </HeadingPairs>
  <TitlesOfParts>
    <vt:vector size="47" baseType="lpstr">
      <vt:lpstr>Altis UniSA</vt:lpstr>
      <vt:lpstr>Arial</vt:lpstr>
      <vt:lpstr>Symbol</vt:lpstr>
      <vt:lpstr>Tahoma</vt:lpstr>
      <vt:lpstr>Times New Roman</vt:lpstr>
      <vt:lpstr>Wingdings</vt:lpstr>
      <vt:lpstr>UniSA PPT - Logo footer</vt:lpstr>
      <vt:lpstr>Document</vt:lpstr>
      <vt:lpstr>Equation</vt:lpstr>
      <vt:lpstr>VISIO</vt:lpstr>
      <vt:lpstr>Visio</vt:lpstr>
      <vt:lpstr> INFS 5102 Unsupervised Methods in Analytics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INFS 5102 Unsupervised Methods in Analytics</dc:title>
  <dc:creator>Lin Liu</dc:creator>
  <cp:lastModifiedBy>Lin Liu</cp:lastModifiedBy>
  <cp:revision>152</cp:revision>
  <cp:lastPrinted>2011-11-18T03:36:14Z</cp:lastPrinted>
  <dcterms:created xsi:type="dcterms:W3CDTF">2022-02-19T07:39:44Z</dcterms:created>
  <dcterms:modified xsi:type="dcterms:W3CDTF">2023-05-03T05:40:16Z</dcterms:modified>
</cp:coreProperties>
</file>