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8" r:id="rId4"/>
    <p:sldId id="257" r:id="rId5"/>
    <p:sldId id="263" r:id="rId6"/>
    <p:sldId id="259" r:id="rId7"/>
    <p:sldId id="262" r:id="rId8"/>
    <p:sldId id="260" r:id="rId9"/>
    <p:sldId id="261" r:id="rId10"/>
    <p:sldId id="302" r:id="rId11"/>
    <p:sldId id="265" r:id="rId12"/>
    <p:sldId id="264" r:id="rId13"/>
    <p:sldId id="267" r:id="rId14"/>
    <p:sldId id="280" r:id="rId15"/>
    <p:sldId id="268" r:id="rId16"/>
    <p:sldId id="269" r:id="rId17"/>
    <p:sldId id="285" r:id="rId18"/>
    <p:sldId id="286" r:id="rId19"/>
    <p:sldId id="287" r:id="rId20"/>
    <p:sldId id="288" r:id="rId21"/>
    <p:sldId id="289" r:id="rId22"/>
    <p:sldId id="291" r:id="rId23"/>
    <p:sldId id="290" r:id="rId24"/>
    <p:sldId id="292" r:id="rId25"/>
    <p:sldId id="293" r:id="rId26"/>
    <p:sldId id="294" r:id="rId27"/>
    <p:sldId id="295" r:id="rId28"/>
    <p:sldId id="296" r:id="rId29"/>
    <p:sldId id="297" r:id="rId30"/>
    <p:sldId id="298" r:id="rId31"/>
    <p:sldId id="299" r:id="rId32"/>
    <p:sldId id="300" r:id="rId33"/>
    <p:sldId id="301" r:id="rId34"/>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22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632-43F9-9AA2-40EE8CFCDE1A}"/>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632-43F9-9AA2-40EE8CFCDE1A}"/>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632-43F9-9AA2-40EE8CFCDE1A}"/>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632-43F9-9AA2-40EE8CFCDE1A}"/>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632-43F9-9AA2-40EE8CFCDE1A}"/>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632-43F9-9AA2-40EE8CFCDE1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9632-43F9-9AA2-40EE8CFCDE1A}"/>
            </c:ext>
          </c:extLst>
        </c:ser>
        <c:dLbls>
          <c:dLblPos val="t"/>
          <c:showLegendKey val="0"/>
          <c:showVal val="1"/>
          <c:showCatName val="0"/>
          <c:showSerName val="0"/>
          <c:showPercent val="0"/>
          <c:showBubbleSize val="0"/>
        </c:dLbls>
        <c:axId val="89398656"/>
        <c:axId val="95646848"/>
      </c:scatterChart>
      <c:valAx>
        <c:axId val="893986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646848"/>
        <c:crossesAt val="0"/>
        <c:crossBetween val="midCat"/>
      </c:valAx>
      <c:valAx>
        <c:axId val="95646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3986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3A5-48E7-91FE-65183778850C}"/>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3A5-48E7-91FE-65183778850C}"/>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3A5-48E7-91FE-65183778850C}"/>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3A5-48E7-91FE-65183778850C}"/>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3A5-48E7-91FE-65183778850C}"/>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3A5-48E7-91FE-65183778850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D3A5-48E7-91FE-65183778850C}"/>
            </c:ext>
          </c:extLst>
        </c:ser>
        <c:dLbls>
          <c:dLblPos val="t"/>
          <c:showLegendKey val="0"/>
          <c:showVal val="1"/>
          <c:showCatName val="0"/>
          <c:showSerName val="0"/>
          <c:showPercent val="0"/>
          <c:showBubbleSize val="0"/>
        </c:dLbls>
        <c:axId val="24337792"/>
        <c:axId val="24455424"/>
      </c:scatterChart>
      <c:valAx>
        <c:axId val="243377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455424"/>
        <c:crossesAt val="0"/>
        <c:crossBetween val="midCat"/>
      </c:valAx>
      <c:valAx>
        <c:axId val="2445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3377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C1A-4608-A76D-4D0215A293CD}"/>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C1A-4608-A76D-4D0215A293CD}"/>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C1A-4608-A76D-4D0215A293CD}"/>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C1A-4608-A76D-4D0215A293CD}"/>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C1A-4608-A76D-4D0215A293CD}"/>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C1A-4608-A76D-4D0215A293C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CC1A-4608-A76D-4D0215A293CD}"/>
            </c:ext>
          </c:extLst>
        </c:ser>
        <c:dLbls>
          <c:dLblPos val="t"/>
          <c:showLegendKey val="0"/>
          <c:showVal val="1"/>
          <c:showCatName val="0"/>
          <c:showSerName val="0"/>
          <c:showPercent val="0"/>
          <c:showBubbleSize val="0"/>
        </c:dLbls>
        <c:axId val="22052864"/>
        <c:axId val="22193664"/>
      </c:scatterChart>
      <c:valAx>
        <c:axId val="22052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3664"/>
        <c:crossesAt val="0"/>
        <c:crossBetween val="midCat"/>
      </c:valAx>
      <c:valAx>
        <c:axId val="2219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0528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EB3-48D1-8A25-4394D07C85CA}"/>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EB3-48D1-8A25-4394D07C85CA}"/>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EB3-48D1-8A25-4394D07C85CA}"/>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EB3-48D1-8A25-4394D07C85CA}"/>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EB3-48D1-8A25-4394D07C85CA}"/>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EB3-48D1-8A25-4394D07C85C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3EB3-48D1-8A25-4394D07C85CA}"/>
            </c:ext>
          </c:extLst>
        </c:ser>
        <c:dLbls>
          <c:dLblPos val="t"/>
          <c:showLegendKey val="0"/>
          <c:showVal val="1"/>
          <c:showCatName val="0"/>
          <c:showSerName val="0"/>
          <c:showPercent val="0"/>
          <c:showBubbleSize val="0"/>
        </c:dLbls>
        <c:axId val="79853824"/>
        <c:axId val="83571840"/>
      </c:scatterChart>
      <c:valAx>
        <c:axId val="798538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571840"/>
        <c:crossesAt val="0"/>
        <c:crossBetween val="midCat"/>
      </c:valAx>
      <c:valAx>
        <c:axId val="8357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538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787-4501-81EF-9C531339D254}"/>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787-4501-81EF-9C531339D254}"/>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787-4501-81EF-9C531339D254}"/>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787-4501-81EF-9C531339D254}"/>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787-4501-81EF-9C531339D254}"/>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787-4501-81EF-9C531339D25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3787-4501-81EF-9C531339D254}"/>
            </c:ext>
          </c:extLst>
        </c:ser>
        <c:dLbls>
          <c:dLblPos val="t"/>
          <c:showLegendKey val="0"/>
          <c:showVal val="1"/>
          <c:showCatName val="0"/>
          <c:showSerName val="0"/>
          <c:showPercent val="0"/>
          <c:showBubbleSize val="0"/>
        </c:dLbls>
        <c:axId val="95672576"/>
        <c:axId val="95674368"/>
      </c:scatterChart>
      <c:valAx>
        <c:axId val="95672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674368"/>
        <c:crossesAt val="0"/>
        <c:crossBetween val="midCat"/>
      </c:valAx>
      <c:valAx>
        <c:axId val="95674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6725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84E-4B44-96C6-31713276B656}"/>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84E-4B44-96C6-31713276B656}"/>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84E-4B44-96C6-31713276B656}"/>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84E-4B44-96C6-31713276B656}"/>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84E-4B44-96C6-31713276B656}"/>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84E-4B44-96C6-31713276B65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D84E-4B44-96C6-31713276B656}"/>
            </c:ext>
          </c:extLst>
        </c:ser>
        <c:dLbls>
          <c:dLblPos val="t"/>
          <c:showLegendKey val="0"/>
          <c:showVal val="1"/>
          <c:showCatName val="0"/>
          <c:showSerName val="0"/>
          <c:showPercent val="0"/>
          <c:showBubbleSize val="0"/>
        </c:dLbls>
        <c:axId val="95949952"/>
        <c:axId val="95951488"/>
      </c:scatterChart>
      <c:valAx>
        <c:axId val="95949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951488"/>
        <c:crossesAt val="0"/>
        <c:crossBetween val="midCat"/>
      </c:valAx>
      <c:valAx>
        <c:axId val="9595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9499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529-49FD-9811-09721BF1AB2C}"/>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529-49FD-9811-09721BF1AB2C}"/>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529-49FD-9811-09721BF1AB2C}"/>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529-49FD-9811-09721BF1AB2C}"/>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6529-49FD-9811-09721BF1AB2C}"/>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6529-49FD-9811-09721BF1AB2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6529-49FD-9811-09721BF1AB2C}"/>
            </c:ext>
          </c:extLst>
        </c:ser>
        <c:dLbls>
          <c:dLblPos val="t"/>
          <c:showLegendKey val="0"/>
          <c:showVal val="1"/>
          <c:showCatName val="0"/>
          <c:showSerName val="0"/>
          <c:showPercent val="0"/>
          <c:showBubbleSize val="0"/>
        </c:dLbls>
        <c:axId val="24089728"/>
        <c:axId val="24176128"/>
      </c:scatterChart>
      <c:valAx>
        <c:axId val="24089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176128"/>
        <c:crossesAt val="0"/>
        <c:crossBetween val="midCat"/>
      </c:valAx>
      <c:valAx>
        <c:axId val="2417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897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F42-4DD6-AA3D-E5112BE6FE20}"/>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F42-4DD6-AA3D-E5112BE6FE20}"/>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F42-4DD6-AA3D-E5112BE6FE20}"/>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F42-4DD6-AA3D-E5112BE6FE20}"/>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F42-4DD6-AA3D-E5112BE6FE20}"/>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F42-4DD6-AA3D-E5112BE6FE2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FF42-4DD6-AA3D-E5112BE6FE20}"/>
            </c:ext>
          </c:extLst>
        </c:ser>
        <c:dLbls>
          <c:dLblPos val="t"/>
          <c:showLegendKey val="0"/>
          <c:showVal val="1"/>
          <c:showCatName val="0"/>
          <c:showSerName val="0"/>
          <c:showPercent val="0"/>
          <c:showBubbleSize val="0"/>
        </c:dLbls>
        <c:axId val="35015296"/>
        <c:axId val="35022336"/>
      </c:scatterChart>
      <c:valAx>
        <c:axId val="35015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022336"/>
        <c:crossesAt val="0"/>
        <c:crossBetween val="midCat"/>
      </c:valAx>
      <c:valAx>
        <c:axId val="35022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015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B9E-49A2-854A-DCF1159B1EEA}"/>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B9E-49A2-854A-DCF1159B1EEA}"/>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B9E-49A2-854A-DCF1159B1EEA}"/>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B9E-49A2-854A-DCF1159B1EEA}"/>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B9E-49A2-854A-DCF1159B1EEA}"/>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B9E-49A2-854A-DCF1159B1EE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DB9E-49A2-854A-DCF1159B1EEA}"/>
            </c:ext>
          </c:extLst>
        </c:ser>
        <c:dLbls>
          <c:dLblPos val="t"/>
          <c:showLegendKey val="0"/>
          <c:showVal val="1"/>
          <c:showCatName val="0"/>
          <c:showSerName val="0"/>
          <c:showPercent val="0"/>
          <c:showBubbleSize val="0"/>
        </c:dLbls>
        <c:axId val="116905088"/>
        <c:axId val="118359936"/>
      </c:scatterChart>
      <c:valAx>
        <c:axId val="116905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359936"/>
        <c:crossesAt val="0"/>
        <c:crossBetween val="midCat"/>
      </c:valAx>
      <c:valAx>
        <c:axId val="11835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9050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40-4BB7-8053-22165B7E9841}"/>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40-4BB7-8053-22165B7E9841}"/>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40-4BB7-8053-22165B7E9841}"/>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40-4BB7-8053-22165B7E9841}"/>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340-4BB7-8053-22165B7E9841}"/>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40-4BB7-8053-22165B7E984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9340-4BB7-8053-22165B7E9841}"/>
            </c:ext>
          </c:extLst>
        </c:ser>
        <c:dLbls>
          <c:dLblPos val="t"/>
          <c:showLegendKey val="0"/>
          <c:showVal val="1"/>
          <c:showCatName val="0"/>
          <c:showSerName val="0"/>
          <c:showPercent val="0"/>
          <c:showBubbleSize val="0"/>
        </c:dLbls>
        <c:axId val="118371456"/>
        <c:axId val="125163776"/>
      </c:scatterChart>
      <c:valAx>
        <c:axId val="118371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163776"/>
        <c:crossesAt val="0"/>
        <c:crossBetween val="midCat"/>
      </c:valAx>
      <c:valAx>
        <c:axId val="12516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3714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9CF-4A6E-BF18-C7C35189CAD4}"/>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CF-4A6E-BF18-C7C35189CAD4}"/>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9CF-4A6E-BF18-C7C35189CAD4}"/>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CF-4A6E-BF18-C7C35189CAD4}"/>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9CF-4A6E-BF18-C7C35189CAD4}"/>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CF-4A6E-BF18-C7C35189CAD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79CF-4A6E-BF18-C7C35189CAD4}"/>
            </c:ext>
          </c:extLst>
        </c:ser>
        <c:dLbls>
          <c:dLblPos val="t"/>
          <c:showLegendKey val="0"/>
          <c:showVal val="1"/>
          <c:showCatName val="0"/>
          <c:showSerName val="0"/>
          <c:showPercent val="0"/>
          <c:showBubbleSize val="0"/>
        </c:dLbls>
        <c:axId val="116856320"/>
        <c:axId val="125588992"/>
      </c:scatterChart>
      <c:valAx>
        <c:axId val="116856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588992"/>
        <c:crossesAt val="0"/>
        <c:crossBetween val="midCat"/>
      </c:valAx>
      <c:valAx>
        <c:axId val="125588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8563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421-40A2-96CA-540370F48EE9}"/>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421-40A2-96CA-540370F48EE9}"/>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421-40A2-96CA-540370F48EE9}"/>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421-40A2-96CA-540370F48EE9}"/>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421-40A2-96CA-540370F48EE9}"/>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421-40A2-96CA-540370F48EE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8421-40A2-96CA-540370F48EE9}"/>
            </c:ext>
          </c:extLst>
        </c:ser>
        <c:dLbls>
          <c:dLblPos val="t"/>
          <c:showLegendKey val="0"/>
          <c:showVal val="1"/>
          <c:showCatName val="0"/>
          <c:showSerName val="0"/>
          <c:showPercent val="0"/>
          <c:showBubbleSize val="0"/>
        </c:dLbls>
        <c:axId val="79927936"/>
        <c:axId val="79951360"/>
      </c:scatterChart>
      <c:valAx>
        <c:axId val="799279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51360"/>
        <c:crossesAt val="0"/>
        <c:crossBetween val="midCat"/>
      </c:valAx>
      <c:valAx>
        <c:axId val="7995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279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4B5-49E2-87DA-9CD64B659E1A}"/>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4B5-49E2-87DA-9CD64B659E1A}"/>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4B5-49E2-87DA-9CD64B659E1A}"/>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4B5-49E2-87DA-9CD64B659E1A}"/>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A4B5-49E2-87DA-9CD64B659E1A}"/>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4B5-49E2-87DA-9CD64B659E1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A4B5-49E2-87DA-9CD64B659E1A}"/>
            </c:ext>
          </c:extLst>
        </c:ser>
        <c:dLbls>
          <c:dLblPos val="t"/>
          <c:showLegendKey val="0"/>
          <c:showVal val="1"/>
          <c:showCatName val="0"/>
          <c:showSerName val="0"/>
          <c:showPercent val="0"/>
          <c:showBubbleSize val="0"/>
        </c:dLbls>
        <c:axId val="110337408"/>
        <c:axId val="114100096"/>
      </c:scatterChart>
      <c:valAx>
        <c:axId val="110337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4100096"/>
        <c:crossesAt val="0"/>
        <c:crossBetween val="midCat"/>
      </c:valAx>
      <c:valAx>
        <c:axId val="11410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3374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12D-4C9A-BD37-8C539DB9B5F6}"/>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D-4C9A-BD37-8C539DB9B5F6}"/>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12D-4C9A-BD37-8C539DB9B5F6}"/>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12D-4C9A-BD37-8C539DB9B5F6}"/>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12D-4C9A-BD37-8C539DB9B5F6}"/>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12D-4C9A-BD37-8C539DB9B5F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C12D-4C9A-BD37-8C539DB9B5F6}"/>
            </c:ext>
          </c:extLst>
        </c:ser>
        <c:dLbls>
          <c:dLblPos val="t"/>
          <c:showLegendKey val="0"/>
          <c:showVal val="1"/>
          <c:showCatName val="0"/>
          <c:showSerName val="0"/>
          <c:showPercent val="0"/>
          <c:showBubbleSize val="0"/>
        </c:dLbls>
        <c:axId val="113847296"/>
        <c:axId val="113985024"/>
      </c:scatterChart>
      <c:valAx>
        <c:axId val="113847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85024"/>
        <c:crossesAt val="0"/>
        <c:crossBetween val="midCat"/>
      </c:valAx>
      <c:valAx>
        <c:axId val="11398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8472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60B-4F01-825B-46C6A1207EBA}"/>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60B-4F01-825B-46C6A1207EBA}"/>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60B-4F01-825B-46C6A1207EBA}"/>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60B-4F01-825B-46C6A1207EBA}"/>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160B-4F01-825B-46C6A1207EBA}"/>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60B-4F01-825B-46C6A1207EB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160B-4F01-825B-46C6A1207EBA}"/>
            </c:ext>
          </c:extLst>
        </c:ser>
        <c:dLbls>
          <c:dLblPos val="t"/>
          <c:showLegendKey val="0"/>
          <c:showVal val="1"/>
          <c:showCatName val="0"/>
          <c:showSerName val="0"/>
          <c:showPercent val="0"/>
          <c:showBubbleSize val="0"/>
        </c:dLbls>
        <c:axId val="95494528"/>
        <c:axId val="95497216"/>
      </c:scatterChart>
      <c:valAx>
        <c:axId val="95494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497216"/>
        <c:crossesAt val="0"/>
        <c:crossBetween val="midCat"/>
      </c:valAx>
      <c:valAx>
        <c:axId val="95497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4945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11F-43B5-B412-BE57EB1D53AF}"/>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11F-43B5-B412-BE57EB1D53AF}"/>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11F-43B5-B412-BE57EB1D53AF}"/>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11F-43B5-B412-BE57EB1D53AF}"/>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811F-43B5-B412-BE57EB1D53AF}"/>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11F-43B5-B412-BE57EB1D53A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811F-43B5-B412-BE57EB1D53AF}"/>
            </c:ext>
          </c:extLst>
        </c:ser>
        <c:dLbls>
          <c:dLblPos val="t"/>
          <c:showLegendKey val="0"/>
          <c:showVal val="1"/>
          <c:showCatName val="0"/>
          <c:showSerName val="0"/>
          <c:showPercent val="0"/>
          <c:showBubbleSize val="0"/>
        </c:dLbls>
        <c:axId val="79990784"/>
        <c:axId val="95290112"/>
      </c:scatterChart>
      <c:valAx>
        <c:axId val="79990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290112"/>
        <c:crossesAt val="0"/>
        <c:crossBetween val="midCat"/>
      </c:valAx>
      <c:valAx>
        <c:axId val="95290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907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4A9-43C8-8554-FBCBE0026087}"/>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4A9-43C8-8554-FBCBE0026087}"/>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4A9-43C8-8554-FBCBE0026087}"/>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4A9-43C8-8554-FBCBE0026087}"/>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54A9-43C8-8554-FBCBE0026087}"/>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54A9-43C8-8554-FBCBE00260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54A9-43C8-8554-FBCBE0026087}"/>
            </c:ext>
          </c:extLst>
        </c:ser>
        <c:dLbls>
          <c:dLblPos val="t"/>
          <c:showLegendKey val="0"/>
          <c:showVal val="1"/>
          <c:showCatName val="0"/>
          <c:showSerName val="0"/>
          <c:showPercent val="0"/>
          <c:showBubbleSize val="0"/>
        </c:dLbls>
        <c:axId val="96025600"/>
        <c:axId val="96044928"/>
      </c:scatterChart>
      <c:valAx>
        <c:axId val="96025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044928"/>
        <c:crossesAt val="0"/>
        <c:crossBetween val="midCat"/>
      </c:valAx>
      <c:valAx>
        <c:axId val="96044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0256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D88-47F9-92F6-9B3133791D33}"/>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D88-47F9-92F6-9B3133791D33}"/>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D88-47F9-92F6-9B3133791D33}"/>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D88-47F9-92F6-9B3133791D33}"/>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D88-47F9-92F6-9B3133791D33}"/>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D88-47F9-92F6-9B3133791D3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DD88-47F9-92F6-9B3133791D33}"/>
            </c:ext>
          </c:extLst>
        </c:ser>
        <c:dLbls>
          <c:dLblPos val="t"/>
          <c:showLegendKey val="0"/>
          <c:showVal val="1"/>
          <c:showCatName val="0"/>
          <c:showSerName val="0"/>
          <c:showPercent val="0"/>
          <c:showBubbleSize val="0"/>
        </c:dLbls>
        <c:axId val="95980160"/>
        <c:axId val="96006912"/>
      </c:scatterChart>
      <c:valAx>
        <c:axId val="95980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006912"/>
        <c:crossesAt val="0"/>
        <c:crossBetween val="midCat"/>
      </c:valAx>
      <c:valAx>
        <c:axId val="96006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9801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37D-4E72-AA0C-8D57B8A48DFA}"/>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37D-4E72-AA0C-8D57B8A48DFA}"/>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37D-4E72-AA0C-8D57B8A48DFA}"/>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37D-4E72-AA0C-8D57B8A48DFA}"/>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537D-4E72-AA0C-8D57B8A48DFA}"/>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537D-4E72-AA0C-8D57B8A48DF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537D-4E72-AA0C-8D57B8A48DFA}"/>
            </c:ext>
          </c:extLst>
        </c:ser>
        <c:dLbls>
          <c:dLblPos val="t"/>
          <c:showLegendKey val="0"/>
          <c:showVal val="1"/>
          <c:showCatName val="0"/>
          <c:showSerName val="0"/>
          <c:showPercent val="0"/>
          <c:showBubbleSize val="0"/>
        </c:dLbls>
        <c:axId val="96522624"/>
        <c:axId val="96842112"/>
      </c:scatterChart>
      <c:valAx>
        <c:axId val="96522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842112"/>
        <c:crossesAt val="0"/>
        <c:crossBetween val="midCat"/>
      </c:valAx>
      <c:valAx>
        <c:axId val="96842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522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FA-4AA4-9D35-BB21931F2D19}"/>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FA-4AA4-9D35-BB21931F2D19}"/>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FA-4AA4-9D35-BB21931F2D19}"/>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FA-4AA4-9D35-BB21931F2D19}"/>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3FA-4AA4-9D35-BB21931F2D19}"/>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FA-4AA4-9D35-BB21931F2D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93FA-4AA4-9D35-BB21931F2D19}"/>
            </c:ext>
          </c:extLst>
        </c:ser>
        <c:dLbls>
          <c:dLblPos val="t"/>
          <c:showLegendKey val="0"/>
          <c:showVal val="1"/>
          <c:showCatName val="0"/>
          <c:showSerName val="0"/>
          <c:showPercent val="0"/>
          <c:showBubbleSize val="0"/>
        </c:dLbls>
        <c:axId val="96922624"/>
        <c:axId val="97138944"/>
      </c:scatterChart>
      <c:valAx>
        <c:axId val="96922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138944"/>
        <c:crossesAt val="0"/>
        <c:crossBetween val="midCat"/>
      </c:valAx>
      <c:valAx>
        <c:axId val="9713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922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E9F-4CB7-ABFD-A9CE26AD6CE5}"/>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E9F-4CB7-ABFD-A9CE26AD6CE5}"/>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E9F-4CB7-ABFD-A9CE26AD6CE5}"/>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E9F-4CB7-ABFD-A9CE26AD6CE5}"/>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E9F-4CB7-ABFD-A9CE26AD6CE5}"/>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E9F-4CB7-ABFD-A9CE26AD6CE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DE9F-4CB7-ABFD-A9CE26AD6CE5}"/>
            </c:ext>
          </c:extLst>
        </c:ser>
        <c:dLbls>
          <c:dLblPos val="t"/>
          <c:showLegendKey val="0"/>
          <c:showVal val="1"/>
          <c:showCatName val="0"/>
          <c:showSerName val="0"/>
          <c:showPercent val="0"/>
          <c:showBubbleSize val="0"/>
        </c:dLbls>
        <c:axId val="95803648"/>
        <c:axId val="95976064"/>
      </c:scatterChart>
      <c:valAx>
        <c:axId val="95803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976064"/>
        <c:crossesAt val="0"/>
        <c:crossBetween val="midCat"/>
      </c:valAx>
      <c:valAx>
        <c:axId val="9597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8036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F33-48BF-B2A9-F8C6AA260431}"/>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F33-48BF-B2A9-F8C6AA260431}"/>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F33-48BF-B2A9-F8C6AA260431}"/>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F33-48BF-B2A9-F8C6AA260431}"/>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F33-48BF-B2A9-F8C6AA260431}"/>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F33-48BF-B2A9-F8C6AA26043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7F33-48BF-B2A9-F8C6AA260431}"/>
            </c:ext>
          </c:extLst>
        </c:ser>
        <c:dLbls>
          <c:dLblPos val="t"/>
          <c:showLegendKey val="0"/>
          <c:showVal val="1"/>
          <c:showCatName val="0"/>
          <c:showSerName val="0"/>
          <c:showPercent val="0"/>
          <c:showBubbleSize val="0"/>
        </c:dLbls>
        <c:axId val="36697600"/>
        <c:axId val="113918336"/>
      </c:scatterChart>
      <c:valAx>
        <c:axId val="36697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18336"/>
        <c:crossesAt val="0"/>
        <c:crossBetween val="midCat"/>
      </c:valAx>
      <c:valAx>
        <c:axId val="113918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6976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645-495A-9852-96491471CE51}"/>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645-495A-9852-96491471CE51}"/>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645-495A-9852-96491471CE51}"/>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645-495A-9852-96491471CE51}"/>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D645-495A-9852-96491471CE51}"/>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D645-495A-9852-96491471CE5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D645-495A-9852-96491471CE51}"/>
            </c:ext>
          </c:extLst>
        </c:ser>
        <c:dLbls>
          <c:dLblPos val="t"/>
          <c:showLegendKey val="0"/>
          <c:showVal val="1"/>
          <c:showCatName val="0"/>
          <c:showSerName val="0"/>
          <c:showPercent val="0"/>
          <c:showBubbleSize val="0"/>
        </c:dLbls>
        <c:axId val="80419072"/>
        <c:axId val="80495744"/>
      </c:scatterChart>
      <c:valAx>
        <c:axId val="804190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495744"/>
        <c:crossesAt val="0"/>
        <c:crossBetween val="midCat"/>
      </c:valAx>
      <c:valAx>
        <c:axId val="80495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4190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5F3-4E50-95CD-FF59C8426B0B}"/>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5F3-4E50-95CD-FF59C8426B0B}"/>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5F3-4E50-95CD-FF59C8426B0B}"/>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5F3-4E50-95CD-FF59C8426B0B}"/>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5F3-4E50-95CD-FF59C8426B0B}"/>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5F3-4E50-95CD-FF59C8426B0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C5F3-4E50-95CD-FF59C8426B0B}"/>
            </c:ext>
          </c:extLst>
        </c:ser>
        <c:dLbls>
          <c:dLblPos val="t"/>
          <c:showLegendKey val="0"/>
          <c:showVal val="1"/>
          <c:showCatName val="0"/>
          <c:showSerName val="0"/>
          <c:showPercent val="0"/>
          <c:showBubbleSize val="0"/>
        </c:dLbls>
        <c:axId val="113738880"/>
        <c:axId val="116895744"/>
      </c:scatterChart>
      <c:valAx>
        <c:axId val="1137388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895744"/>
        <c:crossesAt val="0"/>
        <c:crossBetween val="midCat"/>
      </c:valAx>
      <c:valAx>
        <c:axId val="116895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7388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C9F-49E2-AB40-E3C395DAA1B8}"/>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C9F-49E2-AB40-E3C395DAA1B8}"/>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C9F-49E2-AB40-E3C395DAA1B8}"/>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FC9F-49E2-AB40-E3C395DAA1B8}"/>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FC9F-49E2-AB40-E3C395DAA1B8}"/>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FC9F-49E2-AB40-E3C395DAA1B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FC9F-49E2-AB40-E3C395DAA1B8}"/>
            </c:ext>
          </c:extLst>
        </c:ser>
        <c:dLbls>
          <c:dLblPos val="t"/>
          <c:showLegendKey val="0"/>
          <c:showVal val="1"/>
          <c:showCatName val="0"/>
          <c:showSerName val="0"/>
          <c:showPercent val="0"/>
          <c:showBubbleSize val="0"/>
        </c:dLbls>
        <c:axId val="118408704"/>
        <c:axId val="118501760"/>
      </c:scatterChart>
      <c:valAx>
        <c:axId val="118408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501760"/>
        <c:crossesAt val="0"/>
        <c:crossBetween val="midCat"/>
      </c:valAx>
      <c:valAx>
        <c:axId val="11850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4087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15D-46D7-ABA6-EDCF361650D0}"/>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15D-46D7-ABA6-EDCF361650D0}"/>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15D-46D7-ABA6-EDCF361650D0}"/>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15D-46D7-ABA6-EDCF361650D0}"/>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A15D-46D7-ABA6-EDCF361650D0}"/>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15D-46D7-ABA6-EDCF361650D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A15D-46D7-ABA6-EDCF361650D0}"/>
            </c:ext>
          </c:extLst>
        </c:ser>
        <c:dLbls>
          <c:dLblPos val="t"/>
          <c:showLegendKey val="0"/>
          <c:showVal val="1"/>
          <c:showCatName val="0"/>
          <c:showSerName val="0"/>
          <c:showPercent val="0"/>
          <c:showBubbleSize val="0"/>
        </c:dLbls>
        <c:axId val="83622528"/>
        <c:axId val="80304384"/>
      </c:scatterChart>
      <c:valAx>
        <c:axId val="83622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04384"/>
        <c:crossesAt val="0"/>
        <c:crossBetween val="midCat"/>
      </c:valAx>
      <c:valAx>
        <c:axId val="8030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6225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17A-4BD7-9733-F2EAFB6C8585}"/>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17A-4BD7-9733-F2EAFB6C8585}"/>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17A-4BD7-9733-F2EAFB6C8585}"/>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17A-4BD7-9733-F2EAFB6C8585}"/>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517A-4BD7-9733-F2EAFB6C8585}"/>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517A-4BD7-9733-F2EAFB6C858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517A-4BD7-9733-F2EAFB6C8585}"/>
            </c:ext>
          </c:extLst>
        </c:ser>
        <c:dLbls>
          <c:dLblPos val="t"/>
          <c:showLegendKey val="0"/>
          <c:showVal val="1"/>
          <c:showCatName val="0"/>
          <c:showSerName val="0"/>
          <c:showPercent val="0"/>
          <c:showBubbleSize val="0"/>
        </c:dLbls>
        <c:axId val="22354176"/>
        <c:axId val="22406272"/>
      </c:scatterChart>
      <c:valAx>
        <c:axId val="22354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406272"/>
        <c:crossesAt val="0"/>
        <c:crossBetween val="midCat"/>
      </c:valAx>
      <c:valAx>
        <c:axId val="22406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3541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299-4E3E-9431-027405499959}"/>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299-4E3E-9431-027405499959}"/>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299-4E3E-9431-027405499959}"/>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299-4E3E-9431-027405499959}"/>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299-4E3E-9431-027405499959}"/>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299-4E3E-9431-02740549995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E299-4E3E-9431-027405499959}"/>
            </c:ext>
          </c:extLst>
        </c:ser>
        <c:dLbls>
          <c:dLblPos val="t"/>
          <c:showLegendKey val="0"/>
          <c:showVal val="1"/>
          <c:showCatName val="0"/>
          <c:showSerName val="0"/>
          <c:showPercent val="0"/>
          <c:showBubbleSize val="0"/>
        </c:dLbls>
        <c:axId val="80584704"/>
        <c:axId val="80588160"/>
      </c:scatterChart>
      <c:valAx>
        <c:axId val="80584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160"/>
        <c:crossesAt val="0"/>
        <c:crossBetween val="midCat"/>
      </c:valAx>
      <c:valAx>
        <c:axId val="8058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47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DDF-485B-8C22-0CF45EB1553C}"/>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DDF-485B-8C22-0CF45EB1553C}"/>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DDF-485B-8C22-0CF45EB1553C}"/>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DDF-485B-8C22-0CF45EB1553C}"/>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7DDF-485B-8C22-0CF45EB1553C}"/>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DDF-485B-8C22-0CF45EB1553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7DDF-485B-8C22-0CF45EB1553C}"/>
            </c:ext>
          </c:extLst>
        </c:ser>
        <c:dLbls>
          <c:dLblPos val="t"/>
          <c:showLegendKey val="0"/>
          <c:showVal val="1"/>
          <c:showCatName val="0"/>
          <c:showSerName val="0"/>
          <c:showPercent val="0"/>
          <c:showBubbleSize val="0"/>
        </c:dLbls>
        <c:axId val="22261760"/>
        <c:axId val="22262528"/>
      </c:scatterChart>
      <c:valAx>
        <c:axId val="2226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262528"/>
        <c:crossesAt val="0"/>
        <c:crossBetween val="midCat"/>
      </c:valAx>
      <c:valAx>
        <c:axId val="22262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261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298-4226-89AF-4D56F58295DB}"/>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298-4226-89AF-4D56F58295DB}"/>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298-4226-89AF-4D56F58295DB}"/>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298-4226-89AF-4D56F58295DB}"/>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298-4226-89AF-4D56F58295DB}"/>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298-4226-89AF-4D56F58295D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B298-4226-89AF-4D56F58295DB}"/>
            </c:ext>
          </c:extLst>
        </c:ser>
        <c:dLbls>
          <c:dLblPos val="t"/>
          <c:showLegendKey val="0"/>
          <c:showVal val="1"/>
          <c:showCatName val="0"/>
          <c:showSerName val="0"/>
          <c:showPercent val="0"/>
          <c:showBubbleSize val="0"/>
        </c:dLbls>
        <c:axId val="22186624"/>
        <c:axId val="22190720"/>
      </c:scatterChart>
      <c:valAx>
        <c:axId val="22186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0720"/>
        <c:crossesAt val="0"/>
        <c:crossBetween val="midCat"/>
      </c:valAx>
      <c:valAx>
        <c:axId val="2219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86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a:lstStyle/>
                  <a:p>
                    <a:r>
                      <a:rPr lang="en-US" sz="1600" b="1" dirty="0"/>
                      <a:t>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9F9-4866-A526-71C4928A0365}"/>
                </c:ext>
              </c:extLst>
            </c:dLbl>
            <c:dLbl>
              <c:idx val="1"/>
              <c:tx>
                <c:rich>
                  <a:bodyPr/>
                  <a:lstStyle/>
                  <a:p>
                    <a:r>
                      <a:rPr lang="en-US" sz="1600" b="1" dirty="0"/>
                      <a:t>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9F9-4866-A526-71C4928A0365}"/>
                </c:ext>
              </c:extLst>
            </c:dLbl>
            <c:dLbl>
              <c:idx val="2"/>
              <c:tx>
                <c:rich>
                  <a:bodyPr/>
                  <a:lstStyle/>
                  <a:p>
                    <a:r>
                      <a:rPr lang="en-US" sz="1600" b="1" dirty="0"/>
                      <a:t>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9F9-4866-A526-71C4928A0365}"/>
                </c:ext>
              </c:extLst>
            </c:dLbl>
            <c:dLbl>
              <c:idx val="3"/>
              <c:tx>
                <c:rich>
                  <a:bodyPr/>
                  <a:lstStyle/>
                  <a:p>
                    <a:r>
                      <a:rPr lang="en-US" sz="1600" b="1" dirty="0"/>
                      <a:t>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9F9-4866-A526-71C4928A0365}"/>
                </c:ext>
              </c:extLst>
            </c:dLbl>
            <c:dLbl>
              <c:idx val="4"/>
              <c:tx>
                <c:rich>
                  <a:bodyPr/>
                  <a:lstStyle/>
                  <a:p>
                    <a:r>
                      <a:rPr lang="en-US" sz="1600" b="1" dirty="0"/>
                      <a:t>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9F9-4866-A526-71C4928A0365}"/>
                </c:ext>
              </c:extLst>
            </c:dLbl>
            <c:dLbl>
              <c:idx val="5"/>
              <c:tx>
                <c:rich>
                  <a:bodyPr/>
                  <a:lstStyle/>
                  <a:p>
                    <a:r>
                      <a:rPr lang="en-US" sz="1600" b="1" dirty="0"/>
                      <a:t>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9F9-4866-A526-71C4928A036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xVal>
            <c:numRef>
              <c:f>Sheet1!$B$2:$B$7</c:f>
              <c:numCache>
                <c:formatCode>General</c:formatCode>
                <c:ptCount val="6"/>
                <c:pt idx="0">
                  <c:v>0.4</c:v>
                </c:pt>
                <c:pt idx="1">
                  <c:v>0.22</c:v>
                </c:pt>
                <c:pt idx="2">
                  <c:v>0.35</c:v>
                </c:pt>
                <c:pt idx="3">
                  <c:v>0.26</c:v>
                </c:pt>
                <c:pt idx="4">
                  <c:v>0.08</c:v>
                </c:pt>
                <c:pt idx="5">
                  <c:v>0.45</c:v>
                </c:pt>
              </c:numCache>
            </c:numRef>
          </c:xVal>
          <c:yVal>
            <c:numRef>
              <c:f>Sheet1!$C$2:$C$7</c:f>
              <c:numCache>
                <c:formatCode>General</c:formatCode>
                <c:ptCount val="6"/>
                <c:pt idx="0">
                  <c:v>0.53</c:v>
                </c:pt>
                <c:pt idx="1">
                  <c:v>0.38</c:v>
                </c:pt>
                <c:pt idx="2">
                  <c:v>0.32</c:v>
                </c:pt>
                <c:pt idx="3">
                  <c:v>0.19</c:v>
                </c:pt>
                <c:pt idx="4">
                  <c:v>0.41</c:v>
                </c:pt>
                <c:pt idx="5">
                  <c:v>0.3</c:v>
                </c:pt>
              </c:numCache>
            </c:numRef>
          </c:yVal>
          <c:smooth val="0"/>
          <c:extLst>
            <c:ext xmlns:c16="http://schemas.microsoft.com/office/drawing/2014/chart" uri="{C3380CC4-5D6E-409C-BE32-E72D297353CC}">
              <c16:uniqueId val="{00000006-B9F9-4866-A526-71C4928A0365}"/>
            </c:ext>
          </c:extLst>
        </c:ser>
        <c:dLbls>
          <c:dLblPos val="t"/>
          <c:showLegendKey val="0"/>
          <c:showVal val="1"/>
          <c:showCatName val="0"/>
          <c:showSerName val="0"/>
          <c:showPercent val="0"/>
          <c:showBubbleSize val="0"/>
        </c:dLbls>
        <c:axId val="123827328"/>
        <c:axId val="123828864"/>
      </c:scatterChart>
      <c:valAx>
        <c:axId val="123827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28864"/>
        <c:crossesAt val="0"/>
        <c:crossBetween val="midCat"/>
      </c:valAx>
      <c:valAx>
        <c:axId val="123828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273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CF83842-6991-477E-B402-F88AC4FC25DF}" type="datetimeFigureOut">
              <a:rPr lang="en-AU" smtClean="0"/>
              <a:t>19/3/22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24942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CF83842-6991-477E-B402-F88AC4FC25DF}" type="datetimeFigureOut">
              <a:rPr lang="en-AU" smtClean="0"/>
              <a:t>19/3/22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369943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CF83842-6991-477E-B402-F88AC4FC25DF}" type="datetimeFigureOut">
              <a:rPr lang="en-AU" smtClean="0"/>
              <a:t>19/3/22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324617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CF83842-6991-477E-B402-F88AC4FC25DF}" type="datetimeFigureOut">
              <a:rPr lang="en-AU" smtClean="0"/>
              <a:t>19/3/22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266844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83842-6991-477E-B402-F88AC4FC25DF}" type="datetimeFigureOut">
              <a:rPr lang="en-AU" smtClean="0"/>
              <a:t>19/3/22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25884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CF83842-6991-477E-B402-F88AC4FC25DF}" type="datetimeFigureOut">
              <a:rPr lang="en-AU" smtClean="0"/>
              <a:t>19/3/22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59702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CF83842-6991-477E-B402-F88AC4FC25DF}" type="datetimeFigureOut">
              <a:rPr lang="en-AU" smtClean="0"/>
              <a:t>19/3/22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346028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CF83842-6991-477E-B402-F88AC4FC25DF}" type="datetimeFigureOut">
              <a:rPr lang="en-AU" smtClean="0"/>
              <a:t>19/3/22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203896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83842-6991-477E-B402-F88AC4FC25DF}" type="datetimeFigureOut">
              <a:rPr lang="en-AU" smtClean="0"/>
              <a:t>19/3/22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383820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83842-6991-477E-B402-F88AC4FC25DF}" type="datetimeFigureOut">
              <a:rPr lang="en-AU" smtClean="0"/>
              <a:t>19/3/22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201734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83842-6991-477E-B402-F88AC4FC25DF}" type="datetimeFigureOut">
              <a:rPr lang="en-AU" smtClean="0"/>
              <a:t>19/3/22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E474F38-4CBE-4861-A8AF-41515EBFA689}" type="slidenum">
              <a:rPr lang="en-AU" smtClean="0"/>
              <a:t>‹#›</a:t>
            </a:fld>
            <a:endParaRPr lang="en-AU"/>
          </a:p>
        </p:txBody>
      </p:sp>
    </p:spTree>
    <p:extLst>
      <p:ext uri="{BB962C8B-B14F-4D97-AF65-F5344CB8AC3E}">
        <p14:creationId xmlns:p14="http://schemas.microsoft.com/office/powerpoint/2010/main" val="342647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83842-6991-477E-B402-F88AC4FC25DF}" type="datetimeFigureOut">
              <a:rPr lang="en-AU" smtClean="0"/>
              <a:t>19/3/22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74F38-4CBE-4861-A8AF-41515EBFA689}" type="slidenum">
              <a:rPr lang="en-AU" smtClean="0"/>
              <a:t>‹#›</a:t>
            </a:fld>
            <a:endParaRPr lang="en-AU"/>
          </a:p>
        </p:txBody>
      </p:sp>
    </p:spTree>
    <p:extLst>
      <p:ext uri="{BB962C8B-B14F-4D97-AF65-F5344CB8AC3E}">
        <p14:creationId xmlns:p14="http://schemas.microsoft.com/office/powerpoint/2010/main" val="2806641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89300" y="2467801"/>
            <a:ext cx="5930900" cy="2308324"/>
          </a:xfrm>
          <a:prstGeom prst="rect">
            <a:avLst/>
          </a:prstGeom>
          <a:noFill/>
        </p:spPr>
        <p:txBody>
          <a:bodyPr wrap="square" rtlCol="0">
            <a:spAutoFit/>
          </a:bodyPr>
          <a:lstStyle/>
          <a:p>
            <a:pPr algn="ctr"/>
            <a:r>
              <a:rPr lang="en-AU" sz="3600" dirty="0"/>
              <a:t>Why MIN is also known as Single Link?</a:t>
            </a:r>
          </a:p>
          <a:p>
            <a:pPr algn="ctr"/>
            <a:endParaRPr lang="en-AU" sz="3600" dirty="0"/>
          </a:p>
          <a:p>
            <a:pPr algn="ctr"/>
            <a:endParaRPr lang="en-AU" sz="3600" dirty="0"/>
          </a:p>
        </p:txBody>
      </p:sp>
      <p:sp>
        <p:nvSpPr>
          <p:cNvPr id="3" name="TextBox 2">
            <a:extLst>
              <a:ext uri="{FF2B5EF4-FFF2-40B4-BE49-F238E27FC236}">
                <a16:creationId xmlns:a16="http://schemas.microsoft.com/office/drawing/2014/main" id="{4951B7BC-F64F-4532-9141-6557904A21FA}"/>
              </a:ext>
            </a:extLst>
          </p:cNvPr>
          <p:cNvSpPr txBox="1"/>
          <p:nvPr/>
        </p:nvSpPr>
        <p:spPr>
          <a:xfrm>
            <a:off x="9954467" y="5773947"/>
            <a:ext cx="1998048" cy="830997"/>
          </a:xfrm>
          <a:prstGeom prst="rect">
            <a:avLst/>
          </a:prstGeom>
          <a:noFill/>
        </p:spPr>
        <p:txBody>
          <a:bodyPr wrap="square" rtlCol="0">
            <a:spAutoFit/>
          </a:bodyPr>
          <a:lstStyle/>
          <a:p>
            <a:pPr algn="ctr"/>
            <a:endParaRPr lang="en-AU" sz="3600" dirty="0"/>
          </a:p>
          <a:p>
            <a:pPr algn="ctr"/>
            <a:r>
              <a:rPr lang="en-AU" sz="1200" dirty="0"/>
              <a:t>By Lin Liu,  UniSA STEM</a:t>
            </a:r>
          </a:p>
        </p:txBody>
      </p:sp>
    </p:spTree>
    <p:extLst>
      <p:ext uri="{BB962C8B-B14F-4D97-AF65-F5344CB8AC3E}">
        <p14:creationId xmlns:p14="http://schemas.microsoft.com/office/powerpoint/2010/main" val="4131145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79764445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946150">
            <a:off x="4006726" y="1823188"/>
            <a:ext cx="4437662" cy="16708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946150">
            <a:off x="3792837" y="1572234"/>
            <a:ext cx="4764205" cy="27138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flipH="1">
            <a:off x="6216186" y="3149036"/>
            <a:ext cx="806914" cy="1020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16" name="TextBox 15"/>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3145280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946150">
            <a:off x="4006726" y="1823188"/>
            <a:ext cx="4437662" cy="16708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946150">
            <a:off x="3792837" y="1572234"/>
            <a:ext cx="4764205" cy="27138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flipH="1">
            <a:off x="6216186" y="3149036"/>
            <a:ext cx="806914" cy="1020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023101" y="1414833"/>
            <a:ext cx="425448" cy="1683967"/>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16" name="TextBox 15"/>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347102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946150">
            <a:off x="4006726" y="1823188"/>
            <a:ext cx="4437662" cy="16708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946150">
            <a:off x="3792837" y="1572234"/>
            <a:ext cx="4764205" cy="27138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flipH="1">
            <a:off x="6216186" y="3149036"/>
            <a:ext cx="806914" cy="1020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023101" y="1414833"/>
            <a:ext cx="425448" cy="1683967"/>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895109" y="1413499"/>
            <a:ext cx="1553440" cy="1225793"/>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7467600" y="1413498"/>
            <a:ext cx="431800" cy="186114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622222" y="1411544"/>
            <a:ext cx="2822920" cy="978365"/>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225557" y="1411544"/>
            <a:ext cx="1222529" cy="2792017"/>
          </a:xfrm>
          <a:prstGeom prst="line">
            <a:avLst/>
          </a:prstGeom>
          <a:ln w="12700">
            <a:solidFill>
              <a:schemeClr val="accent4">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30" name="TextBox 29"/>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cxnSp>
        <p:nvCxnSpPr>
          <p:cNvPr id="20" name="Straight Connector 19"/>
          <p:cNvCxnSpPr/>
          <p:nvPr/>
        </p:nvCxnSpPr>
        <p:spPr>
          <a:xfrm flipV="1">
            <a:off x="6216186" y="1414834"/>
            <a:ext cx="1228957" cy="2754258"/>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12200" y="3707725"/>
            <a:ext cx="2882900" cy="2585323"/>
          </a:xfrm>
          <a:prstGeom prst="rect">
            <a:avLst/>
          </a:prstGeom>
          <a:noFill/>
        </p:spPr>
        <p:txBody>
          <a:bodyPr wrap="square" rtlCol="0">
            <a:spAutoFit/>
          </a:bodyPr>
          <a:lstStyle/>
          <a:p>
            <a:r>
              <a:rPr lang="en-AU" dirty="0"/>
              <a:t>Recall that MIN uses the shortest link as the distance between two clusters, so when “add links between points, shortest first”, only (i.e. needed to get the distance between the two clusters), so the dashed links won’t be added actually. </a:t>
            </a:r>
          </a:p>
        </p:txBody>
      </p:sp>
    </p:spTree>
    <p:extLst>
      <p:ext uri="{BB962C8B-B14F-4D97-AF65-F5344CB8AC3E}">
        <p14:creationId xmlns:p14="http://schemas.microsoft.com/office/powerpoint/2010/main" val="151894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946150">
            <a:off x="4006726" y="1823188"/>
            <a:ext cx="4437662" cy="16708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946150">
            <a:off x="3792837" y="1572234"/>
            <a:ext cx="4764205" cy="27138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flipH="1">
            <a:off x="6216186" y="3149036"/>
            <a:ext cx="806914" cy="1020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946150">
            <a:off x="3617747" y="714375"/>
            <a:ext cx="5158861" cy="4204001"/>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flipH="1">
            <a:off x="7023101" y="1414833"/>
            <a:ext cx="425448" cy="1683967"/>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30" name="TextBox 29"/>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422560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89300" y="2467801"/>
            <a:ext cx="5930900" cy="1200329"/>
          </a:xfrm>
          <a:prstGeom prst="rect">
            <a:avLst/>
          </a:prstGeom>
          <a:noFill/>
        </p:spPr>
        <p:txBody>
          <a:bodyPr wrap="square" rtlCol="0">
            <a:spAutoFit/>
          </a:bodyPr>
          <a:lstStyle/>
          <a:p>
            <a:pPr algn="ctr"/>
            <a:r>
              <a:rPr lang="en-AU" sz="3600" dirty="0"/>
              <a:t>Why MAX is also known as Complete Link or Clique?</a:t>
            </a:r>
          </a:p>
        </p:txBody>
      </p:sp>
    </p:spTree>
    <p:extLst>
      <p:ext uri="{BB962C8B-B14F-4D97-AF65-F5344CB8AC3E}">
        <p14:creationId xmlns:p14="http://schemas.microsoft.com/office/powerpoint/2010/main" val="401880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35540283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9" name="TextBox 8"/>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spTree>
    <p:extLst>
      <p:ext uri="{BB962C8B-B14F-4D97-AF65-F5344CB8AC3E}">
        <p14:creationId xmlns:p14="http://schemas.microsoft.com/office/powerpoint/2010/main" val="294761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588615656"/>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sp>
        <p:nvSpPr>
          <p:cNvPr id="12" name="TextBox 11"/>
          <p:cNvSpPr txBox="1"/>
          <p:nvPr/>
        </p:nvSpPr>
        <p:spPr>
          <a:xfrm>
            <a:off x="8801100" y="1676400"/>
            <a:ext cx="2882900" cy="369332"/>
          </a:xfrm>
          <a:prstGeom prst="rect">
            <a:avLst/>
          </a:prstGeom>
          <a:noFill/>
        </p:spPr>
        <p:txBody>
          <a:bodyPr wrap="square" rtlCol="0">
            <a:spAutoFit/>
          </a:bodyPr>
          <a:lstStyle/>
          <a:p>
            <a:r>
              <a:rPr lang="en-AU" dirty="0"/>
              <a:t>(3,6) form a clique</a:t>
            </a:r>
          </a:p>
        </p:txBody>
      </p:sp>
    </p:spTree>
    <p:extLst>
      <p:ext uri="{BB962C8B-B14F-4D97-AF65-F5344CB8AC3E}">
        <p14:creationId xmlns:p14="http://schemas.microsoft.com/office/powerpoint/2010/main" val="408027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2002297031"/>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801100" y="1676400"/>
            <a:ext cx="2882900" cy="646331"/>
          </a:xfrm>
          <a:prstGeom prst="rect">
            <a:avLst/>
          </a:prstGeom>
          <a:noFill/>
        </p:spPr>
        <p:txBody>
          <a:bodyPr wrap="square" rtlCol="0">
            <a:spAutoFit/>
          </a:bodyPr>
          <a:lstStyle/>
          <a:p>
            <a:r>
              <a:rPr lang="en-AU" dirty="0"/>
              <a:t>(3,6) form a clique</a:t>
            </a:r>
          </a:p>
          <a:p>
            <a:r>
              <a:rPr lang="en-AU" dirty="0"/>
              <a:t>(2,5) form a clique</a:t>
            </a:r>
          </a:p>
        </p:txBody>
      </p:sp>
    </p:spTree>
    <p:extLst>
      <p:ext uri="{BB962C8B-B14F-4D97-AF65-F5344CB8AC3E}">
        <p14:creationId xmlns:p14="http://schemas.microsoft.com/office/powerpoint/2010/main" val="358449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3673145799"/>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01100" y="1676400"/>
            <a:ext cx="2882900" cy="646331"/>
          </a:xfrm>
          <a:prstGeom prst="rect">
            <a:avLst/>
          </a:prstGeom>
          <a:noFill/>
        </p:spPr>
        <p:txBody>
          <a:bodyPr wrap="square" rtlCol="0">
            <a:spAutoFit/>
          </a:bodyPr>
          <a:lstStyle/>
          <a:p>
            <a:r>
              <a:rPr lang="en-AU" dirty="0"/>
              <a:t>(3,6) form a clique</a:t>
            </a:r>
          </a:p>
          <a:p>
            <a:r>
              <a:rPr lang="en-AU" dirty="0"/>
              <a:t>(2,5) form a clique</a:t>
            </a:r>
          </a:p>
        </p:txBody>
      </p:sp>
      <p:sp>
        <p:nvSpPr>
          <p:cNvPr id="17" name="TextBox 16"/>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257773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2851342388"/>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01100" y="1676400"/>
            <a:ext cx="2882900" cy="646331"/>
          </a:xfrm>
          <a:prstGeom prst="rect">
            <a:avLst/>
          </a:prstGeom>
          <a:noFill/>
        </p:spPr>
        <p:txBody>
          <a:bodyPr wrap="square" rtlCol="0">
            <a:spAutoFit/>
          </a:bodyPr>
          <a:lstStyle/>
          <a:p>
            <a:r>
              <a:rPr lang="en-AU" dirty="0"/>
              <a:t>(3,6) form a clique</a:t>
            </a:r>
          </a:p>
          <a:p>
            <a:r>
              <a:rPr lang="en-AU" dirty="0"/>
              <a:t>(2,5) form a clique</a:t>
            </a:r>
          </a:p>
        </p:txBody>
      </p:sp>
      <p:sp>
        <p:nvSpPr>
          <p:cNvPr id="19" name="TextBox 18"/>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37013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818737459"/>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9" name="TextBox 8"/>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1772376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3397906240"/>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8783198" y="1665725"/>
            <a:ext cx="2882900" cy="923330"/>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p:txBody>
      </p:sp>
    </p:spTree>
    <p:extLst>
      <p:ext uri="{BB962C8B-B14F-4D97-AF65-F5344CB8AC3E}">
        <p14:creationId xmlns:p14="http://schemas.microsoft.com/office/powerpoint/2010/main" val="1678360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1593925678"/>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783198" y="1665725"/>
            <a:ext cx="2882900" cy="923330"/>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p:txBody>
      </p:sp>
      <p:sp>
        <p:nvSpPr>
          <p:cNvPr id="21" name="TextBox 20"/>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2711585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35982144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801100" y="1665725"/>
            <a:ext cx="2882900" cy="923330"/>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p:txBody>
      </p:sp>
      <p:sp>
        <p:nvSpPr>
          <p:cNvPr id="21" name="TextBox 20"/>
          <p:cNvSpPr txBox="1"/>
          <p:nvPr/>
        </p:nvSpPr>
        <p:spPr>
          <a:xfrm>
            <a:off x="8801100" y="2969060"/>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4270529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1884765331"/>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Tree>
    <p:extLst>
      <p:ext uri="{BB962C8B-B14F-4D97-AF65-F5344CB8AC3E}">
        <p14:creationId xmlns:p14="http://schemas.microsoft.com/office/powerpoint/2010/main" val="2220069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413007528"/>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25" name="TextBox 24"/>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3732950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4167406596"/>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26" name="TextBox 25"/>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334244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305351619"/>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27" name="TextBox 26"/>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2218127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1684567674"/>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1447801"/>
            <a:ext cx="444500" cy="18160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28" name="TextBox 27"/>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1202547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1261092740"/>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1447801"/>
            <a:ext cx="444500" cy="18160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46618" y="2639291"/>
            <a:ext cx="2065482" cy="6373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29" name="TextBox 28"/>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64293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409913350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1447801"/>
            <a:ext cx="444500" cy="18160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46618" y="2639291"/>
            <a:ext cx="2065482" cy="6373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1273" y="2389909"/>
            <a:ext cx="2381827" cy="70889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30" name="TextBox 29"/>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278827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7946480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9" name="TextBox 8"/>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744635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1534746795"/>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1447801"/>
            <a:ext cx="444500" cy="18160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46618" y="2639291"/>
            <a:ext cx="2065482" cy="6373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1273" y="2389909"/>
            <a:ext cx="2381827" cy="70889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1273" y="2389909"/>
            <a:ext cx="1574913" cy="181002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31" name="TextBox 30"/>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1942572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2051098665"/>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1447801"/>
            <a:ext cx="444500" cy="18160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46618" y="2639291"/>
            <a:ext cx="2065482" cy="6373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1273" y="2389909"/>
            <a:ext cx="2381827" cy="70889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1273" y="2389909"/>
            <a:ext cx="1574913" cy="181002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216186" y="1447801"/>
            <a:ext cx="1232363" cy="275212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32" name="TextBox 31"/>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2574571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3886708414"/>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1447801"/>
            <a:ext cx="444500" cy="18160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46618" y="2639291"/>
            <a:ext cx="2065482" cy="6373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1273" y="2389909"/>
            <a:ext cx="2381827" cy="70889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1273" y="2389909"/>
            <a:ext cx="1574913" cy="181002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216186" y="1447801"/>
            <a:ext cx="1232363" cy="275212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41273" y="2389909"/>
            <a:ext cx="3270827" cy="886691"/>
          </a:xfrm>
          <a:prstGeom prst="line">
            <a:avLst/>
          </a:prstGeom>
          <a:ln w="38100">
            <a:solidFill>
              <a:schemeClr val="accent4"/>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801100" y="1676400"/>
            <a:ext cx="2882900" cy="1200329"/>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p:txBody>
      </p:sp>
      <p:sp>
        <p:nvSpPr>
          <p:cNvPr id="33" name="TextBox 32"/>
          <p:cNvSpPr txBox="1"/>
          <p:nvPr/>
        </p:nvSpPr>
        <p:spPr>
          <a:xfrm>
            <a:off x="8801100" y="2969061"/>
            <a:ext cx="2882900" cy="2862322"/>
          </a:xfrm>
          <a:prstGeom prst="rect">
            <a:avLst/>
          </a:prstGeom>
          <a:noFill/>
        </p:spPr>
        <p:txBody>
          <a:bodyPr wrap="square" rtlCol="0">
            <a:spAutoFit/>
          </a:bodyPr>
          <a:lstStyle/>
          <a:p>
            <a:r>
              <a:rPr lang="en-AU" dirty="0"/>
              <a:t>Recall that MAX uses the longest link as the distance between two clusters, so when “add links between points, shortest first”, we need to add/find all the links until the longest one (solid line) so that we know the distance between the two clusters. </a:t>
            </a:r>
          </a:p>
        </p:txBody>
      </p:sp>
    </p:spTree>
    <p:extLst>
      <p:ext uri="{BB962C8B-B14F-4D97-AF65-F5344CB8AC3E}">
        <p14:creationId xmlns:p14="http://schemas.microsoft.com/office/powerpoint/2010/main" val="619079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06800" y="169101"/>
            <a:ext cx="7289800" cy="461665"/>
          </a:xfrm>
          <a:prstGeom prst="rect">
            <a:avLst/>
          </a:prstGeom>
          <a:noFill/>
        </p:spPr>
        <p:txBody>
          <a:bodyPr wrap="square" rtlCol="0">
            <a:spAutoFit/>
          </a:bodyPr>
          <a:lstStyle/>
          <a:p>
            <a:r>
              <a:rPr lang="en-AU" sz="2400" dirty="0"/>
              <a:t>Why MAX is also known as Complete Link or Clique?</a:t>
            </a:r>
          </a:p>
        </p:txBody>
      </p:sp>
      <p:sp>
        <p:nvSpPr>
          <p:cNvPr id="11" name="TextBox 10"/>
          <p:cNvSpPr txBox="1"/>
          <p:nvPr/>
        </p:nvSpPr>
        <p:spPr>
          <a:xfrm>
            <a:off x="228600" y="1676400"/>
            <a:ext cx="2882900" cy="2585323"/>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a group of points is not a cluster until all the points in it are completely linked, i.e. form a clique.</a:t>
            </a:r>
          </a:p>
        </p:txBody>
      </p:sp>
      <p:graphicFrame>
        <p:nvGraphicFramePr>
          <p:cNvPr id="8" name="Chart 7"/>
          <p:cNvGraphicFramePr/>
          <p:nvPr>
            <p:extLst>
              <p:ext uri="{D42A27DB-BD31-4B8C-83A1-F6EECF244321}">
                <p14:modId xmlns:p14="http://schemas.microsoft.com/office/powerpoint/2010/main" val="364431318"/>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9" name="Oval 8"/>
          <p:cNvSpPr/>
          <p:nvPr/>
        </p:nvSpPr>
        <p:spPr>
          <a:xfrm rot="613652">
            <a:off x="6635750"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Connector 13"/>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235700" y="3124201"/>
            <a:ext cx="787400" cy="1041399"/>
          </a:xfrm>
          <a:prstGeom prst="line">
            <a:avLst/>
          </a:prstGeom>
          <a:ln w="254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35700" y="3276601"/>
            <a:ext cx="1676400" cy="88899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846618" y="1447801"/>
            <a:ext cx="1601931" cy="11914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641273" y="1447801"/>
            <a:ext cx="2807276" cy="9421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rot="9580148">
            <a:off x="3911543" y="1014606"/>
            <a:ext cx="3870151" cy="1812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p:cNvSpPr/>
          <p:nvPr/>
        </p:nvSpPr>
        <p:spPr>
          <a:xfrm rot="8216043">
            <a:off x="5877099" y="2579106"/>
            <a:ext cx="2643519" cy="1812148"/>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5846618" y="2639291"/>
            <a:ext cx="1176483" cy="4595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5846618" y="2639291"/>
            <a:ext cx="369568" cy="156063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023101" y="1447801"/>
            <a:ext cx="444499" cy="16509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1447801"/>
            <a:ext cx="444500" cy="181609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46618" y="2639291"/>
            <a:ext cx="2065482" cy="63730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41273" y="2389909"/>
            <a:ext cx="2381827" cy="70889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41273" y="2389909"/>
            <a:ext cx="1574913" cy="1810021"/>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216186" y="1447801"/>
            <a:ext cx="1232363" cy="2752129"/>
          </a:xfrm>
          <a:prstGeom prst="line">
            <a:avLst/>
          </a:prstGeom>
          <a:ln w="254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41273" y="2389909"/>
            <a:ext cx="3270827" cy="886691"/>
          </a:xfrm>
          <a:prstGeom prst="line">
            <a:avLst/>
          </a:prstGeom>
          <a:ln w="38100">
            <a:solidFill>
              <a:schemeClr val="accent4"/>
            </a:solidFill>
            <a:prstDash val="soli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rot="946150">
            <a:off x="3862250" y="628492"/>
            <a:ext cx="4700560" cy="4390745"/>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TextBox 32"/>
          <p:cNvSpPr txBox="1"/>
          <p:nvPr/>
        </p:nvSpPr>
        <p:spPr>
          <a:xfrm>
            <a:off x="8801100" y="1676400"/>
            <a:ext cx="2882900" cy="1477328"/>
          </a:xfrm>
          <a:prstGeom prst="rect">
            <a:avLst/>
          </a:prstGeom>
          <a:noFill/>
        </p:spPr>
        <p:txBody>
          <a:bodyPr wrap="square" rtlCol="0">
            <a:spAutoFit/>
          </a:bodyPr>
          <a:lstStyle/>
          <a:p>
            <a:r>
              <a:rPr lang="en-AU" dirty="0"/>
              <a:t>(3,6) form a clique</a:t>
            </a:r>
          </a:p>
          <a:p>
            <a:r>
              <a:rPr lang="en-AU" dirty="0"/>
              <a:t>(2,5) form a clique</a:t>
            </a:r>
          </a:p>
          <a:p>
            <a:r>
              <a:rPr lang="en-AU" dirty="0"/>
              <a:t>(3,4,6) form a clique</a:t>
            </a:r>
          </a:p>
          <a:p>
            <a:r>
              <a:rPr lang="en-AU" dirty="0"/>
              <a:t>(1,2,5) form a clique</a:t>
            </a:r>
          </a:p>
          <a:p>
            <a:r>
              <a:rPr lang="en-AU" dirty="0"/>
              <a:t>(1,2,3,4,5,6) form a clique</a:t>
            </a:r>
          </a:p>
        </p:txBody>
      </p:sp>
    </p:spTree>
    <p:extLst>
      <p:ext uri="{BB962C8B-B14F-4D97-AF65-F5344CB8AC3E}">
        <p14:creationId xmlns:p14="http://schemas.microsoft.com/office/powerpoint/2010/main" val="408753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7946480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14" name="TextBox 13"/>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110728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12" name="TextBox 11"/>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372280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7946480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17027" y="2411208"/>
            <a:ext cx="2381827" cy="708891"/>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70864" y="2609917"/>
            <a:ext cx="2041236" cy="658655"/>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41273" y="2369667"/>
            <a:ext cx="3270827" cy="927842"/>
          </a:xfrm>
          <a:prstGeom prst="line">
            <a:avLst/>
          </a:prstGeom>
          <a:ln w="127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19" name="TextBox 18"/>
          <p:cNvSpPr txBox="1"/>
          <p:nvPr/>
        </p:nvSpPr>
        <p:spPr>
          <a:xfrm>
            <a:off x="8712200" y="3707725"/>
            <a:ext cx="2882900" cy="2862322"/>
          </a:xfrm>
          <a:prstGeom prst="rect">
            <a:avLst/>
          </a:prstGeom>
          <a:noFill/>
        </p:spPr>
        <p:txBody>
          <a:bodyPr wrap="square" rtlCol="0">
            <a:spAutoFit/>
          </a:bodyPr>
          <a:lstStyle/>
          <a:p>
            <a:r>
              <a:rPr lang="en-AU" dirty="0"/>
              <a:t>Recall that MIN uses the shortest link as the distance between two clusters, so when “add links between points, shortest first”, only the shortest link is added (i.e. needed to get the distance between the two clusters), so the dashed links won’t be added actually. </a:t>
            </a:r>
          </a:p>
        </p:txBody>
      </p:sp>
      <p:sp>
        <p:nvSpPr>
          <p:cNvPr id="14" name="TextBox 13"/>
          <p:cNvSpPr txBox="1"/>
          <p:nvPr/>
        </p:nvSpPr>
        <p:spPr>
          <a:xfrm>
            <a:off x="381000" y="18288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156185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7946480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946150">
            <a:off x="4006726" y="1823188"/>
            <a:ext cx="4437662" cy="16708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14" name="TextBox 13"/>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342021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7946480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946150">
            <a:off x="4006726" y="1823188"/>
            <a:ext cx="4437662" cy="16708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216186" y="3149036"/>
            <a:ext cx="806914" cy="1020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16" name="TextBox 15"/>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Tree>
    <p:extLst>
      <p:ext uri="{BB962C8B-B14F-4D97-AF65-F5344CB8AC3E}">
        <p14:creationId xmlns:p14="http://schemas.microsoft.com/office/powerpoint/2010/main" val="198890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279464802"/>
              </p:ext>
            </p:extLst>
          </p:nvPr>
        </p:nvGraphicFramePr>
        <p:xfrm>
          <a:off x="3517900" y="694266"/>
          <a:ext cx="50673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Oval 1"/>
          <p:cNvSpPr/>
          <p:nvPr/>
        </p:nvSpPr>
        <p:spPr>
          <a:xfrm rot="613652">
            <a:off x="6616699" y="2730501"/>
            <a:ext cx="1663700" cy="78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p:cNvCxnSpPr/>
          <p:nvPr/>
        </p:nvCxnSpPr>
        <p:spPr>
          <a:xfrm>
            <a:off x="7023100" y="3098800"/>
            <a:ext cx="889000" cy="1778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Oval 5"/>
          <p:cNvSpPr/>
          <p:nvPr/>
        </p:nvSpPr>
        <p:spPr>
          <a:xfrm rot="613652">
            <a:off x="4298511" y="2052447"/>
            <a:ext cx="1862568" cy="787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 name="Straight Connector 7"/>
          <p:cNvCxnSpPr/>
          <p:nvPr/>
        </p:nvCxnSpPr>
        <p:spPr>
          <a:xfrm>
            <a:off x="4641273" y="2389909"/>
            <a:ext cx="1205345" cy="24938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rot="946150">
            <a:off x="4006726" y="1823188"/>
            <a:ext cx="4437662" cy="167085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5895110" y="2639291"/>
            <a:ext cx="1127990" cy="45950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216186" y="3149036"/>
            <a:ext cx="806914" cy="10200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225557" y="3276600"/>
            <a:ext cx="1686543" cy="892493"/>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5892391" y="2658613"/>
            <a:ext cx="327965" cy="151047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641273" y="2385528"/>
            <a:ext cx="1579083" cy="1783564"/>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06800" y="169101"/>
            <a:ext cx="5930900" cy="461665"/>
          </a:xfrm>
          <a:prstGeom prst="rect">
            <a:avLst/>
          </a:prstGeom>
          <a:noFill/>
        </p:spPr>
        <p:txBody>
          <a:bodyPr wrap="square" rtlCol="0">
            <a:spAutoFit/>
          </a:bodyPr>
          <a:lstStyle/>
          <a:p>
            <a:r>
              <a:rPr lang="en-AU" sz="2400" dirty="0"/>
              <a:t>Why MIN is also known as Single Link?</a:t>
            </a:r>
          </a:p>
        </p:txBody>
      </p:sp>
      <p:sp>
        <p:nvSpPr>
          <p:cNvPr id="21" name="TextBox 20"/>
          <p:cNvSpPr txBox="1"/>
          <p:nvPr/>
        </p:nvSpPr>
        <p:spPr>
          <a:xfrm>
            <a:off x="228600" y="1676400"/>
            <a:ext cx="2882900" cy="2031325"/>
          </a:xfrm>
          <a:prstGeom prst="rect">
            <a:avLst/>
          </a:prstGeom>
          <a:noFill/>
        </p:spPr>
        <p:txBody>
          <a:bodyPr wrap="square" rtlCol="0">
            <a:spAutoFit/>
          </a:bodyPr>
          <a:lstStyle/>
          <a:p>
            <a:r>
              <a:rPr lang="en-AU" b="1" dirty="0"/>
              <a:t>ANSWER: </a:t>
            </a:r>
          </a:p>
          <a:p>
            <a:r>
              <a:rPr lang="en-AU" dirty="0"/>
              <a:t>If start with all points as singleton clusters and add links between points one at a time, </a:t>
            </a:r>
            <a:r>
              <a:rPr lang="en-AU" b="1" dirty="0">
                <a:solidFill>
                  <a:srgbClr val="FF0000"/>
                </a:solidFill>
              </a:rPr>
              <a:t>shortest first</a:t>
            </a:r>
            <a:r>
              <a:rPr lang="en-AU" dirty="0"/>
              <a:t>, then these single links combine the points into clusters</a:t>
            </a:r>
          </a:p>
        </p:txBody>
      </p:sp>
      <p:sp>
        <p:nvSpPr>
          <p:cNvPr id="16" name="TextBox 15"/>
          <p:cNvSpPr txBox="1"/>
          <p:nvPr/>
        </p:nvSpPr>
        <p:spPr>
          <a:xfrm>
            <a:off x="8712200" y="3707725"/>
            <a:ext cx="2882900" cy="2862322"/>
          </a:xfrm>
          <a:prstGeom prst="rect">
            <a:avLst/>
          </a:prstGeom>
          <a:noFill/>
        </p:spPr>
        <p:txBody>
          <a:bodyPr wrap="square" rtlCol="0">
            <a:spAutoFit/>
          </a:bodyPr>
          <a:lstStyle/>
          <a:p>
            <a:r>
              <a:rPr lang="en-AU" dirty="0"/>
              <a:t>Recall that MIN uses the shortest link as the distance between two clusters, so when “add links between points, shortest first”, only the shortest link is added (i.e. needed to get the distance between the two clusters), so the dashed links won’t be added actually. </a:t>
            </a:r>
          </a:p>
        </p:txBody>
      </p:sp>
    </p:spTree>
    <p:extLst>
      <p:ext uri="{BB962C8B-B14F-4D97-AF65-F5344CB8AC3E}">
        <p14:creationId xmlns:p14="http://schemas.microsoft.com/office/powerpoint/2010/main" val="3303380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eb2348f16d06135b36ec59fbf259fab194c5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3078</Words>
  <Application>Microsoft Macintosh PowerPoint</Application>
  <PresentationFormat>Widescreen</PresentationFormat>
  <Paragraphs>360</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South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dc:creator>
  <cp:lastModifiedBy>Lin Liu</cp:lastModifiedBy>
  <cp:revision>36</cp:revision>
  <dcterms:created xsi:type="dcterms:W3CDTF">2016-08-23T10:34:50Z</dcterms:created>
  <dcterms:modified xsi:type="dcterms:W3CDTF">2022-03-19T07:35:20Z</dcterms:modified>
</cp:coreProperties>
</file>