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DA3E-328C-26D4-6DFE-9DB4237D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2F5BC-F9BF-A81F-7BF8-07213887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B6B12-5977-DFD0-F34B-49219C60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C6C2B-CBAC-248D-2B85-2396D02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A1904-2E17-2568-F82E-8E95FA61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7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63197-167B-0BC8-220F-0ACC8A9D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8E390-48CB-48A1-7915-182BD3FF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55D10-1D65-0C9B-1601-BBE2C63D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95B68-6AF5-40E9-9E25-A367CF8D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E35E0-5D67-9A27-9A47-AB8FEB51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599006-9FA4-7910-D5C4-D8306D505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149F0C-CC96-C5BE-4F78-3FF61288C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B17D5-0463-F97A-AE66-B3DCE2FB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2F763-ED5A-591D-229C-9DA093DA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A83E2-D941-E370-30ED-42F9F37A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2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BBED3-A32C-B353-8867-84DA9CC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AA03C-534E-1EA7-3213-52940D986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C2544-F202-8D6B-9CA7-D78F6E07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36D28-DF17-6065-0A17-A3D81C8F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E2844-5E1E-0920-366F-F41E4CC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21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5F303-9DBF-14D3-CFC9-4F5D50C3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07892-B716-E70D-F025-0F57A3B8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531D1-6204-3213-9F9B-5714584A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0E245-276F-C650-4A65-E080466D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A1CF7-97D6-4D84-64AB-74BCE29D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72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C6DF9-614E-7E4E-89B3-5F43B03E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CAF4C-F8CB-52C4-2485-876A8F81D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38BFB8-3FCB-8B94-4349-DD9691C8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F5CECA-AE9C-B5D4-7BE7-8D86E41F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5C9C07-6CBE-5894-AFE0-54999CAA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77061D-C102-B47E-DC62-BD339912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1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B360-50D7-DCCF-AF41-6E806493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9E2BF-69B3-7B89-8D42-8DC28A84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6A08D0-510F-DF66-8CAF-0D1D38D7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92E94-22BC-4278-A843-DFD0CCBE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6CB170-902B-5598-080D-E1F25D75C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B68F01-9DC3-809F-F4E6-2BB7C541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59AB3D-E096-22BF-0FED-2B5E83BE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360C34-2707-EF64-2D70-293BEC8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6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7C087-76B4-DC29-1525-18724818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A21A7E-EA7D-6388-769A-35DFA98F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CD84C7-3160-5BDE-5E2F-B5E9C264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89BF9A-591F-A4BF-EBDB-69E0BF49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6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238E52-588C-F761-0850-DFE40366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A55034-B84C-3C6D-4E25-39489BE5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A57D1-0FBA-E8FC-1C5F-B2873788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4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9696C-64D9-0520-9757-65EE003E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26A30-DD6C-0AEF-D4FC-D787F216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487B5-86C2-F1F7-0896-78F87208E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CCE74-341E-4A37-947B-726BCC0A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DC5F6-3715-F686-715D-B72DFFA0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F71C9-69E6-3710-658B-EC036D8A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1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41826-18BB-A757-00C3-66B5BC02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C72E74-9C24-9F1F-32A3-B72AFD14A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3926DB-5797-8E20-8CAF-D868D92E3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35800-CA0D-9336-A688-37F14E2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37741-8897-C1C1-90D8-108110EE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4B790-4601-EEED-EC2B-453D6871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22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D7422A-9887-AFB5-0566-F2460782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A9DC37-B112-058E-3EBE-93943287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01077-CA23-18E5-6D8F-CCD14E32A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F8138-AC63-45F8-9F89-4985757543C7}" type="datetimeFigureOut">
              <a:rPr lang="es-MX" smtClean="0"/>
              <a:t>09/04/2024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C8892-46F7-E40D-023A-51DC5220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021DC-F039-A6FB-661B-2E43678E0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35BEC-71D4-43C3-8601-44C23D670B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9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951A1-744D-2874-8C11-E122E993A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Idea general de red neuronal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06D8BF-846F-88B0-1992-9437DDA03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901"/>
            <a:ext cx="9144000" cy="1655762"/>
          </a:xfrm>
        </p:spPr>
        <p:txBody>
          <a:bodyPr/>
          <a:lstStyle/>
          <a:p>
            <a:r>
              <a:rPr lang="es-MX" dirty="0"/>
              <a:t>Equipo de 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EE139D-2811-561D-90DC-0AA160451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8" b="29243"/>
          <a:stretch/>
        </p:blipFill>
        <p:spPr>
          <a:xfrm>
            <a:off x="8952271" y="376602"/>
            <a:ext cx="3048000" cy="12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C3635-3890-CA4D-4262-1227F382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principales.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5606DE-3E59-6365-37BB-4A8995C7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 se mantenga fuera del umbral del 30% de carga.</a:t>
            </a:r>
          </a:p>
          <a:p>
            <a:r>
              <a:rPr lang="es-MX" dirty="0"/>
              <a:t>Que haga la mayor cantidad de tareas (Priorizando las tareas).</a:t>
            </a:r>
          </a:p>
          <a:p>
            <a:r>
              <a:rPr lang="es-MX" dirty="0"/>
              <a:t>Que envíe la mayor cantidad de datos (Priorizando los datos).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D30B8F-E18A-AF70-A069-B0E671E47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8" b="29243"/>
          <a:stretch/>
        </p:blipFill>
        <p:spPr>
          <a:xfrm>
            <a:off x="8952271" y="376602"/>
            <a:ext cx="3048000" cy="12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A8EFE-34AF-467A-D777-C15761CB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la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F49F4-CC29-2748-235A-73F4350B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Online vs </a:t>
            </a:r>
            <a:r>
              <a:rPr lang="es-MX" dirty="0" err="1"/>
              <a:t>Batch</a:t>
            </a:r>
            <a:endParaRPr lang="es-MX" dirty="0"/>
          </a:p>
          <a:p>
            <a:r>
              <a:rPr lang="es-MX" dirty="0"/>
              <a:t>Supervisado vs no supervisado</a:t>
            </a:r>
          </a:p>
          <a:p>
            <a:pPr marL="0" indent="0">
              <a:buNone/>
            </a:pPr>
            <a:r>
              <a:rPr lang="es-MX" dirty="0"/>
              <a:t>	Depende de cómo estén los datos de entrenamiento</a:t>
            </a:r>
          </a:p>
          <a:p>
            <a:r>
              <a:rPr lang="es-MX" dirty="0"/>
              <a:t>Refuerzo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B20DB2-5F26-339F-71F6-0ABA0C60E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8" b="29243"/>
          <a:stretch/>
        </p:blipFill>
        <p:spPr>
          <a:xfrm>
            <a:off x="8952271" y="376602"/>
            <a:ext cx="3048000" cy="12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4EC81-A7DF-E8D6-5FF8-30CCA0AB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por tomar en cuenta en la composición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0B114-BAF2-43A3-7CA7-70A74757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1- Ordenamiento de la ejecución de tareas. </a:t>
            </a:r>
          </a:p>
          <a:p>
            <a:pPr lvl="1"/>
            <a:r>
              <a:rPr lang="es-MX" dirty="0"/>
              <a:t>Algoritmo de regresión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2- Priorización de que datos baja.</a:t>
            </a:r>
            <a:br>
              <a:rPr lang="es-MX" dirty="0"/>
            </a:br>
            <a:r>
              <a:rPr lang="es-MX" dirty="0"/>
              <a:t>	Fotografías*	</a:t>
            </a:r>
            <a:br>
              <a:rPr lang="es-MX" dirty="0"/>
            </a:br>
            <a:r>
              <a:rPr lang="es-MX" dirty="0"/>
              <a:t>		Red neuronal que las clasifique para conocer su 			prioridad de bajada* </a:t>
            </a:r>
          </a:p>
        </p:txBody>
      </p:sp>
    </p:spTree>
    <p:extLst>
      <p:ext uri="{BB962C8B-B14F-4D97-AF65-F5344CB8AC3E}">
        <p14:creationId xmlns:p14="http://schemas.microsoft.com/office/powerpoint/2010/main" val="385097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4EC81-A7DF-E8D6-5FF8-30CCA0AB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por tomar en cuenta en la composición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0B114-BAF2-43A3-7CA7-70A74757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1- Orientada a la detección de anomalías.  </a:t>
            </a:r>
          </a:p>
          <a:p>
            <a:pPr lvl="1"/>
            <a:r>
              <a:rPr lang="es-MX" dirty="0"/>
              <a:t>Si un sistema no inicio bien su ejecución.</a:t>
            </a:r>
          </a:p>
          <a:p>
            <a:pPr lvl="1"/>
            <a:r>
              <a:rPr lang="es-MX" dirty="0"/>
              <a:t>Si empieza a consumir más energía de lo esperado.</a:t>
            </a:r>
          </a:p>
          <a:p>
            <a:pPr lvl="1"/>
            <a:r>
              <a:rPr lang="es-MX" dirty="0"/>
              <a:t>Está consumiendo energía, pero no recolectando datos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Lo importante es que pueda reconocer estos fallos y en el mejor de los casos implementar un plan de acción, por ejemplo, reiniciar el subsistema. </a:t>
            </a:r>
          </a:p>
        </p:txBody>
      </p:sp>
    </p:spTree>
    <p:extLst>
      <p:ext uri="{BB962C8B-B14F-4D97-AF65-F5344CB8AC3E}">
        <p14:creationId xmlns:p14="http://schemas.microsoft.com/office/powerpoint/2010/main" val="35537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AF139-A170-284D-6BF2-6BCEBEA6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necesarias por conocer.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DE759-557B-4F40-D52E-2EACB9A3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Lista completa de funciones que puede ejecutar en x o y tiempo. </a:t>
            </a:r>
          </a:p>
          <a:p>
            <a:r>
              <a:rPr lang="es-MX" dirty="0"/>
              <a:t>Datos de entrenamiento. </a:t>
            </a:r>
          </a:p>
          <a:p>
            <a:r>
              <a:rPr lang="es-MX" dirty="0"/>
              <a:t>Criterios de priorización de los diferentes datos. </a:t>
            </a:r>
          </a:p>
          <a:p>
            <a:r>
              <a:rPr lang="es-MX" dirty="0"/>
              <a:t>Ancho de banda (Evitar Saturaciones).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A3DBA5-38FE-B504-283D-BF1DF99CD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88" b="29243"/>
          <a:stretch/>
        </p:blipFill>
        <p:spPr>
          <a:xfrm>
            <a:off x="8952271" y="376602"/>
            <a:ext cx="3048000" cy="12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59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225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Idea general de red neuronal</vt:lpstr>
      <vt:lpstr>Objetivos principales.</vt:lpstr>
      <vt:lpstr>Propuesta de la red</vt:lpstr>
      <vt:lpstr>Partes por tomar en cuenta en la composición </vt:lpstr>
      <vt:lpstr>Partes por tomar en cuenta en la composición </vt:lpstr>
      <vt:lpstr>Partes necesarias por conocer.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general de red neuronal</dc:title>
  <dc:creator>Sebas Hernández</dc:creator>
  <cp:lastModifiedBy>Sebas Hernández</cp:lastModifiedBy>
  <cp:revision>2</cp:revision>
  <dcterms:created xsi:type="dcterms:W3CDTF">2024-04-09T05:18:36Z</dcterms:created>
  <dcterms:modified xsi:type="dcterms:W3CDTF">2024-04-09T15:19:01Z</dcterms:modified>
</cp:coreProperties>
</file>