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670FE10-F406-47AF-8AE1-E9BA4C7E25F2}" type="datetimeFigureOut">
              <a:rPr lang="en-GB" smtClean="0"/>
              <a:t>09/08/2023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smtClean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44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30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3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310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5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35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55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41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18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34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04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57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800" dirty="0">
                <a:latin typeface="+mn-lt"/>
              </a:rPr>
              <a:t>Enhancing Customer Comfort: Improving British Airways'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Customer Satisfaction Analysis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+mj-lt"/>
              </a:rPr>
              <a:t>Present </a:t>
            </a:r>
            <a:r>
              <a:rPr lang="en-GB" dirty="0">
                <a:latin typeface="+mj-lt"/>
              </a:rPr>
              <a:t>key findings</a:t>
            </a:r>
            <a:r>
              <a:rPr lang="en-GB" dirty="0" smtClean="0">
                <a:latin typeface="+mj-lt"/>
              </a:rPr>
              <a:t>:</a:t>
            </a:r>
          </a:p>
          <a:p>
            <a:r>
              <a:rPr lang="en-GB" dirty="0" smtClean="0">
                <a:latin typeface="+mj-lt"/>
              </a:rPr>
              <a:t>Cabin </a:t>
            </a:r>
            <a:r>
              <a:rPr lang="en-GB" dirty="0">
                <a:latin typeface="+mj-lt"/>
              </a:rPr>
              <a:t>staff service rated highly by customers.</a:t>
            </a:r>
          </a:p>
          <a:p>
            <a:r>
              <a:rPr lang="en-GB" dirty="0">
                <a:latin typeface="+mj-lt"/>
              </a:rPr>
              <a:t>Couple Leisure seats received superior ratings for comfort.</a:t>
            </a:r>
          </a:p>
          <a:p>
            <a:r>
              <a:rPr lang="en-GB" dirty="0">
                <a:latin typeface="+mj-lt"/>
              </a:rPr>
              <a:t>Inflight entertainment is crucial for customer satisfaction and recommendations.</a:t>
            </a:r>
          </a:p>
          <a:p>
            <a:r>
              <a:rPr lang="en-GB" dirty="0">
                <a:latin typeface="+mj-lt"/>
              </a:rPr>
              <a:t>Solo Leisure customers showed high overall service satisfaction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Improvement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+mj-lt"/>
              </a:rPr>
              <a:t>A) Cabin Staff Service:</a:t>
            </a:r>
          </a:p>
          <a:p>
            <a:r>
              <a:rPr lang="en-GB" dirty="0">
                <a:latin typeface="+mj-lt"/>
              </a:rPr>
              <a:t>Invest in training and development programs.</a:t>
            </a:r>
          </a:p>
          <a:p>
            <a:r>
              <a:rPr lang="en-GB" dirty="0">
                <a:latin typeface="+mj-lt"/>
              </a:rPr>
              <a:t>Empower cabin crew to provide exceptional service.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B) Seat Comfort:</a:t>
            </a:r>
          </a:p>
          <a:p>
            <a:r>
              <a:rPr lang="en-GB" dirty="0">
                <a:latin typeface="+mj-lt"/>
              </a:rPr>
              <a:t>Upgrade seats or offer more Couple Leisure seats.</a:t>
            </a:r>
          </a:p>
          <a:p>
            <a:r>
              <a:rPr lang="en-GB" dirty="0">
                <a:latin typeface="+mj-lt"/>
              </a:rPr>
              <a:t>Focus on ergonomics and additional amenities.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C) Inflight Entertainment:</a:t>
            </a:r>
          </a:p>
          <a:p>
            <a:r>
              <a:rPr lang="en-GB" dirty="0">
                <a:latin typeface="+mj-lt"/>
              </a:rPr>
              <a:t>Enhance the range and quality of entertainment options.</a:t>
            </a:r>
          </a:p>
          <a:p>
            <a:r>
              <a:rPr lang="en-GB" dirty="0">
                <a:latin typeface="+mj-lt"/>
              </a:rPr>
              <a:t>Cater to various customer preferences.</a:t>
            </a:r>
          </a:p>
        </p:txBody>
      </p:sp>
    </p:spTree>
    <p:extLst>
      <p:ext uri="{BB962C8B-B14F-4D97-AF65-F5344CB8AC3E}">
        <p14:creationId xmlns:p14="http://schemas.microsoft.com/office/powerpoint/2010/main" val="30441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Targeting Solo Leisure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4217" y="670560"/>
            <a:ext cx="6459582" cy="5523820"/>
          </a:xfrm>
        </p:spPr>
        <p:txBody>
          <a:bodyPr/>
          <a:lstStyle/>
          <a:p>
            <a:r>
              <a:rPr lang="en-GB" dirty="0">
                <a:latin typeface="+mj-lt"/>
              </a:rPr>
              <a:t>Leverage positive feedback from Solo Leisure segment.</a:t>
            </a:r>
          </a:p>
          <a:p>
            <a:r>
              <a:rPr lang="en-GB" dirty="0">
                <a:latin typeface="+mj-lt"/>
              </a:rPr>
              <a:t>Launch targeted marketing campaigns and special offers.</a:t>
            </a:r>
          </a:p>
          <a:p>
            <a:r>
              <a:rPr lang="en-GB" dirty="0">
                <a:latin typeface="+mj-lt"/>
              </a:rPr>
              <a:t>Strengthen customer engagement and loyalty.</a:t>
            </a:r>
          </a:p>
        </p:txBody>
      </p:sp>
    </p:spTree>
    <p:extLst>
      <p:ext uri="{BB962C8B-B14F-4D97-AF65-F5344CB8AC3E}">
        <p14:creationId xmlns:p14="http://schemas.microsoft.com/office/powerpoint/2010/main" val="191044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Expected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Increased customer satisfaction and loyalty.</a:t>
            </a:r>
          </a:p>
          <a:p>
            <a:r>
              <a:rPr lang="en-GB" dirty="0">
                <a:latin typeface="+mj-lt"/>
              </a:rPr>
              <a:t>Positive word-of-mouth and more recommendations.</a:t>
            </a:r>
          </a:p>
          <a:p>
            <a:r>
              <a:rPr lang="en-GB" dirty="0">
                <a:latin typeface="+mj-lt"/>
              </a:rPr>
              <a:t>Attracting new customers and sustaining growth.</a:t>
            </a:r>
          </a:p>
        </p:txBody>
      </p:sp>
    </p:spTree>
    <p:extLst>
      <p:ext uri="{BB962C8B-B14F-4D97-AF65-F5344CB8AC3E}">
        <p14:creationId xmlns:p14="http://schemas.microsoft.com/office/powerpoint/2010/main" val="428155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+mn-lt"/>
              </a:rPr>
              <a:t>Visualized results</a:t>
            </a:r>
            <a:endParaRPr lang="en-US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925" y="1279704"/>
            <a:ext cx="2970575" cy="1945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347" y="1309302"/>
            <a:ext cx="2839023" cy="1915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896" y="4019348"/>
            <a:ext cx="2929530" cy="18502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525" y="4153150"/>
            <a:ext cx="2907975" cy="18717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7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Visualized results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8751" y="3953692"/>
            <a:ext cx="3907531" cy="2510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319" y="522514"/>
            <a:ext cx="4064396" cy="260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3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Visualized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9152" y="736713"/>
            <a:ext cx="3632042" cy="2346121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153" y="3300410"/>
            <a:ext cx="3576254" cy="28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0968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31</TotalTime>
  <Words>168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</vt:lpstr>
      <vt:lpstr>Enhancing Customer Comfort: Improving British Airways' Services</vt:lpstr>
      <vt:lpstr>Customer Satisfaction Analysis</vt:lpstr>
      <vt:lpstr>Improvement Strategies</vt:lpstr>
      <vt:lpstr>Targeting Solo Leisure Customers</vt:lpstr>
      <vt:lpstr>Expected Benefits</vt:lpstr>
      <vt:lpstr>Visualized results</vt:lpstr>
      <vt:lpstr>Visualized results</vt:lpstr>
      <vt:lpstr>Visualized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Gaayana</cp:lastModifiedBy>
  <cp:revision>6</cp:revision>
  <dcterms:created xsi:type="dcterms:W3CDTF">2022-12-06T11:13:27Z</dcterms:created>
  <dcterms:modified xsi:type="dcterms:W3CDTF">2023-08-09T18:18:14Z</dcterms:modified>
</cp:coreProperties>
</file>