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Blinker SemiBold"/>
      <p:regular r:id="rId13"/>
      <p:bold r:id="rId14"/>
    </p:embeddedFont>
    <p:embeddedFont>
      <p:font typeface="Fira Sans Condensed Medium"/>
      <p:regular r:id="rId15"/>
      <p:bold r:id="rId16"/>
      <p:italic r:id="rId17"/>
      <p:boldItalic r:id="rId18"/>
    </p:embeddedFont>
    <p:embeddedFont>
      <p:font typeface="Blinker"/>
      <p:regular r:id="rId19"/>
      <p:bold r:id="rId20"/>
    </p:embeddedFont>
    <p:embeddedFont>
      <p:font typeface="Big Shoulders Text Ligh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linker-bold.fntdata"/><Relationship Id="rId22" Type="http://schemas.openxmlformats.org/officeDocument/2006/relationships/font" Target="fonts/BigShouldersTextLight-bold.fntdata"/><Relationship Id="rId21" Type="http://schemas.openxmlformats.org/officeDocument/2006/relationships/font" Target="fonts/BigShouldersText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BlinkerSemiBold-regular.fntdata"/><Relationship Id="rId12" Type="http://schemas.openxmlformats.org/officeDocument/2006/relationships/slide" Target="slides/slide6.xml"/><Relationship Id="rId15" Type="http://schemas.openxmlformats.org/officeDocument/2006/relationships/font" Target="fonts/FiraSansCondensedMedium-regular.fntdata"/><Relationship Id="rId14" Type="http://schemas.openxmlformats.org/officeDocument/2006/relationships/font" Target="fonts/BlinkerSemiBold-bold.fntdata"/><Relationship Id="rId17" Type="http://schemas.openxmlformats.org/officeDocument/2006/relationships/font" Target="fonts/FiraSansCondensedMedium-italic.fntdata"/><Relationship Id="rId16" Type="http://schemas.openxmlformats.org/officeDocument/2006/relationships/font" Target="fonts/FiraSansCondensedMedium-bold.fntdata"/><Relationship Id="rId19" Type="http://schemas.openxmlformats.org/officeDocument/2006/relationships/font" Target="fonts/Blinker-regular.fntdata"/><Relationship Id="rId18" Type="http://schemas.openxmlformats.org/officeDocument/2006/relationships/font" Target="fonts/FiraSansCondensed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a:t>
            </a:r>
            <a:endParaRPr/>
          </a:p>
          <a:p>
            <a:pPr indent="0" lvl="0" marL="0" rtl="0" algn="l">
              <a:spcBef>
                <a:spcPts val="0"/>
              </a:spcBef>
              <a:spcAft>
                <a:spcPts val="0"/>
              </a:spcAft>
              <a:buNone/>
            </a:pPr>
            <a:r>
              <a:rPr lang="en"/>
              <a:t>This is the pitch for the bachelor project by Tobias and Emilie regarding email classification.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a25d6e3485_0_1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a25d6e3485_0_1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classification is the </a:t>
            </a:r>
            <a:r>
              <a:rPr lang="en"/>
              <a:t>process of sorting text, or in this case emails, into 1 of multiple predefined topics.</a:t>
            </a:r>
            <a:endParaRPr/>
          </a:p>
          <a:p>
            <a:pPr indent="0" lvl="0" marL="0" rtl="0" algn="l">
              <a:spcBef>
                <a:spcPts val="0"/>
              </a:spcBef>
              <a:spcAft>
                <a:spcPts val="0"/>
              </a:spcAft>
              <a:buNone/>
            </a:pPr>
            <a:r>
              <a:rPr lang="en"/>
              <a:t>By using machine learning to classify emails from customers into these </a:t>
            </a:r>
            <a:r>
              <a:rPr lang="en"/>
              <a:t>predefined</a:t>
            </a:r>
            <a:r>
              <a:rPr lang="en"/>
              <a:t> topics, it will allow for the employee who specializes in that topic to answer the email.</a:t>
            </a:r>
            <a:endParaRPr/>
          </a:p>
          <a:p>
            <a:pPr indent="0" lvl="0" marL="0" rtl="0" algn="l">
              <a:spcBef>
                <a:spcPts val="0"/>
              </a:spcBef>
              <a:spcAft>
                <a:spcPts val="0"/>
              </a:spcAft>
              <a:buNone/>
            </a:pPr>
            <a:r>
              <a:rPr lang="en"/>
              <a:t>This will make the process faster and give more qualified answers </a:t>
            </a:r>
            <a:r>
              <a:rPr lang="en"/>
              <a:t>which will lead to an overall increase</a:t>
            </a:r>
            <a:r>
              <a:rPr lang="en"/>
              <a:t> in customer support satisfaction.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ab4670237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ab4670237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not only increase your customers satisfaction and help to maintain their trust but it will also </a:t>
            </a:r>
            <a:r>
              <a:rPr lang="en"/>
              <a:t>reduce</a:t>
            </a:r>
            <a:r>
              <a:rPr lang="en"/>
              <a:t> costs by decreasing the amount of manual work you would have to do if you manually sorted the emails.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a25d6e348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a25d6e348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classification process starts when you or your company </a:t>
            </a:r>
            <a:r>
              <a:rPr lang="en"/>
              <a:t>receive</a:t>
            </a:r>
            <a:r>
              <a:rPr lang="en"/>
              <a:t> an email. The email is then preprocessed to remove irrelevant words and symbols, this is done to make the model faster and more accurate. The machine learning model will then classify the email into the corresponding topic and lastly it will be delivered to the employee or department specializing in that topic.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now give a short demonstration.</a:t>
            </a:r>
            <a:endParaRPr/>
          </a:p>
          <a:p>
            <a:pPr indent="0" lvl="0" marL="0" rtl="0" algn="l">
              <a:spcBef>
                <a:spcPts val="0"/>
              </a:spcBef>
              <a:spcAft>
                <a:spcPts val="0"/>
              </a:spcAft>
              <a:buNone/>
            </a:pPr>
            <a:r>
              <a:rPr lang="en"/>
              <a:t>For this to work you will need a machine learning model trained on you data, since this takes some time we have gone ahead and already trained ours on an IT companies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Open cmd and folder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So we can load in a model, </a:t>
            </a:r>
            <a:r>
              <a:rPr lang="en"/>
              <a:t>by giving it a shcema of preprocessed data and the trained machine learning model. We are going to be using our data and model that you can see here on the bottom.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load pitchData.csv pitchModel.zip</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it is loaded we can then try to predict an email. As an example let’s writet I forgot my password.</a:t>
            </a:r>
            <a:endParaRPr/>
          </a:p>
          <a:p>
            <a:pPr indent="0" lvl="0" marL="0" rtl="0" algn="l">
              <a:spcBef>
                <a:spcPts val="0"/>
              </a:spcBef>
              <a:spcAft>
                <a:spcPts val="0"/>
              </a:spcAft>
              <a:buNone/>
            </a:pPr>
            <a:r>
              <a:rPr b="1" lang="en"/>
              <a:t>p</a:t>
            </a:r>
            <a:r>
              <a:rPr b="1" lang="en"/>
              <a:t>red I forgot my password</a:t>
            </a:r>
            <a:endParaRPr b="1"/>
          </a:p>
          <a:p>
            <a:pPr indent="0" lvl="0" marL="0" rtl="0" algn="l">
              <a:spcBef>
                <a:spcPts val="0"/>
              </a:spcBef>
              <a:spcAft>
                <a:spcPts val="0"/>
              </a:spcAft>
              <a:buClr>
                <a:schemeClr val="dk1"/>
              </a:buClr>
              <a:buSzPts val="1100"/>
              <a:buFont typeface="Arial"/>
              <a:buNone/>
            </a:pPr>
            <a:r>
              <a:rPr lang="en">
                <a:solidFill>
                  <a:schemeClr val="dk1"/>
                </a:solidFill>
              </a:rPr>
              <a:t>The model then predicts that this email would belong to the accounts/rights topic according to its data.</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If we then instead write i have trouble getting into</a:t>
            </a:r>
            <a:endParaRPr/>
          </a:p>
          <a:p>
            <a:pPr indent="0" lvl="0" marL="0" rtl="0" algn="l">
              <a:spcBef>
                <a:spcPts val="0"/>
              </a:spcBef>
              <a:spcAft>
                <a:spcPts val="0"/>
              </a:spcAft>
              <a:buNone/>
            </a:pPr>
            <a:r>
              <a:rPr b="1" lang="en"/>
              <a:t>Pred I have trouble getting into</a:t>
            </a:r>
            <a:endParaRPr b="1"/>
          </a:p>
          <a:p>
            <a:pPr indent="0" lvl="0" marL="0" rtl="0" algn="l">
              <a:spcBef>
                <a:spcPts val="0"/>
              </a:spcBef>
              <a:spcAft>
                <a:spcPts val="0"/>
              </a:spcAft>
              <a:buNone/>
            </a:pPr>
            <a:r>
              <a:rPr lang="en"/>
              <a:t>It assumes that you that it might be because of your vpn or with getting onto your vpn, but if you specify that it is outlook you have trouble getting into</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Pred I have trouble getting into outlook</a:t>
            </a:r>
            <a:endParaRPr b="1"/>
          </a:p>
          <a:p>
            <a:pPr indent="0" lvl="0" marL="0" rtl="0" algn="l">
              <a:spcBef>
                <a:spcPts val="0"/>
              </a:spcBef>
              <a:spcAft>
                <a:spcPts val="0"/>
              </a:spcAft>
              <a:buNone/>
            </a:pPr>
            <a:r>
              <a:rPr lang="en"/>
              <a:t>It will know you are talking about accessing emails and classify it into the emails 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this will ofcourse happen automatically in your system these commands are just to showcase how it functions.</a:t>
            </a:r>
            <a:br>
              <a:rPr lang="en"/>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d24ebc5edf_2_2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d24ebc5edf_2_2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benefits of your solution is easy to maintain. Since it is possible to retrain the model and customize the preprocessing to your needs.</a:t>
            </a:r>
            <a:endParaRPr/>
          </a:p>
          <a:p>
            <a:pPr indent="0" lvl="0" marL="0" rtl="0" algn="l">
              <a:spcBef>
                <a:spcPts val="0"/>
              </a:spcBef>
              <a:spcAft>
                <a:spcPts val="0"/>
              </a:spcAft>
              <a:buNone/>
            </a:pPr>
            <a:r>
              <a:rPr lang="en"/>
              <a:t>Furthermore our solution is build on the ML.NET framework which has outperformed competitors like scikit-learn and H20 </a:t>
            </a:r>
            <a:r>
              <a:rPr lang="en">
                <a:solidFill>
                  <a:schemeClr val="dk1"/>
                </a:solidFill>
              </a:rPr>
              <a:t>when it comes to</a:t>
            </a:r>
            <a:r>
              <a:rPr lang="en">
                <a:solidFill>
                  <a:schemeClr val="dk1"/>
                </a:solidFill>
              </a:rPr>
              <a:t> large datasets</a:t>
            </a:r>
            <a:r>
              <a:rPr lang="en"/>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a2ced7f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a2ced7f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was all from us, thank you for listening.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338500" y="1274925"/>
            <a:ext cx="4467000" cy="195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b="1" sz="7200">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41100" y="3460575"/>
            <a:ext cx="5461800" cy="40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rect b="b" l="l" r="r" t="t"/>
              <a:pathLst>
                <a:path extrusionOk="0" fill="none" h="125158" w="125176">
                  <a:moveTo>
                    <a:pt x="1" y="33536"/>
                  </a:moveTo>
                  <a:lnTo>
                    <a:pt x="125176" y="1"/>
                  </a:lnTo>
                  <a:lnTo>
                    <a:pt x="91623" y="12515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3192930">
              <a:off x="5606430" y="170765"/>
              <a:ext cx="2960223" cy="2960249"/>
            </a:xfrm>
            <a:custGeom>
              <a:rect b="b" l="l" r="r" t="t"/>
              <a:pathLst>
                <a:path extrusionOk="0" fill="none" h="116104" w="116103">
                  <a:moveTo>
                    <a:pt x="1" y="31107"/>
                  </a:moveTo>
                  <a:lnTo>
                    <a:pt x="116103" y="1"/>
                  </a:lnTo>
                  <a:lnTo>
                    <a:pt x="84978" y="116103"/>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3192930">
              <a:off x="5748583" y="290066"/>
              <a:ext cx="2729352" cy="2729378"/>
            </a:xfrm>
            <a:custGeom>
              <a:rect b="b" l="l" r="r" t="t"/>
              <a:pathLst>
                <a:path extrusionOk="0" fill="none" h="107049" w="107048">
                  <a:moveTo>
                    <a:pt x="0" y="28679"/>
                  </a:moveTo>
                  <a:lnTo>
                    <a:pt x="107048" y="1"/>
                  </a:lnTo>
                  <a:lnTo>
                    <a:pt x="78351" y="10704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3192930">
              <a:off x="5890915" y="409010"/>
              <a:ext cx="2498507" cy="2498966"/>
            </a:xfrm>
            <a:custGeom>
              <a:rect b="b" l="l" r="r" t="t"/>
              <a:pathLst>
                <a:path extrusionOk="0" fill="none" h="98012" w="97994">
                  <a:moveTo>
                    <a:pt x="0" y="26269"/>
                  </a:moveTo>
                  <a:lnTo>
                    <a:pt x="97993" y="0"/>
                  </a:lnTo>
                  <a:lnTo>
                    <a:pt x="71724" y="980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3192930">
              <a:off x="6033241" y="528373"/>
              <a:ext cx="2267661" cy="2267661"/>
            </a:xfrm>
            <a:custGeom>
              <a:rect b="b" l="l" r="r" t="t"/>
              <a:pathLst>
                <a:path extrusionOk="0" fill="none" h="88940" w="88940">
                  <a:moveTo>
                    <a:pt x="1" y="23842"/>
                  </a:moveTo>
                  <a:lnTo>
                    <a:pt x="88939" y="1"/>
                  </a:lnTo>
                  <a:lnTo>
                    <a:pt x="65098" y="8894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3192930">
              <a:off x="6175394" y="647674"/>
              <a:ext cx="2036790" cy="2036790"/>
            </a:xfrm>
            <a:custGeom>
              <a:rect b="b" l="l" r="r" t="t"/>
              <a:pathLst>
                <a:path extrusionOk="0" fill="none" h="79885" w="79885">
                  <a:moveTo>
                    <a:pt x="0" y="21414"/>
                  </a:moveTo>
                  <a:lnTo>
                    <a:pt x="79885" y="1"/>
                  </a:lnTo>
                  <a:lnTo>
                    <a:pt x="58471" y="798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3192930">
              <a:off x="6317537" y="766970"/>
              <a:ext cx="1805919" cy="1805945"/>
            </a:xfrm>
            <a:custGeom>
              <a:rect b="b" l="l" r="r" t="t"/>
              <a:pathLst>
                <a:path extrusionOk="0" fill="none" h="70831" w="70830">
                  <a:moveTo>
                    <a:pt x="0" y="18986"/>
                  </a:moveTo>
                  <a:lnTo>
                    <a:pt x="70830" y="1"/>
                  </a:lnTo>
                  <a:lnTo>
                    <a:pt x="51845" y="7083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3192930">
              <a:off x="6459669" y="886261"/>
              <a:ext cx="1575074" cy="1575074"/>
            </a:xfrm>
            <a:custGeom>
              <a:rect b="b" l="l" r="r" t="t"/>
              <a:pathLst>
                <a:path extrusionOk="0" fill="none" h="61776" w="61776">
                  <a:moveTo>
                    <a:pt x="1" y="16558"/>
                  </a:moveTo>
                  <a:lnTo>
                    <a:pt x="61776" y="0"/>
                  </a:lnTo>
                  <a:lnTo>
                    <a:pt x="45219" y="6177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3192930">
              <a:off x="6601817" y="1005572"/>
              <a:ext cx="1344228" cy="1344202"/>
            </a:xfrm>
            <a:custGeom>
              <a:rect b="b" l="l" r="r" t="t"/>
              <a:pathLst>
                <a:path extrusionOk="0" fill="none" h="52721" w="52722">
                  <a:moveTo>
                    <a:pt x="1" y="14130"/>
                  </a:moveTo>
                  <a:lnTo>
                    <a:pt x="52721" y="0"/>
                  </a:lnTo>
                  <a:lnTo>
                    <a:pt x="38592" y="52721"/>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3192930">
              <a:off x="6744337" y="1125032"/>
              <a:ext cx="1112898" cy="1113382"/>
            </a:xfrm>
            <a:custGeom>
              <a:rect b="b" l="l" r="r" t="t"/>
              <a:pathLst>
                <a:path extrusionOk="0" fill="none" h="43668" w="43649">
                  <a:moveTo>
                    <a:pt x="1" y="11702"/>
                  </a:moveTo>
                  <a:lnTo>
                    <a:pt x="43648" y="1"/>
                  </a:lnTo>
                  <a:lnTo>
                    <a:pt x="31947" y="43667"/>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3192930">
              <a:off x="6886490" y="1244333"/>
              <a:ext cx="882027" cy="882511"/>
            </a:xfrm>
            <a:custGeom>
              <a:rect b="b" l="l" r="r" t="t"/>
              <a:pathLst>
                <a:path extrusionOk="0" fill="none" h="34613" w="34594">
                  <a:moveTo>
                    <a:pt x="0" y="9274"/>
                  </a:moveTo>
                  <a:lnTo>
                    <a:pt x="34594" y="1"/>
                  </a:lnTo>
                  <a:lnTo>
                    <a:pt x="25320" y="346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3192930">
              <a:off x="7028827" y="1363726"/>
              <a:ext cx="651156" cy="651181"/>
            </a:xfrm>
            <a:custGeom>
              <a:rect b="b" l="l" r="r" t="t"/>
              <a:pathLst>
                <a:path extrusionOk="0" fill="none" h="25540" w="25539">
                  <a:moveTo>
                    <a:pt x="0" y="6846"/>
                  </a:moveTo>
                  <a:lnTo>
                    <a:pt x="25539" y="1"/>
                  </a:lnTo>
                  <a:lnTo>
                    <a:pt x="18693" y="25539"/>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3192930">
              <a:off x="7170954" y="1483027"/>
              <a:ext cx="420336" cy="420310"/>
            </a:xfrm>
            <a:custGeom>
              <a:rect b="b" l="l" r="r" t="t"/>
              <a:pathLst>
                <a:path extrusionOk="0" fill="none" h="16485" w="16486">
                  <a:moveTo>
                    <a:pt x="1" y="4418"/>
                  </a:moveTo>
                  <a:lnTo>
                    <a:pt x="16485" y="0"/>
                  </a:lnTo>
                  <a:lnTo>
                    <a:pt x="12067" y="164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rect b="b" l="l" r="r" t="t"/>
              <a:pathLst>
                <a:path extrusionOk="0" fill="none" h="125158" w="125176">
                  <a:moveTo>
                    <a:pt x="1" y="33536"/>
                  </a:moveTo>
                  <a:lnTo>
                    <a:pt x="125176" y="1"/>
                  </a:lnTo>
                  <a:lnTo>
                    <a:pt x="91623" y="12515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821724">
              <a:off x="3574447" y="-512444"/>
              <a:ext cx="3988035" cy="3988069"/>
            </a:xfrm>
            <a:custGeom>
              <a:rect b="b" l="l" r="r" t="t"/>
              <a:pathLst>
                <a:path extrusionOk="0" fill="none" h="116104" w="116103">
                  <a:moveTo>
                    <a:pt x="1" y="31107"/>
                  </a:moveTo>
                  <a:lnTo>
                    <a:pt x="116103" y="1"/>
                  </a:lnTo>
                  <a:lnTo>
                    <a:pt x="84978" y="116103"/>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821724">
              <a:off x="3761028" y="-375828"/>
              <a:ext cx="3677003" cy="3677038"/>
            </a:xfrm>
            <a:custGeom>
              <a:rect b="b" l="l" r="r" t="t"/>
              <a:pathLst>
                <a:path extrusionOk="0" fill="none" h="107049" w="107048">
                  <a:moveTo>
                    <a:pt x="0" y="28679"/>
                  </a:moveTo>
                  <a:lnTo>
                    <a:pt x="107048" y="1"/>
                  </a:lnTo>
                  <a:lnTo>
                    <a:pt x="78351" y="10704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821724">
              <a:off x="3947681" y="-239817"/>
              <a:ext cx="3366007" cy="3366625"/>
            </a:xfrm>
            <a:custGeom>
              <a:rect b="b" l="l" r="r" t="t"/>
              <a:pathLst>
                <a:path extrusionOk="0" fill="none" h="98012" w="97994">
                  <a:moveTo>
                    <a:pt x="0" y="26269"/>
                  </a:moveTo>
                  <a:lnTo>
                    <a:pt x="97993" y="0"/>
                  </a:lnTo>
                  <a:lnTo>
                    <a:pt x="71724" y="980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821724">
              <a:off x="4134306" y="-103230"/>
              <a:ext cx="3055010" cy="3055010"/>
            </a:xfrm>
            <a:custGeom>
              <a:rect b="b" l="l" r="r" t="t"/>
              <a:pathLst>
                <a:path extrusionOk="0" fill="none" h="88940" w="88940">
                  <a:moveTo>
                    <a:pt x="1" y="23842"/>
                  </a:moveTo>
                  <a:lnTo>
                    <a:pt x="88939" y="1"/>
                  </a:lnTo>
                  <a:lnTo>
                    <a:pt x="65098" y="8894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821724">
              <a:off x="4320887" y="33386"/>
              <a:ext cx="2743979" cy="2743979"/>
            </a:xfrm>
            <a:custGeom>
              <a:rect b="b" l="l" r="r" t="t"/>
              <a:pathLst>
                <a:path extrusionOk="0" fill="none" h="79885" w="79885">
                  <a:moveTo>
                    <a:pt x="0" y="21414"/>
                  </a:moveTo>
                  <a:lnTo>
                    <a:pt x="79885" y="1"/>
                  </a:lnTo>
                  <a:lnTo>
                    <a:pt x="58471" y="798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821724">
              <a:off x="4507463" y="170001"/>
              <a:ext cx="2432947" cy="2432982"/>
            </a:xfrm>
            <a:custGeom>
              <a:rect b="b" l="l" r="r" t="t"/>
              <a:pathLst>
                <a:path extrusionOk="0" fill="none" h="70831" w="70830">
                  <a:moveTo>
                    <a:pt x="0" y="18986"/>
                  </a:moveTo>
                  <a:lnTo>
                    <a:pt x="70830" y="1"/>
                  </a:lnTo>
                  <a:lnTo>
                    <a:pt x="51845" y="7083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821724">
              <a:off x="4694010" y="306614"/>
              <a:ext cx="2121951" cy="2121951"/>
            </a:xfrm>
            <a:custGeom>
              <a:rect b="b" l="l" r="r" t="t"/>
              <a:pathLst>
                <a:path extrusionOk="0" fill="none" h="61776" w="61776">
                  <a:moveTo>
                    <a:pt x="1" y="16558"/>
                  </a:moveTo>
                  <a:lnTo>
                    <a:pt x="61776" y="0"/>
                  </a:lnTo>
                  <a:lnTo>
                    <a:pt x="45219" y="6177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821724">
              <a:off x="4880591" y="443234"/>
              <a:ext cx="1810954" cy="1810919"/>
            </a:xfrm>
            <a:custGeom>
              <a:rect b="b" l="l" r="r" t="t"/>
              <a:pathLst>
                <a:path extrusionOk="0" fill="none" h="52721" w="52722">
                  <a:moveTo>
                    <a:pt x="1" y="14130"/>
                  </a:moveTo>
                  <a:lnTo>
                    <a:pt x="52721" y="0"/>
                  </a:lnTo>
                  <a:lnTo>
                    <a:pt x="38592" y="52721"/>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821724">
              <a:off x="5067781" y="579889"/>
              <a:ext cx="1499304" cy="1499957"/>
            </a:xfrm>
            <a:custGeom>
              <a:rect b="b" l="l" r="r" t="t"/>
              <a:pathLst>
                <a:path extrusionOk="0" fill="none" h="43668" w="43649">
                  <a:moveTo>
                    <a:pt x="1" y="11702"/>
                  </a:moveTo>
                  <a:lnTo>
                    <a:pt x="43648" y="1"/>
                  </a:lnTo>
                  <a:lnTo>
                    <a:pt x="31947" y="43667"/>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21724">
              <a:off x="5254362" y="716505"/>
              <a:ext cx="1188273" cy="1188926"/>
            </a:xfrm>
            <a:custGeom>
              <a:rect b="b" l="l" r="r" t="t"/>
              <a:pathLst>
                <a:path extrusionOk="0" fill="none" h="34613" w="34594">
                  <a:moveTo>
                    <a:pt x="0" y="9274"/>
                  </a:moveTo>
                  <a:lnTo>
                    <a:pt x="34594" y="1"/>
                  </a:lnTo>
                  <a:lnTo>
                    <a:pt x="25320" y="346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21724">
              <a:off x="5441016" y="853130"/>
              <a:ext cx="877242" cy="877276"/>
            </a:xfrm>
            <a:custGeom>
              <a:rect b="b" l="l" r="r" t="t"/>
              <a:pathLst>
                <a:path extrusionOk="0" fill="none" h="25540" w="25539">
                  <a:moveTo>
                    <a:pt x="0" y="6846"/>
                  </a:moveTo>
                  <a:lnTo>
                    <a:pt x="25539" y="1"/>
                  </a:lnTo>
                  <a:lnTo>
                    <a:pt x="18693" y="25539"/>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21724">
              <a:off x="5627563" y="989746"/>
              <a:ext cx="566279" cy="566245"/>
            </a:xfrm>
            <a:custGeom>
              <a:rect b="b" l="l" r="r" t="t"/>
              <a:pathLst>
                <a:path extrusionOk="0" fill="none" h="16485" w="16486">
                  <a:moveTo>
                    <a:pt x="1" y="4418"/>
                  </a:moveTo>
                  <a:lnTo>
                    <a:pt x="16485" y="0"/>
                  </a:lnTo>
                  <a:lnTo>
                    <a:pt x="12067" y="164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4010284">
              <a:off x="-10255911" y="-5319321"/>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4010284">
              <a:off x="-10490515" y="-5419695"/>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4010284">
              <a:off x="-10711138" y="-5514079"/>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4010284">
              <a:off x="-10945750" y="-5614448"/>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4010284">
              <a:off x="-11187349" y="-5717799"/>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4010284">
              <a:off x="-10414254" y="-543377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4010284">
              <a:off x="-10544542" y="-5489512"/>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4010284">
              <a:off x="-10816820" y="-560599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4010284">
              <a:off x="-11043719" y="-570306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4010284">
              <a:off x="-11278183" y="-5803371"/>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4010284">
              <a:off x="-11496583" y="-589680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4010284">
              <a:off x="-11735409" y="-599897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6789716">
              <a:off x="-13329077" y="-6294821"/>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6789716">
              <a:off x="-13094472" y="-6194462"/>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6789716">
              <a:off x="-12873849" y="-6100078"/>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6789716">
              <a:off x="-12639238" y="-5999709"/>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6789716">
              <a:off x="-12397639" y="-5896343"/>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6789716">
              <a:off x="-14073909" y="-666022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6789716">
              <a:off x="-13943621" y="-6604488"/>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6789716">
              <a:off x="-13671342" y="-648800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6789716">
              <a:off x="-13444444" y="-639093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6789716">
              <a:off x="-13209980" y="-6290629"/>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6789716">
              <a:off x="-12991579" y="-619719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6789716">
              <a:off x="-12752754" y="-609502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9" name="Shape 259"/>
        <p:cNvGrpSpPr/>
        <p:nvPr/>
      </p:nvGrpSpPr>
      <p:grpSpPr>
        <a:xfrm>
          <a:off x="0" y="0"/>
          <a:ext cx="0" cy="0"/>
          <a:chOff x="0" y="0"/>
          <a:chExt cx="0" cy="0"/>
        </a:xfrm>
      </p:grpSpPr>
      <p:sp>
        <p:nvSpPr>
          <p:cNvPr id="260" name="Google Shape;260;p11"/>
          <p:cNvSpPr txBox="1"/>
          <p:nvPr>
            <p:ph hasCustomPrompt="1" type="title"/>
          </p:nvPr>
        </p:nvSpPr>
        <p:spPr>
          <a:xfrm>
            <a:off x="713225" y="1721875"/>
            <a:ext cx="7717500" cy="12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p:nvPr>
            <p:ph idx="1" type="body"/>
          </p:nvPr>
        </p:nvSpPr>
        <p:spPr>
          <a:xfrm>
            <a:off x="2747625" y="3035813"/>
            <a:ext cx="3648600" cy="385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1600"/>
              </a:spcBef>
              <a:spcAft>
                <a:spcPts val="0"/>
              </a:spcAft>
              <a:buSzPts val="1600"/>
              <a:buChar char="○"/>
              <a:defRPr/>
            </a:lvl2pPr>
            <a:lvl3pPr indent="-330200" lvl="2" marL="1371600" algn="ctr">
              <a:spcBef>
                <a:spcPts val="1600"/>
              </a:spcBef>
              <a:spcAft>
                <a:spcPts val="0"/>
              </a:spcAft>
              <a:buSzPts val="1600"/>
              <a:buChar char="■"/>
              <a:defRPr/>
            </a:lvl3pPr>
            <a:lvl4pPr indent="-330200" lvl="3" marL="1828800" algn="ctr">
              <a:spcBef>
                <a:spcPts val="1600"/>
              </a:spcBef>
              <a:spcAft>
                <a:spcPts val="0"/>
              </a:spcAft>
              <a:buSzPts val="1600"/>
              <a:buChar char="●"/>
              <a:defRPr/>
            </a:lvl4pPr>
            <a:lvl5pPr indent="-330200" lvl="4" marL="2286000" algn="ctr">
              <a:spcBef>
                <a:spcPts val="1600"/>
              </a:spcBef>
              <a:spcAft>
                <a:spcPts val="0"/>
              </a:spcAft>
              <a:buSzPts val="1600"/>
              <a:buChar char="○"/>
              <a:defRPr/>
            </a:lvl5pPr>
            <a:lvl6pPr indent="-330200" lvl="5" marL="2743200" algn="ctr">
              <a:spcBef>
                <a:spcPts val="1600"/>
              </a:spcBef>
              <a:spcAft>
                <a:spcPts val="0"/>
              </a:spcAft>
              <a:buSzPts val="1600"/>
              <a:buChar char="■"/>
              <a:defRPr/>
            </a:lvl6pPr>
            <a:lvl7pPr indent="-330200" lvl="6" marL="3200400" algn="ctr">
              <a:spcBef>
                <a:spcPts val="1600"/>
              </a:spcBef>
              <a:spcAft>
                <a:spcPts val="0"/>
              </a:spcAft>
              <a:buSzPts val="1600"/>
              <a:buChar char="●"/>
              <a:defRPr/>
            </a:lvl7pPr>
            <a:lvl8pPr indent="-330200" lvl="7" marL="3657600" algn="ctr">
              <a:spcBef>
                <a:spcPts val="1600"/>
              </a:spcBef>
              <a:spcAft>
                <a:spcPts val="0"/>
              </a:spcAft>
              <a:buSzPts val="1600"/>
              <a:buChar char="○"/>
              <a:defRPr/>
            </a:lvl8pPr>
            <a:lvl9pPr indent="-330200" lvl="8" marL="4114800" algn="ctr">
              <a:spcBef>
                <a:spcPts val="1600"/>
              </a:spcBef>
              <a:spcAft>
                <a:spcPts val="1600"/>
              </a:spcAft>
              <a:buSzPts val="1600"/>
              <a:buChar char="■"/>
              <a:defRPr/>
            </a:lvl9pPr>
          </a:lstStyle>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rect b="b" l="l" r="r" t="t"/>
              <a:pathLst>
                <a:path extrusionOk="0" fill="none" h="256418" w="256449">
                  <a:moveTo>
                    <a:pt x="0" y="128209"/>
                  </a:moveTo>
                  <a:lnTo>
                    <a:pt x="128209" y="0"/>
                  </a:lnTo>
                  <a:lnTo>
                    <a:pt x="256449" y="128209"/>
                  </a:lnTo>
                  <a:lnTo>
                    <a:pt x="128209" y="256417"/>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rot="1157744">
              <a:off x="3765127" y="-84021"/>
              <a:ext cx="6327250" cy="6003204"/>
            </a:xfrm>
            <a:custGeom>
              <a:rect b="b" l="l" r="r" t="t"/>
              <a:pathLst>
                <a:path extrusionOk="0" fill="none" h="241950" w="241921">
                  <a:moveTo>
                    <a:pt x="1" y="120975"/>
                  </a:moveTo>
                  <a:lnTo>
                    <a:pt x="120976" y="0"/>
                  </a:lnTo>
                  <a:lnTo>
                    <a:pt x="241920" y="120975"/>
                  </a:lnTo>
                  <a:lnTo>
                    <a:pt x="120976" y="241949"/>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rot="1157744">
              <a:off x="3954733" y="96209"/>
              <a:ext cx="5948040" cy="5642714"/>
            </a:xfrm>
            <a:custGeom>
              <a:rect b="b" l="l" r="r" t="t"/>
              <a:pathLst>
                <a:path extrusionOk="0" fill="none" h="227421" w="227422">
                  <a:moveTo>
                    <a:pt x="1" y="113711"/>
                  </a:moveTo>
                  <a:lnTo>
                    <a:pt x="113711" y="1"/>
                  </a:lnTo>
                  <a:lnTo>
                    <a:pt x="227421" y="113711"/>
                  </a:lnTo>
                  <a:lnTo>
                    <a:pt x="113711" y="227421"/>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rot="1157744">
              <a:off x="4144192" y="276436"/>
              <a:ext cx="5568830" cy="5282968"/>
            </a:xfrm>
            <a:custGeom>
              <a:rect b="b" l="l" r="r" t="t"/>
              <a:pathLst>
                <a:path extrusionOk="0" fill="none" h="212922" w="212923">
                  <a:moveTo>
                    <a:pt x="1" y="106446"/>
                  </a:moveTo>
                  <a:lnTo>
                    <a:pt x="106477" y="0"/>
                  </a:lnTo>
                  <a:lnTo>
                    <a:pt x="212923" y="106446"/>
                  </a:lnTo>
                  <a:lnTo>
                    <a:pt x="106477" y="212921"/>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rot="1157744">
              <a:off x="4333937" y="455949"/>
              <a:ext cx="5189620" cy="4923223"/>
            </a:xfrm>
            <a:custGeom>
              <a:rect b="b" l="l" r="r" t="t"/>
              <a:pathLst>
                <a:path extrusionOk="0" fill="none" h="198423" w="198424">
                  <a:moveTo>
                    <a:pt x="1" y="99212"/>
                  </a:moveTo>
                  <a:lnTo>
                    <a:pt x="99212" y="1"/>
                  </a:lnTo>
                  <a:lnTo>
                    <a:pt x="198424" y="99212"/>
                  </a:lnTo>
                  <a:lnTo>
                    <a:pt x="99212" y="198423"/>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rot="1157744">
              <a:off x="4523927" y="636202"/>
              <a:ext cx="4809626" cy="4562733"/>
            </a:xfrm>
            <a:custGeom>
              <a:rect b="b" l="l" r="r" t="t"/>
              <a:pathLst>
                <a:path extrusionOk="0" fill="none" h="183894" w="183895">
                  <a:moveTo>
                    <a:pt x="0" y="91947"/>
                  </a:moveTo>
                  <a:lnTo>
                    <a:pt x="91947" y="0"/>
                  </a:lnTo>
                  <a:lnTo>
                    <a:pt x="183894" y="91947"/>
                  </a:lnTo>
                  <a:lnTo>
                    <a:pt x="91947" y="183893"/>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rot="1157744">
              <a:off x="4713515" y="815687"/>
              <a:ext cx="4430443" cy="4203756"/>
            </a:xfrm>
            <a:custGeom>
              <a:rect b="b" l="l" r="r" t="t"/>
              <a:pathLst>
                <a:path extrusionOk="0" fill="none" h="169426" w="169397">
                  <a:moveTo>
                    <a:pt x="1" y="84713"/>
                  </a:moveTo>
                  <a:lnTo>
                    <a:pt x="84683" y="0"/>
                  </a:lnTo>
                  <a:lnTo>
                    <a:pt x="169396" y="84713"/>
                  </a:lnTo>
                  <a:lnTo>
                    <a:pt x="84683" y="169425"/>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rot="1157744">
              <a:off x="4903122" y="995918"/>
              <a:ext cx="4051233" cy="3843266"/>
            </a:xfrm>
            <a:custGeom>
              <a:rect b="b" l="l" r="r" t="t"/>
              <a:pathLst>
                <a:path extrusionOk="0" fill="none" h="154897" w="154898">
                  <a:moveTo>
                    <a:pt x="1" y="77449"/>
                  </a:moveTo>
                  <a:lnTo>
                    <a:pt x="77449" y="1"/>
                  </a:lnTo>
                  <a:lnTo>
                    <a:pt x="154897" y="77449"/>
                  </a:lnTo>
                  <a:lnTo>
                    <a:pt x="77449" y="154897"/>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rot="1157744">
              <a:off x="5092580" y="1176144"/>
              <a:ext cx="3672023" cy="3483521"/>
            </a:xfrm>
            <a:custGeom>
              <a:rect b="b" l="l" r="r" t="t"/>
              <a:pathLst>
                <a:path extrusionOk="0" fill="none" h="140398" w="140399">
                  <a:moveTo>
                    <a:pt x="1" y="70184"/>
                  </a:moveTo>
                  <a:lnTo>
                    <a:pt x="70215" y="0"/>
                  </a:lnTo>
                  <a:lnTo>
                    <a:pt x="140399" y="70184"/>
                  </a:lnTo>
                  <a:lnTo>
                    <a:pt x="70215" y="140398"/>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rot="1157744">
              <a:off x="5282326" y="1355657"/>
              <a:ext cx="3292813" cy="3123775"/>
            </a:xfrm>
            <a:custGeom>
              <a:rect b="b" l="l" r="r" t="t"/>
              <a:pathLst>
                <a:path extrusionOk="0" fill="none" h="125899" w="125900">
                  <a:moveTo>
                    <a:pt x="1" y="62950"/>
                  </a:moveTo>
                  <a:lnTo>
                    <a:pt x="62950" y="1"/>
                  </a:lnTo>
                  <a:lnTo>
                    <a:pt x="125900" y="62950"/>
                  </a:lnTo>
                  <a:lnTo>
                    <a:pt x="62950" y="125899"/>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rect b="b" l="l" r="r" t="t"/>
              <a:pathLst>
                <a:path extrusionOk="0" fill="none" h="256418" w="256449">
                  <a:moveTo>
                    <a:pt x="0" y="128209"/>
                  </a:moveTo>
                  <a:lnTo>
                    <a:pt x="128209" y="0"/>
                  </a:lnTo>
                  <a:lnTo>
                    <a:pt x="256449" y="128209"/>
                  </a:lnTo>
                  <a:lnTo>
                    <a:pt x="128209" y="256417"/>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rot="1157744">
              <a:off x="348717" y="235836"/>
              <a:ext cx="6327250" cy="6003204"/>
            </a:xfrm>
            <a:custGeom>
              <a:rect b="b" l="l" r="r" t="t"/>
              <a:pathLst>
                <a:path extrusionOk="0" fill="none" h="241950" w="241921">
                  <a:moveTo>
                    <a:pt x="1" y="120975"/>
                  </a:moveTo>
                  <a:lnTo>
                    <a:pt x="120976" y="0"/>
                  </a:lnTo>
                  <a:lnTo>
                    <a:pt x="241920" y="120975"/>
                  </a:lnTo>
                  <a:lnTo>
                    <a:pt x="120976" y="241949"/>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rot="1157744">
              <a:off x="538328" y="416073"/>
              <a:ext cx="5948040" cy="5642714"/>
            </a:xfrm>
            <a:custGeom>
              <a:rect b="b" l="l" r="r" t="t"/>
              <a:pathLst>
                <a:path extrusionOk="0" fill="none" h="227421" w="227422">
                  <a:moveTo>
                    <a:pt x="1" y="113711"/>
                  </a:moveTo>
                  <a:lnTo>
                    <a:pt x="113711" y="1"/>
                  </a:lnTo>
                  <a:lnTo>
                    <a:pt x="227421" y="113711"/>
                  </a:lnTo>
                  <a:lnTo>
                    <a:pt x="113711" y="227421"/>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rot="1157744">
              <a:off x="727789" y="596307"/>
              <a:ext cx="5568830" cy="5282968"/>
            </a:xfrm>
            <a:custGeom>
              <a:rect b="b" l="l" r="r" t="t"/>
              <a:pathLst>
                <a:path extrusionOk="0" fill="none" h="212922" w="212923">
                  <a:moveTo>
                    <a:pt x="1" y="106446"/>
                  </a:moveTo>
                  <a:lnTo>
                    <a:pt x="106477" y="0"/>
                  </a:lnTo>
                  <a:lnTo>
                    <a:pt x="212923" y="106446"/>
                  </a:lnTo>
                  <a:lnTo>
                    <a:pt x="106477" y="212921"/>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rot="1157744">
              <a:off x="917539" y="775827"/>
              <a:ext cx="5189620" cy="4923223"/>
            </a:xfrm>
            <a:custGeom>
              <a:rect b="b" l="l" r="r" t="t"/>
              <a:pathLst>
                <a:path extrusionOk="0" fill="none" h="198423" w="198424">
                  <a:moveTo>
                    <a:pt x="1" y="99212"/>
                  </a:moveTo>
                  <a:lnTo>
                    <a:pt x="99212" y="1"/>
                  </a:lnTo>
                  <a:lnTo>
                    <a:pt x="198424" y="99212"/>
                  </a:lnTo>
                  <a:lnTo>
                    <a:pt x="99212" y="198423"/>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rot="1157744">
              <a:off x="1107532" y="956087"/>
              <a:ext cx="4809626" cy="4562733"/>
            </a:xfrm>
            <a:custGeom>
              <a:rect b="b" l="l" r="r" t="t"/>
              <a:pathLst>
                <a:path extrusionOk="0" fill="none" h="183894" w="183895">
                  <a:moveTo>
                    <a:pt x="0" y="91947"/>
                  </a:moveTo>
                  <a:lnTo>
                    <a:pt x="91947" y="0"/>
                  </a:lnTo>
                  <a:lnTo>
                    <a:pt x="183894" y="91947"/>
                  </a:lnTo>
                  <a:lnTo>
                    <a:pt x="91947" y="183893"/>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rot="1157744">
              <a:off x="1297124" y="1135579"/>
              <a:ext cx="4430443" cy="4203756"/>
            </a:xfrm>
            <a:custGeom>
              <a:rect b="b" l="l" r="r" t="t"/>
              <a:pathLst>
                <a:path extrusionOk="0" fill="none" h="169426" w="169397">
                  <a:moveTo>
                    <a:pt x="1" y="84713"/>
                  </a:moveTo>
                  <a:lnTo>
                    <a:pt x="84683" y="0"/>
                  </a:lnTo>
                  <a:lnTo>
                    <a:pt x="169396" y="84713"/>
                  </a:lnTo>
                  <a:lnTo>
                    <a:pt x="84683" y="169425"/>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rot="1157744">
              <a:off x="1486734" y="1315816"/>
              <a:ext cx="4051233" cy="3843266"/>
            </a:xfrm>
            <a:custGeom>
              <a:rect b="b" l="l" r="r" t="t"/>
              <a:pathLst>
                <a:path extrusionOk="0" fill="none" h="154897" w="154898">
                  <a:moveTo>
                    <a:pt x="1" y="77449"/>
                  </a:moveTo>
                  <a:lnTo>
                    <a:pt x="77449" y="1"/>
                  </a:lnTo>
                  <a:lnTo>
                    <a:pt x="154897" y="77449"/>
                  </a:lnTo>
                  <a:lnTo>
                    <a:pt x="77449" y="154897"/>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rot="1157744">
              <a:off x="1676196" y="1496049"/>
              <a:ext cx="3672023" cy="3483521"/>
            </a:xfrm>
            <a:custGeom>
              <a:rect b="b" l="l" r="r" t="t"/>
              <a:pathLst>
                <a:path extrusionOk="0" fill="none" h="140398" w="140399">
                  <a:moveTo>
                    <a:pt x="1" y="70184"/>
                  </a:moveTo>
                  <a:lnTo>
                    <a:pt x="70215" y="0"/>
                  </a:lnTo>
                  <a:lnTo>
                    <a:pt x="140399" y="70184"/>
                  </a:lnTo>
                  <a:lnTo>
                    <a:pt x="70215" y="140398"/>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rot="1157744">
              <a:off x="1865945" y="1675569"/>
              <a:ext cx="3292813" cy="3123775"/>
            </a:xfrm>
            <a:custGeom>
              <a:rect b="b" l="l" r="r" t="t"/>
              <a:pathLst>
                <a:path extrusionOk="0" fill="none" h="125899" w="125900">
                  <a:moveTo>
                    <a:pt x="1" y="62950"/>
                  </a:moveTo>
                  <a:lnTo>
                    <a:pt x="62950" y="1"/>
                  </a:lnTo>
                  <a:lnTo>
                    <a:pt x="125900" y="62950"/>
                  </a:lnTo>
                  <a:lnTo>
                    <a:pt x="62950" y="125899"/>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4" name="Shape 2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85" name="Shape 285"/>
        <p:cNvGrpSpPr/>
        <p:nvPr/>
      </p:nvGrpSpPr>
      <p:grpSpPr>
        <a:xfrm>
          <a:off x="0" y="0"/>
          <a:ext cx="0" cy="0"/>
          <a:chOff x="0" y="0"/>
          <a:chExt cx="0" cy="0"/>
        </a:xfrm>
      </p:grpSpPr>
      <p:sp>
        <p:nvSpPr>
          <p:cNvPr id="286" name="Google Shape;286;p13"/>
          <p:cNvSpPr txBox="1"/>
          <p:nvPr>
            <p:ph hasCustomPrompt="1" type="title"/>
          </p:nvPr>
        </p:nvSpPr>
        <p:spPr>
          <a:xfrm>
            <a:off x="2232588" y="1303350"/>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7" name="Google Shape;287;p13"/>
          <p:cNvSpPr txBox="1"/>
          <p:nvPr>
            <p:ph idx="1" type="subTitle"/>
          </p:nvPr>
        </p:nvSpPr>
        <p:spPr>
          <a:xfrm>
            <a:off x="2232588" y="2279076"/>
            <a:ext cx="2187300" cy="3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8" name="Google Shape;288;p13"/>
          <p:cNvSpPr txBox="1"/>
          <p:nvPr>
            <p:ph idx="2" type="subTitle"/>
          </p:nvPr>
        </p:nvSpPr>
        <p:spPr>
          <a:xfrm>
            <a:off x="2232588" y="1831447"/>
            <a:ext cx="21873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89" name="Google Shape;289;p13"/>
          <p:cNvSpPr txBox="1"/>
          <p:nvPr>
            <p:ph hasCustomPrompt="1" idx="3" type="title"/>
          </p:nvPr>
        </p:nvSpPr>
        <p:spPr>
          <a:xfrm>
            <a:off x="4724113" y="1303350"/>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0" name="Google Shape;290;p13"/>
          <p:cNvSpPr txBox="1"/>
          <p:nvPr>
            <p:ph idx="4" type="subTitle"/>
          </p:nvPr>
        </p:nvSpPr>
        <p:spPr>
          <a:xfrm>
            <a:off x="4724113" y="2279075"/>
            <a:ext cx="2187300" cy="3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1" name="Google Shape;291;p13"/>
          <p:cNvSpPr txBox="1"/>
          <p:nvPr>
            <p:ph idx="5" type="subTitle"/>
          </p:nvPr>
        </p:nvSpPr>
        <p:spPr>
          <a:xfrm>
            <a:off x="4724113" y="1831447"/>
            <a:ext cx="21873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2" name="Google Shape;292;p13"/>
          <p:cNvSpPr txBox="1"/>
          <p:nvPr>
            <p:ph hasCustomPrompt="1" idx="6" type="title"/>
          </p:nvPr>
        </p:nvSpPr>
        <p:spPr>
          <a:xfrm>
            <a:off x="2232588" y="2987725"/>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3" name="Google Shape;293;p13"/>
          <p:cNvSpPr txBox="1"/>
          <p:nvPr>
            <p:ph idx="7" type="subTitle"/>
          </p:nvPr>
        </p:nvSpPr>
        <p:spPr>
          <a:xfrm>
            <a:off x="2232588" y="3953283"/>
            <a:ext cx="2192400" cy="34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4" name="Google Shape;294;p13"/>
          <p:cNvSpPr txBox="1"/>
          <p:nvPr>
            <p:ph idx="8" type="subTitle"/>
          </p:nvPr>
        </p:nvSpPr>
        <p:spPr>
          <a:xfrm>
            <a:off x="2232588" y="3507374"/>
            <a:ext cx="21924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5" name="Google Shape;295;p13"/>
          <p:cNvSpPr txBox="1"/>
          <p:nvPr>
            <p:ph hasCustomPrompt="1" idx="9" type="title"/>
          </p:nvPr>
        </p:nvSpPr>
        <p:spPr>
          <a:xfrm>
            <a:off x="4724113" y="2987725"/>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6" name="Google Shape;296;p13"/>
          <p:cNvSpPr txBox="1"/>
          <p:nvPr>
            <p:ph idx="13" type="subTitle"/>
          </p:nvPr>
        </p:nvSpPr>
        <p:spPr>
          <a:xfrm>
            <a:off x="4724113" y="3953283"/>
            <a:ext cx="2187300" cy="34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7" name="Google Shape;297;p13"/>
          <p:cNvSpPr txBox="1"/>
          <p:nvPr>
            <p:ph idx="14" type="subTitle"/>
          </p:nvPr>
        </p:nvSpPr>
        <p:spPr>
          <a:xfrm>
            <a:off x="4724113" y="3507374"/>
            <a:ext cx="21873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8" name="Google Shape;298;p13"/>
          <p:cNvSpPr txBox="1"/>
          <p:nvPr>
            <p:ph idx="15"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792925" y="2160925"/>
              <a:ext cx="2791850" cy="279185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1625750" y="2328100"/>
              <a:ext cx="2457500" cy="245750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458575" y="2495275"/>
              <a:ext cx="2123150" cy="2123150"/>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1291400" y="2662450"/>
              <a:ext cx="1788800" cy="17888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378225" y="2575600"/>
              <a:ext cx="1962492" cy="196249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1540425" y="2413401"/>
              <a:ext cx="2286981" cy="2286981"/>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1709975" y="2243900"/>
              <a:ext cx="2625839" cy="262583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1888600" y="2066600"/>
              <a:ext cx="2980728" cy="2980704"/>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7713775" y="140988"/>
              <a:ext cx="2791850" cy="279185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7880950" y="308163"/>
              <a:ext cx="2457500" cy="245750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8048125" y="475338"/>
              <a:ext cx="2123150" cy="2123150"/>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8215300" y="642513"/>
              <a:ext cx="1788800" cy="17888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8128475" y="555662"/>
              <a:ext cx="1962492" cy="196249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7966275" y="393463"/>
              <a:ext cx="2286981" cy="2286981"/>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7796725" y="223963"/>
              <a:ext cx="2625839" cy="262583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7618100" y="46662"/>
              <a:ext cx="2980728" cy="2980704"/>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7880318" y="4221079"/>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8027395" y="4368156"/>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8174473" y="4515233"/>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8321550" y="4662311"/>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8245163" y="4585902"/>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8102462" y="4443202"/>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7953296" y="4294079"/>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7796145" y="4138094"/>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1290757" y="-1555446"/>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1143680" y="-1408369"/>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996602" y="-1261292"/>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849525" y="-1114214"/>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925912" y="-1190623"/>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1068613" y="-1333323"/>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1217779" y="-1482446"/>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1374930" y="-1638431"/>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6">
    <p:bg>
      <p:bgPr>
        <a:solidFill>
          <a:schemeClr val="dk1"/>
        </a:solidFill>
      </p:bgPr>
    </p:bg>
    <p:spTree>
      <p:nvGrpSpPr>
        <p:cNvPr id="339" name="Shape 339"/>
        <p:cNvGrpSpPr/>
        <p:nvPr/>
      </p:nvGrpSpPr>
      <p:grpSpPr>
        <a:xfrm>
          <a:off x="0" y="0"/>
          <a:ext cx="0" cy="0"/>
          <a:chOff x="0" y="0"/>
          <a:chExt cx="0" cy="0"/>
        </a:xfrm>
      </p:grpSpPr>
      <p:sp>
        <p:nvSpPr>
          <p:cNvPr id="340" name="Google Shape;340;p14"/>
          <p:cNvSpPr txBox="1"/>
          <p:nvPr>
            <p:ph type="title"/>
          </p:nvPr>
        </p:nvSpPr>
        <p:spPr>
          <a:xfrm>
            <a:off x="979825" y="3109262"/>
            <a:ext cx="2141400" cy="58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200"/>
              <a:buNone/>
              <a:defRPr b="0" sz="1200">
                <a:solidFill>
                  <a:schemeClr val="lt1"/>
                </a:solidFill>
              </a:defRPr>
            </a:lvl2pPr>
            <a:lvl3pPr lvl="2" rtl="0" algn="ctr">
              <a:spcBef>
                <a:spcPts val="0"/>
              </a:spcBef>
              <a:spcAft>
                <a:spcPts val="0"/>
              </a:spcAft>
              <a:buClr>
                <a:schemeClr val="lt1"/>
              </a:buClr>
              <a:buSzPts val="1200"/>
              <a:buNone/>
              <a:defRPr b="0" sz="1200">
                <a:solidFill>
                  <a:schemeClr val="lt1"/>
                </a:solidFill>
              </a:defRPr>
            </a:lvl3pPr>
            <a:lvl4pPr lvl="3" rtl="0" algn="ctr">
              <a:spcBef>
                <a:spcPts val="0"/>
              </a:spcBef>
              <a:spcAft>
                <a:spcPts val="0"/>
              </a:spcAft>
              <a:buClr>
                <a:schemeClr val="lt1"/>
              </a:buClr>
              <a:buSzPts val="1200"/>
              <a:buNone/>
              <a:defRPr b="0" sz="1200">
                <a:solidFill>
                  <a:schemeClr val="lt1"/>
                </a:solidFill>
              </a:defRPr>
            </a:lvl4pPr>
            <a:lvl5pPr lvl="4" rtl="0" algn="ctr">
              <a:spcBef>
                <a:spcPts val="0"/>
              </a:spcBef>
              <a:spcAft>
                <a:spcPts val="0"/>
              </a:spcAft>
              <a:buClr>
                <a:schemeClr val="lt1"/>
              </a:buClr>
              <a:buSzPts val="1200"/>
              <a:buNone/>
              <a:defRPr b="0" sz="1200">
                <a:solidFill>
                  <a:schemeClr val="lt1"/>
                </a:solidFill>
              </a:defRPr>
            </a:lvl5pPr>
            <a:lvl6pPr lvl="5" rtl="0" algn="ctr">
              <a:spcBef>
                <a:spcPts val="0"/>
              </a:spcBef>
              <a:spcAft>
                <a:spcPts val="0"/>
              </a:spcAft>
              <a:buClr>
                <a:schemeClr val="lt1"/>
              </a:buClr>
              <a:buSzPts val="1200"/>
              <a:buNone/>
              <a:defRPr b="0" sz="1200">
                <a:solidFill>
                  <a:schemeClr val="lt1"/>
                </a:solidFill>
              </a:defRPr>
            </a:lvl6pPr>
            <a:lvl7pPr lvl="6" rtl="0" algn="ctr">
              <a:spcBef>
                <a:spcPts val="0"/>
              </a:spcBef>
              <a:spcAft>
                <a:spcPts val="0"/>
              </a:spcAft>
              <a:buClr>
                <a:schemeClr val="lt1"/>
              </a:buClr>
              <a:buSzPts val="1200"/>
              <a:buNone/>
              <a:defRPr b="0" sz="1200">
                <a:solidFill>
                  <a:schemeClr val="lt1"/>
                </a:solidFill>
              </a:defRPr>
            </a:lvl7pPr>
            <a:lvl8pPr lvl="7" rtl="0" algn="ctr">
              <a:spcBef>
                <a:spcPts val="0"/>
              </a:spcBef>
              <a:spcAft>
                <a:spcPts val="0"/>
              </a:spcAft>
              <a:buClr>
                <a:schemeClr val="lt1"/>
              </a:buClr>
              <a:buSzPts val="1200"/>
              <a:buNone/>
              <a:defRPr b="0" sz="1200">
                <a:solidFill>
                  <a:schemeClr val="lt1"/>
                </a:solidFill>
              </a:defRPr>
            </a:lvl8pPr>
            <a:lvl9pPr lvl="8" rtl="0" algn="ctr">
              <a:spcBef>
                <a:spcPts val="0"/>
              </a:spcBef>
              <a:spcAft>
                <a:spcPts val="0"/>
              </a:spcAft>
              <a:buClr>
                <a:schemeClr val="lt1"/>
              </a:buClr>
              <a:buSzPts val="1200"/>
              <a:buNone/>
              <a:defRPr b="0" sz="1200">
                <a:solidFill>
                  <a:schemeClr val="lt1"/>
                </a:solidFill>
              </a:defRPr>
            </a:lvl9pPr>
          </a:lstStyle>
          <a:p/>
        </p:txBody>
      </p:sp>
      <p:sp>
        <p:nvSpPr>
          <p:cNvPr id="341" name="Google Shape;341;p14"/>
          <p:cNvSpPr txBox="1"/>
          <p:nvPr>
            <p:ph idx="2" type="title"/>
          </p:nvPr>
        </p:nvSpPr>
        <p:spPr>
          <a:xfrm>
            <a:off x="1208275" y="2771299"/>
            <a:ext cx="168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solidFill>
                  <a:schemeClr val="lt1"/>
                </a:solidFill>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342" name="Google Shape;342;p14"/>
          <p:cNvSpPr txBox="1"/>
          <p:nvPr>
            <p:ph idx="3" type="title"/>
          </p:nvPr>
        </p:nvSpPr>
        <p:spPr>
          <a:xfrm>
            <a:off x="3501300" y="3109262"/>
            <a:ext cx="2141400" cy="58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200"/>
              <a:buNone/>
              <a:defRPr b="0" sz="1200">
                <a:solidFill>
                  <a:schemeClr val="lt1"/>
                </a:solidFill>
              </a:defRPr>
            </a:lvl2pPr>
            <a:lvl3pPr lvl="2" rtl="0" algn="ctr">
              <a:spcBef>
                <a:spcPts val="0"/>
              </a:spcBef>
              <a:spcAft>
                <a:spcPts val="0"/>
              </a:spcAft>
              <a:buClr>
                <a:schemeClr val="lt1"/>
              </a:buClr>
              <a:buSzPts val="1200"/>
              <a:buNone/>
              <a:defRPr b="0" sz="1200">
                <a:solidFill>
                  <a:schemeClr val="lt1"/>
                </a:solidFill>
              </a:defRPr>
            </a:lvl3pPr>
            <a:lvl4pPr lvl="3" rtl="0" algn="ctr">
              <a:spcBef>
                <a:spcPts val="0"/>
              </a:spcBef>
              <a:spcAft>
                <a:spcPts val="0"/>
              </a:spcAft>
              <a:buClr>
                <a:schemeClr val="lt1"/>
              </a:buClr>
              <a:buSzPts val="1200"/>
              <a:buNone/>
              <a:defRPr b="0" sz="1200">
                <a:solidFill>
                  <a:schemeClr val="lt1"/>
                </a:solidFill>
              </a:defRPr>
            </a:lvl4pPr>
            <a:lvl5pPr lvl="4" rtl="0" algn="ctr">
              <a:spcBef>
                <a:spcPts val="0"/>
              </a:spcBef>
              <a:spcAft>
                <a:spcPts val="0"/>
              </a:spcAft>
              <a:buClr>
                <a:schemeClr val="lt1"/>
              </a:buClr>
              <a:buSzPts val="1200"/>
              <a:buNone/>
              <a:defRPr b="0" sz="1200">
                <a:solidFill>
                  <a:schemeClr val="lt1"/>
                </a:solidFill>
              </a:defRPr>
            </a:lvl5pPr>
            <a:lvl6pPr lvl="5" rtl="0" algn="ctr">
              <a:spcBef>
                <a:spcPts val="0"/>
              </a:spcBef>
              <a:spcAft>
                <a:spcPts val="0"/>
              </a:spcAft>
              <a:buClr>
                <a:schemeClr val="lt1"/>
              </a:buClr>
              <a:buSzPts val="1200"/>
              <a:buNone/>
              <a:defRPr b="0" sz="1200">
                <a:solidFill>
                  <a:schemeClr val="lt1"/>
                </a:solidFill>
              </a:defRPr>
            </a:lvl6pPr>
            <a:lvl7pPr lvl="6" rtl="0" algn="ctr">
              <a:spcBef>
                <a:spcPts val="0"/>
              </a:spcBef>
              <a:spcAft>
                <a:spcPts val="0"/>
              </a:spcAft>
              <a:buClr>
                <a:schemeClr val="lt1"/>
              </a:buClr>
              <a:buSzPts val="1200"/>
              <a:buNone/>
              <a:defRPr b="0" sz="1200">
                <a:solidFill>
                  <a:schemeClr val="lt1"/>
                </a:solidFill>
              </a:defRPr>
            </a:lvl7pPr>
            <a:lvl8pPr lvl="7" rtl="0" algn="ctr">
              <a:spcBef>
                <a:spcPts val="0"/>
              </a:spcBef>
              <a:spcAft>
                <a:spcPts val="0"/>
              </a:spcAft>
              <a:buClr>
                <a:schemeClr val="lt1"/>
              </a:buClr>
              <a:buSzPts val="1200"/>
              <a:buNone/>
              <a:defRPr b="0" sz="1200">
                <a:solidFill>
                  <a:schemeClr val="lt1"/>
                </a:solidFill>
              </a:defRPr>
            </a:lvl8pPr>
            <a:lvl9pPr lvl="8" rtl="0" algn="ctr">
              <a:spcBef>
                <a:spcPts val="0"/>
              </a:spcBef>
              <a:spcAft>
                <a:spcPts val="0"/>
              </a:spcAft>
              <a:buClr>
                <a:schemeClr val="lt1"/>
              </a:buClr>
              <a:buSzPts val="1200"/>
              <a:buNone/>
              <a:defRPr b="0" sz="1200">
                <a:solidFill>
                  <a:schemeClr val="lt1"/>
                </a:solidFill>
              </a:defRPr>
            </a:lvl9pPr>
          </a:lstStyle>
          <a:p/>
        </p:txBody>
      </p:sp>
      <p:sp>
        <p:nvSpPr>
          <p:cNvPr id="343" name="Google Shape;343;p14"/>
          <p:cNvSpPr txBox="1"/>
          <p:nvPr>
            <p:ph idx="4" type="title"/>
          </p:nvPr>
        </p:nvSpPr>
        <p:spPr>
          <a:xfrm>
            <a:off x="3729800" y="2771299"/>
            <a:ext cx="168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solidFill>
                  <a:schemeClr val="lt1"/>
                </a:solidFill>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344" name="Google Shape;344;p14"/>
          <p:cNvSpPr txBox="1"/>
          <p:nvPr>
            <p:ph idx="5" type="title"/>
          </p:nvPr>
        </p:nvSpPr>
        <p:spPr>
          <a:xfrm>
            <a:off x="6022775" y="3109262"/>
            <a:ext cx="2141400" cy="58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200"/>
              <a:buNone/>
              <a:defRPr b="0" sz="1200">
                <a:solidFill>
                  <a:schemeClr val="lt1"/>
                </a:solidFill>
              </a:defRPr>
            </a:lvl2pPr>
            <a:lvl3pPr lvl="2" rtl="0" algn="ctr">
              <a:spcBef>
                <a:spcPts val="0"/>
              </a:spcBef>
              <a:spcAft>
                <a:spcPts val="0"/>
              </a:spcAft>
              <a:buClr>
                <a:schemeClr val="lt1"/>
              </a:buClr>
              <a:buSzPts val="1200"/>
              <a:buNone/>
              <a:defRPr b="0" sz="1200">
                <a:solidFill>
                  <a:schemeClr val="lt1"/>
                </a:solidFill>
              </a:defRPr>
            </a:lvl3pPr>
            <a:lvl4pPr lvl="3" rtl="0" algn="ctr">
              <a:spcBef>
                <a:spcPts val="0"/>
              </a:spcBef>
              <a:spcAft>
                <a:spcPts val="0"/>
              </a:spcAft>
              <a:buClr>
                <a:schemeClr val="lt1"/>
              </a:buClr>
              <a:buSzPts val="1200"/>
              <a:buNone/>
              <a:defRPr b="0" sz="1200">
                <a:solidFill>
                  <a:schemeClr val="lt1"/>
                </a:solidFill>
              </a:defRPr>
            </a:lvl4pPr>
            <a:lvl5pPr lvl="4" rtl="0" algn="ctr">
              <a:spcBef>
                <a:spcPts val="0"/>
              </a:spcBef>
              <a:spcAft>
                <a:spcPts val="0"/>
              </a:spcAft>
              <a:buClr>
                <a:schemeClr val="lt1"/>
              </a:buClr>
              <a:buSzPts val="1200"/>
              <a:buNone/>
              <a:defRPr b="0" sz="1200">
                <a:solidFill>
                  <a:schemeClr val="lt1"/>
                </a:solidFill>
              </a:defRPr>
            </a:lvl5pPr>
            <a:lvl6pPr lvl="5" rtl="0" algn="ctr">
              <a:spcBef>
                <a:spcPts val="0"/>
              </a:spcBef>
              <a:spcAft>
                <a:spcPts val="0"/>
              </a:spcAft>
              <a:buClr>
                <a:schemeClr val="lt1"/>
              </a:buClr>
              <a:buSzPts val="1200"/>
              <a:buNone/>
              <a:defRPr b="0" sz="1200">
                <a:solidFill>
                  <a:schemeClr val="lt1"/>
                </a:solidFill>
              </a:defRPr>
            </a:lvl6pPr>
            <a:lvl7pPr lvl="6" rtl="0" algn="ctr">
              <a:spcBef>
                <a:spcPts val="0"/>
              </a:spcBef>
              <a:spcAft>
                <a:spcPts val="0"/>
              </a:spcAft>
              <a:buClr>
                <a:schemeClr val="lt1"/>
              </a:buClr>
              <a:buSzPts val="1200"/>
              <a:buNone/>
              <a:defRPr b="0" sz="1200">
                <a:solidFill>
                  <a:schemeClr val="lt1"/>
                </a:solidFill>
              </a:defRPr>
            </a:lvl7pPr>
            <a:lvl8pPr lvl="7" rtl="0" algn="ctr">
              <a:spcBef>
                <a:spcPts val="0"/>
              </a:spcBef>
              <a:spcAft>
                <a:spcPts val="0"/>
              </a:spcAft>
              <a:buClr>
                <a:schemeClr val="lt1"/>
              </a:buClr>
              <a:buSzPts val="1200"/>
              <a:buNone/>
              <a:defRPr b="0" sz="1200">
                <a:solidFill>
                  <a:schemeClr val="lt1"/>
                </a:solidFill>
              </a:defRPr>
            </a:lvl8pPr>
            <a:lvl9pPr lvl="8" rtl="0" algn="ctr">
              <a:spcBef>
                <a:spcPts val="0"/>
              </a:spcBef>
              <a:spcAft>
                <a:spcPts val="0"/>
              </a:spcAft>
              <a:buClr>
                <a:schemeClr val="lt1"/>
              </a:buClr>
              <a:buSzPts val="1200"/>
              <a:buNone/>
              <a:defRPr b="0" sz="1200">
                <a:solidFill>
                  <a:schemeClr val="lt1"/>
                </a:solidFill>
              </a:defRPr>
            </a:lvl9pPr>
          </a:lstStyle>
          <a:p/>
        </p:txBody>
      </p:sp>
      <p:sp>
        <p:nvSpPr>
          <p:cNvPr id="345" name="Google Shape;345;p14"/>
          <p:cNvSpPr txBox="1"/>
          <p:nvPr>
            <p:ph idx="6" type="title"/>
          </p:nvPr>
        </p:nvSpPr>
        <p:spPr>
          <a:xfrm>
            <a:off x="6251225" y="2771299"/>
            <a:ext cx="168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solidFill>
                  <a:schemeClr val="lt1"/>
                </a:solidFill>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346" name="Google Shape;346;p14"/>
          <p:cNvSpPr txBox="1"/>
          <p:nvPr>
            <p:ph idx="7"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798329" y="-832803"/>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798329" y="-1087983"/>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798329" y="-1327947"/>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798329" y="-1583127"/>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798329" y="-1845898"/>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1249937" y="-753773"/>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1249937" y="-895483"/>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1249937" y="-119163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1249937" y="-143842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1249937" y="-169344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1249937" y="-1930988"/>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1249937" y="-219075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rot="10800000">
              <a:off x="-2057392" y="-369040"/>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rot="10800000">
              <a:off x="-2057392" y="-113875"/>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rot="10800000">
              <a:off x="-2057392" y="126090"/>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rot="10800000">
              <a:off x="-2057392" y="381269"/>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rot="10800000">
              <a:off x="-2057392" y="644056"/>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rot="10800000">
              <a:off x="-2509000" y="-92795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rot="10800000">
              <a:off x="-2509000" y="-78624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rot="10800000">
              <a:off x="-2509000" y="-490092"/>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rot="10800000">
              <a:off x="-2509000" y="-24330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rot="10800000">
              <a:off x="-2509000" y="11718"/>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rot="10800000">
              <a:off x="-2509000" y="249265"/>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rot="10800000">
              <a:off x="-2509000" y="509027"/>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375" name="Shape 375"/>
        <p:cNvGrpSpPr/>
        <p:nvPr/>
      </p:nvGrpSpPr>
      <p:grpSpPr>
        <a:xfrm>
          <a:off x="0" y="0"/>
          <a:ext cx="0" cy="0"/>
          <a:chOff x="0" y="0"/>
          <a:chExt cx="0" cy="0"/>
        </a:xfrm>
      </p:grpSpPr>
      <p:sp>
        <p:nvSpPr>
          <p:cNvPr id="376" name="Google Shape;376;p15"/>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380059" y="4400601"/>
              <a:ext cx="2185417" cy="2523917"/>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307429" y="4484368"/>
              <a:ext cx="2041291" cy="2356340"/>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234836" y="4567033"/>
              <a:ext cx="1896062" cy="2191004"/>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163308" y="4650836"/>
              <a:ext cx="1753039" cy="2023427"/>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90714" y="4734640"/>
              <a:ext cx="1607810" cy="185581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19187" y="4817304"/>
              <a:ext cx="1463647" cy="169047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53407" y="4901108"/>
              <a:ext cx="1319557" cy="1522863"/>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126037" y="4983772"/>
              <a:ext cx="1174292" cy="1357528"/>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197564" y="5067576"/>
              <a:ext cx="1031268" cy="1189914"/>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270158" y="5151343"/>
              <a:ext cx="886040" cy="1022336"/>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182837" y="1719447"/>
              <a:ext cx="1980446" cy="2287198"/>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248656" y="1795360"/>
              <a:ext cx="1849838" cy="213533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314443" y="1870273"/>
              <a:ext cx="1718230" cy="1985509"/>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379263" y="1946218"/>
              <a:ext cx="1588621" cy="1833649"/>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445049" y="2022164"/>
              <a:ext cx="1457013" cy="1681755"/>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509870" y="2097077"/>
              <a:ext cx="1326371" cy="153192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575656" y="2173023"/>
              <a:ext cx="1195796" cy="1380033"/>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641476" y="2247936"/>
              <a:ext cx="1064155" cy="1230205"/>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706296" y="2323882"/>
              <a:ext cx="934545" cy="1078311"/>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772082" y="2399794"/>
              <a:ext cx="802938" cy="926451"/>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1">
    <p:spTree>
      <p:nvGrpSpPr>
        <p:cNvPr id="401" name="Shape 401"/>
        <p:cNvGrpSpPr/>
        <p:nvPr/>
      </p:nvGrpSpPr>
      <p:grpSpPr>
        <a:xfrm>
          <a:off x="0" y="0"/>
          <a:ext cx="0" cy="0"/>
          <a:chOff x="0" y="0"/>
          <a:chExt cx="0" cy="0"/>
        </a:xfrm>
      </p:grpSpPr>
      <p:sp>
        <p:nvSpPr>
          <p:cNvPr id="402" name="Google Shape;402;p16"/>
          <p:cNvSpPr txBox="1"/>
          <p:nvPr>
            <p:ph type="title"/>
          </p:nvPr>
        </p:nvSpPr>
        <p:spPr>
          <a:xfrm>
            <a:off x="5372250" y="1543913"/>
            <a:ext cx="2808000" cy="781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3" name="Google Shape;403;p16"/>
          <p:cNvSpPr txBox="1"/>
          <p:nvPr>
            <p:ph idx="1" type="body"/>
          </p:nvPr>
        </p:nvSpPr>
        <p:spPr>
          <a:xfrm>
            <a:off x="5372250" y="2369990"/>
            <a:ext cx="2808000" cy="1283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rot="-1137950">
              <a:off x="-18544976" y="3010252"/>
              <a:ext cx="6047945" cy="604867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rot="-1137950">
              <a:off x="-18363746" y="3191859"/>
              <a:ext cx="5685475" cy="5685450"/>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rot="-1137950">
              <a:off x="-18182385" y="3373470"/>
              <a:ext cx="5323004" cy="5322979"/>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rot="-1137950">
              <a:off x="-18001277" y="3554347"/>
              <a:ext cx="4960534" cy="4960509"/>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rot="-1137950">
              <a:off x="-17819663" y="3735978"/>
              <a:ext cx="4597314" cy="45972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rot="-1137950">
              <a:off x="-17638441" y="3916834"/>
              <a:ext cx="4234869" cy="4235594"/>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rot="-1137950">
              <a:off x="-17457211" y="4098441"/>
              <a:ext cx="3872399" cy="3872374"/>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rot="-1137950">
              <a:off x="-17275850" y="4280052"/>
              <a:ext cx="3509928" cy="3509903"/>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rot="-1137950">
              <a:off x="-17094741" y="4460929"/>
              <a:ext cx="3147458" cy="314743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rot="-1137950">
              <a:off x="-21233026" y="3262077"/>
              <a:ext cx="6047945" cy="604867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rot="-1137950">
              <a:off x="-21051796" y="3443684"/>
              <a:ext cx="5685475" cy="5685450"/>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rot="-1137950">
              <a:off x="-20870435" y="3625295"/>
              <a:ext cx="5323004" cy="5322979"/>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rot="-1137950">
              <a:off x="-20689327" y="3806172"/>
              <a:ext cx="4960534" cy="4960509"/>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rot="-1137950">
              <a:off x="-20507713" y="3987803"/>
              <a:ext cx="4597314" cy="45972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rot="-1137950">
              <a:off x="-20326491" y="4168659"/>
              <a:ext cx="4234869" cy="4235594"/>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rot="-1137950">
              <a:off x="-20145261" y="4350266"/>
              <a:ext cx="3872399" cy="3872374"/>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rot="-1137950">
              <a:off x="-19963900" y="4531877"/>
              <a:ext cx="3509928" cy="3509903"/>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rot="-1137950">
              <a:off x="-19782791" y="4712754"/>
              <a:ext cx="3147458" cy="314743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dk1"/>
        </a:solidFill>
      </p:bgPr>
    </p:bg>
    <p:spTree>
      <p:nvGrpSpPr>
        <p:cNvPr id="426" name="Shape 426"/>
        <p:cNvGrpSpPr/>
        <p:nvPr/>
      </p:nvGrpSpPr>
      <p:grpSpPr>
        <a:xfrm>
          <a:off x="0" y="0"/>
          <a:ext cx="0" cy="0"/>
          <a:chOff x="0" y="0"/>
          <a:chExt cx="0" cy="0"/>
        </a:xfrm>
      </p:grpSpPr>
      <p:sp>
        <p:nvSpPr>
          <p:cNvPr id="427" name="Google Shape;427;p17"/>
          <p:cNvSpPr txBox="1"/>
          <p:nvPr>
            <p:ph type="title"/>
          </p:nvPr>
        </p:nvSpPr>
        <p:spPr>
          <a:xfrm>
            <a:off x="1428870" y="3937105"/>
            <a:ext cx="25143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428" name="Google Shape;428;p17"/>
          <p:cNvSpPr txBox="1"/>
          <p:nvPr>
            <p:ph idx="2" type="title"/>
          </p:nvPr>
        </p:nvSpPr>
        <p:spPr>
          <a:xfrm>
            <a:off x="5200855" y="3937105"/>
            <a:ext cx="25143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429" name="Google Shape;429;p17"/>
          <p:cNvSpPr txBox="1"/>
          <p:nvPr>
            <p:ph idx="3" type="title"/>
          </p:nvPr>
        </p:nvSpPr>
        <p:spPr>
          <a:xfrm>
            <a:off x="1428870" y="3523500"/>
            <a:ext cx="25143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Be Vietnam"/>
              <a:buNone/>
              <a:defRPr b="1" sz="2100">
                <a:solidFill>
                  <a:schemeClr val="lt1"/>
                </a:solidFill>
                <a:latin typeface="Blinker"/>
                <a:ea typeface="Blinker"/>
                <a:cs typeface="Blinker"/>
                <a:sym typeface="Blinker"/>
              </a:defRPr>
            </a:lvl1pPr>
            <a:lvl2pPr lvl="1" rtl="0">
              <a:spcBef>
                <a:spcPts val="0"/>
              </a:spcBef>
              <a:spcAft>
                <a:spcPts val="0"/>
              </a:spcAft>
              <a:buSzPts val="1800"/>
              <a:buFont typeface="Be Vietnam"/>
              <a:buNone/>
              <a:defRPr b="1" sz="1800">
                <a:latin typeface="Be Vietnam"/>
                <a:ea typeface="Be Vietnam"/>
                <a:cs typeface="Be Vietnam"/>
                <a:sym typeface="Be Vietnam"/>
              </a:defRPr>
            </a:lvl2pPr>
            <a:lvl3pPr lvl="2" rtl="0">
              <a:spcBef>
                <a:spcPts val="0"/>
              </a:spcBef>
              <a:spcAft>
                <a:spcPts val="0"/>
              </a:spcAft>
              <a:buSzPts val="1800"/>
              <a:buFont typeface="Be Vietnam"/>
              <a:buNone/>
              <a:defRPr b="1" sz="1800">
                <a:latin typeface="Be Vietnam"/>
                <a:ea typeface="Be Vietnam"/>
                <a:cs typeface="Be Vietnam"/>
                <a:sym typeface="Be Vietnam"/>
              </a:defRPr>
            </a:lvl3pPr>
            <a:lvl4pPr lvl="3" rtl="0">
              <a:spcBef>
                <a:spcPts val="0"/>
              </a:spcBef>
              <a:spcAft>
                <a:spcPts val="0"/>
              </a:spcAft>
              <a:buSzPts val="1800"/>
              <a:buFont typeface="Be Vietnam"/>
              <a:buNone/>
              <a:defRPr b="1" sz="1800">
                <a:latin typeface="Be Vietnam"/>
                <a:ea typeface="Be Vietnam"/>
                <a:cs typeface="Be Vietnam"/>
                <a:sym typeface="Be Vietnam"/>
              </a:defRPr>
            </a:lvl4pPr>
            <a:lvl5pPr lvl="4" rtl="0">
              <a:spcBef>
                <a:spcPts val="0"/>
              </a:spcBef>
              <a:spcAft>
                <a:spcPts val="0"/>
              </a:spcAft>
              <a:buSzPts val="1800"/>
              <a:buFont typeface="Be Vietnam"/>
              <a:buNone/>
              <a:defRPr b="1" sz="1800">
                <a:latin typeface="Be Vietnam"/>
                <a:ea typeface="Be Vietnam"/>
                <a:cs typeface="Be Vietnam"/>
                <a:sym typeface="Be Vietnam"/>
              </a:defRPr>
            </a:lvl5pPr>
            <a:lvl6pPr lvl="5" rtl="0">
              <a:spcBef>
                <a:spcPts val="0"/>
              </a:spcBef>
              <a:spcAft>
                <a:spcPts val="0"/>
              </a:spcAft>
              <a:buSzPts val="1800"/>
              <a:buFont typeface="Be Vietnam"/>
              <a:buNone/>
              <a:defRPr b="1" sz="1800">
                <a:latin typeface="Be Vietnam"/>
                <a:ea typeface="Be Vietnam"/>
                <a:cs typeface="Be Vietnam"/>
                <a:sym typeface="Be Vietnam"/>
              </a:defRPr>
            </a:lvl6pPr>
            <a:lvl7pPr lvl="6" rtl="0">
              <a:spcBef>
                <a:spcPts val="0"/>
              </a:spcBef>
              <a:spcAft>
                <a:spcPts val="0"/>
              </a:spcAft>
              <a:buSzPts val="1800"/>
              <a:buFont typeface="Be Vietnam"/>
              <a:buNone/>
              <a:defRPr b="1" sz="1800">
                <a:latin typeface="Be Vietnam"/>
                <a:ea typeface="Be Vietnam"/>
                <a:cs typeface="Be Vietnam"/>
                <a:sym typeface="Be Vietnam"/>
              </a:defRPr>
            </a:lvl7pPr>
            <a:lvl8pPr lvl="7" rtl="0">
              <a:spcBef>
                <a:spcPts val="0"/>
              </a:spcBef>
              <a:spcAft>
                <a:spcPts val="0"/>
              </a:spcAft>
              <a:buSzPts val="1800"/>
              <a:buFont typeface="Be Vietnam"/>
              <a:buNone/>
              <a:defRPr b="1" sz="1800">
                <a:latin typeface="Be Vietnam"/>
                <a:ea typeface="Be Vietnam"/>
                <a:cs typeface="Be Vietnam"/>
                <a:sym typeface="Be Vietnam"/>
              </a:defRPr>
            </a:lvl8pPr>
            <a:lvl9pPr lvl="8" rtl="0">
              <a:spcBef>
                <a:spcPts val="0"/>
              </a:spcBef>
              <a:spcAft>
                <a:spcPts val="0"/>
              </a:spcAft>
              <a:buSzPts val="1800"/>
              <a:buFont typeface="Be Vietnam"/>
              <a:buNone/>
              <a:defRPr b="1" sz="1800">
                <a:latin typeface="Be Vietnam"/>
                <a:ea typeface="Be Vietnam"/>
                <a:cs typeface="Be Vietnam"/>
                <a:sym typeface="Be Vietnam"/>
              </a:defRPr>
            </a:lvl9pPr>
          </a:lstStyle>
          <a:p/>
        </p:txBody>
      </p:sp>
      <p:sp>
        <p:nvSpPr>
          <p:cNvPr id="430" name="Google Shape;430;p17"/>
          <p:cNvSpPr txBox="1"/>
          <p:nvPr>
            <p:ph idx="4" type="title"/>
          </p:nvPr>
        </p:nvSpPr>
        <p:spPr>
          <a:xfrm>
            <a:off x="5200855" y="3523500"/>
            <a:ext cx="25143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Be Vietnam"/>
              <a:buNone/>
              <a:defRPr b="1" sz="2100">
                <a:solidFill>
                  <a:schemeClr val="lt1"/>
                </a:solidFill>
                <a:latin typeface="Blinker"/>
                <a:ea typeface="Blinker"/>
                <a:cs typeface="Blinker"/>
                <a:sym typeface="Blinker"/>
              </a:defRPr>
            </a:lvl1pPr>
            <a:lvl2pPr lvl="1" rtl="0">
              <a:spcBef>
                <a:spcPts val="0"/>
              </a:spcBef>
              <a:spcAft>
                <a:spcPts val="0"/>
              </a:spcAft>
              <a:buSzPts val="1800"/>
              <a:buFont typeface="Be Vietnam"/>
              <a:buNone/>
              <a:defRPr b="1" sz="1800">
                <a:latin typeface="Be Vietnam"/>
                <a:ea typeface="Be Vietnam"/>
                <a:cs typeface="Be Vietnam"/>
                <a:sym typeface="Be Vietnam"/>
              </a:defRPr>
            </a:lvl2pPr>
            <a:lvl3pPr lvl="2" rtl="0">
              <a:spcBef>
                <a:spcPts val="0"/>
              </a:spcBef>
              <a:spcAft>
                <a:spcPts val="0"/>
              </a:spcAft>
              <a:buSzPts val="1800"/>
              <a:buFont typeface="Be Vietnam"/>
              <a:buNone/>
              <a:defRPr b="1" sz="1800">
                <a:latin typeface="Be Vietnam"/>
                <a:ea typeface="Be Vietnam"/>
                <a:cs typeface="Be Vietnam"/>
                <a:sym typeface="Be Vietnam"/>
              </a:defRPr>
            </a:lvl3pPr>
            <a:lvl4pPr lvl="3" rtl="0">
              <a:spcBef>
                <a:spcPts val="0"/>
              </a:spcBef>
              <a:spcAft>
                <a:spcPts val="0"/>
              </a:spcAft>
              <a:buSzPts val="1800"/>
              <a:buFont typeface="Be Vietnam"/>
              <a:buNone/>
              <a:defRPr b="1" sz="1800">
                <a:latin typeface="Be Vietnam"/>
                <a:ea typeface="Be Vietnam"/>
                <a:cs typeface="Be Vietnam"/>
                <a:sym typeface="Be Vietnam"/>
              </a:defRPr>
            </a:lvl4pPr>
            <a:lvl5pPr lvl="4" rtl="0">
              <a:spcBef>
                <a:spcPts val="0"/>
              </a:spcBef>
              <a:spcAft>
                <a:spcPts val="0"/>
              </a:spcAft>
              <a:buSzPts val="1800"/>
              <a:buFont typeface="Be Vietnam"/>
              <a:buNone/>
              <a:defRPr b="1" sz="1800">
                <a:latin typeface="Be Vietnam"/>
                <a:ea typeface="Be Vietnam"/>
                <a:cs typeface="Be Vietnam"/>
                <a:sym typeface="Be Vietnam"/>
              </a:defRPr>
            </a:lvl5pPr>
            <a:lvl6pPr lvl="5" rtl="0">
              <a:spcBef>
                <a:spcPts val="0"/>
              </a:spcBef>
              <a:spcAft>
                <a:spcPts val="0"/>
              </a:spcAft>
              <a:buSzPts val="1800"/>
              <a:buFont typeface="Be Vietnam"/>
              <a:buNone/>
              <a:defRPr b="1" sz="1800">
                <a:latin typeface="Be Vietnam"/>
                <a:ea typeface="Be Vietnam"/>
                <a:cs typeface="Be Vietnam"/>
                <a:sym typeface="Be Vietnam"/>
              </a:defRPr>
            </a:lvl6pPr>
            <a:lvl7pPr lvl="6" rtl="0">
              <a:spcBef>
                <a:spcPts val="0"/>
              </a:spcBef>
              <a:spcAft>
                <a:spcPts val="0"/>
              </a:spcAft>
              <a:buSzPts val="1800"/>
              <a:buFont typeface="Be Vietnam"/>
              <a:buNone/>
              <a:defRPr b="1" sz="1800">
                <a:latin typeface="Be Vietnam"/>
                <a:ea typeface="Be Vietnam"/>
                <a:cs typeface="Be Vietnam"/>
                <a:sym typeface="Be Vietnam"/>
              </a:defRPr>
            </a:lvl7pPr>
            <a:lvl8pPr lvl="7" rtl="0">
              <a:spcBef>
                <a:spcPts val="0"/>
              </a:spcBef>
              <a:spcAft>
                <a:spcPts val="0"/>
              </a:spcAft>
              <a:buSzPts val="1800"/>
              <a:buFont typeface="Be Vietnam"/>
              <a:buNone/>
              <a:defRPr b="1" sz="1800">
                <a:latin typeface="Be Vietnam"/>
                <a:ea typeface="Be Vietnam"/>
                <a:cs typeface="Be Vietnam"/>
                <a:sym typeface="Be Vietnam"/>
              </a:defRPr>
            </a:lvl8pPr>
            <a:lvl9pPr lvl="8" rtl="0">
              <a:spcBef>
                <a:spcPts val="0"/>
              </a:spcBef>
              <a:spcAft>
                <a:spcPts val="0"/>
              </a:spcAft>
              <a:buSzPts val="1800"/>
              <a:buFont typeface="Be Vietnam"/>
              <a:buNone/>
              <a:defRPr b="1" sz="1800">
                <a:latin typeface="Be Vietnam"/>
                <a:ea typeface="Be Vietnam"/>
                <a:cs typeface="Be Vietnam"/>
                <a:sym typeface="Be Vietnam"/>
              </a:defRPr>
            </a:lvl9pPr>
          </a:lstStyle>
          <a:p/>
        </p:txBody>
      </p:sp>
      <p:sp>
        <p:nvSpPr>
          <p:cNvPr id="431" name="Google Shape;431;p17"/>
          <p:cNvSpPr txBox="1"/>
          <p:nvPr>
            <p:ph idx="5"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32" name="Google Shape;432;p17"/>
          <p:cNvGrpSpPr/>
          <p:nvPr/>
        </p:nvGrpSpPr>
        <p:grpSpPr>
          <a:xfrm>
            <a:off x="7712500" y="-1723264"/>
            <a:ext cx="2791913" cy="2791891"/>
            <a:chOff x="7712500" y="-1723264"/>
            <a:chExt cx="2791913" cy="2791891"/>
          </a:xfrm>
        </p:grpSpPr>
        <p:sp>
          <p:nvSpPr>
            <p:cNvPr id="433" name="Google Shape;433;p17"/>
            <p:cNvSpPr/>
            <p:nvPr/>
          </p:nvSpPr>
          <p:spPr>
            <a:xfrm flipH="1">
              <a:off x="7712500" y="-1723264"/>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flipH="1">
              <a:off x="7880326" y="-1555446"/>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flipH="1">
              <a:off x="8027410" y="-1408369"/>
              <a:ext cx="2162108"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flipH="1">
              <a:off x="8174493" y="-1261292"/>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flipH="1">
              <a:off x="8321577" y="-1114214"/>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flipH="1">
              <a:off x="8245201" y="-1190623"/>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flipH="1">
              <a:off x="8102409" y="-1333323"/>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flipH="1">
              <a:off x="7953567" y="-1482446"/>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flipH="1">
              <a:off x="7798312" y="-1638431"/>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7"/>
          <p:cNvGrpSpPr/>
          <p:nvPr/>
        </p:nvGrpSpPr>
        <p:grpSpPr>
          <a:xfrm>
            <a:off x="-1458575" y="4053261"/>
            <a:ext cx="2791913" cy="2791891"/>
            <a:chOff x="-1458575" y="4053261"/>
            <a:chExt cx="2791913" cy="2791891"/>
          </a:xfrm>
        </p:grpSpPr>
        <p:sp>
          <p:nvSpPr>
            <p:cNvPr id="443" name="Google Shape;443;p17"/>
            <p:cNvSpPr/>
            <p:nvPr/>
          </p:nvSpPr>
          <p:spPr>
            <a:xfrm flipH="1">
              <a:off x="-1458575" y="4053261"/>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flipH="1">
              <a:off x="-1290749" y="4221079"/>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flipH="1">
              <a:off x="-1143665" y="4368156"/>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flipH="1">
              <a:off x="-996582" y="4515233"/>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flipH="1">
              <a:off x="-849498" y="4662311"/>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flipH="1">
              <a:off x="-925874" y="4585902"/>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flipH="1">
              <a:off x="-1068666" y="4443202"/>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flipH="1">
              <a:off x="-1217508" y="4294079"/>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flipH="1">
              <a:off x="-1372763" y="4138094"/>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2_1_1_1">
    <p:spTree>
      <p:nvGrpSpPr>
        <p:cNvPr id="452" name="Shape 452"/>
        <p:cNvGrpSpPr/>
        <p:nvPr/>
      </p:nvGrpSpPr>
      <p:grpSpPr>
        <a:xfrm>
          <a:off x="0" y="0"/>
          <a:ext cx="0" cy="0"/>
          <a:chOff x="0" y="0"/>
          <a:chExt cx="0" cy="0"/>
        </a:xfrm>
      </p:grpSpPr>
      <p:sp>
        <p:nvSpPr>
          <p:cNvPr id="453" name="Google Shape;453;p18"/>
          <p:cNvSpPr txBox="1"/>
          <p:nvPr>
            <p:ph idx="1" type="subTitle"/>
          </p:nvPr>
        </p:nvSpPr>
        <p:spPr>
          <a:xfrm>
            <a:off x="2659860" y="2213225"/>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54" name="Google Shape;454;p18"/>
          <p:cNvSpPr txBox="1"/>
          <p:nvPr>
            <p:ph idx="2" type="subTitle"/>
          </p:nvPr>
        </p:nvSpPr>
        <p:spPr>
          <a:xfrm>
            <a:off x="4906174" y="2219988"/>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55" name="Google Shape;455;p18"/>
          <p:cNvSpPr txBox="1"/>
          <p:nvPr>
            <p:ph type="ctrTitle"/>
          </p:nvPr>
        </p:nvSpPr>
        <p:spPr>
          <a:xfrm>
            <a:off x="2594775" y="1846475"/>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56" name="Google Shape;456;p18"/>
          <p:cNvSpPr txBox="1"/>
          <p:nvPr>
            <p:ph idx="3" type="ctrTitle"/>
          </p:nvPr>
        </p:nvSpPr>
        <p:spPr>
          <a:xfrm>
            <a:off x="4841075" y="1832950"/>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57" name="Google Shape;457;p18"/>
          <p:cNvSpPr txBox="1"/>
          <p:nvPr>
            <p:ph idx="4" type="subTitle"/>
          </p:nvPr>
        </p:nvSpPr>
        <p:spPr>
          <a:xfrm>
            <a:off x="2659799" y="4125911"/>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58" name="Google Shape;458;p18"/>
          <p:cNvSpPr txBox="1"/>
          <p:nvPr>
            <p:ph idx="5" type="subTitle"/>
          </p:nvPr>
        </p:nvSpPr>
        <p:spPr>
          <a:xfrm>
            <a:off x="4906174" y="4125911"/>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59" name="Google Shape;459;p18"/>
          <p:cNvSpPr txBox="1"/>
          <p:nvPr>
            <p:ph idx="6" type="ctrTitle"/>
          </p:nvPr>
        </p:nvSpPr>
        <p:spPr>
          <a:xfrm>
            <a:off x="2594700" y="3768525"/>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60" name="Google Shape;460;p18"/>
          <p:cNvSpPr txBox="1"/>
          <p:nvPr>
            <p:ph idx="7" type="ctrTitle"/>
          </p:nvPr>
        </p:nvSpPr>
        <p:spPr>
          <a:xfrm>
            <a:off x="4841100" y="3768525"/>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61" name="Google Shape;461;p18"/>
          <p:cNvSpPr txBox="1"/>
          <p:nvPr>
            <p:ph idx="8"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rect b="b" l="l" r="r" t="t"/>
              <a:pathLst>
                <a:path extrusionOk="0" h="252619" w="257362">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1229650" y="4494957"/>
              <a:ext cx="1153171" cy="1137721"/>
            </a:xfrm>
            <a:custGeom>
              <a:rect b="b" l="l" r="r" t="t"/>
              <a:pathLst>
                <a:path extrusionOk="0" h="112008" w="113529">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1250949" y="4449883"/>
              <a:ext cx="1235599" cy="1217387"/>
            </a:xfrm>
            <a:custGeom>
              <a:rect b="b" l="l" r="r" t="t"/>
              <a:pathLst>
                <a:path extrusionOk="0" h="119851" w="121644">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1290468" y="4415615"/>
              <a:ext cx="1343360" cy="1321430"/>
            </a:xfrm>
            <a:custGeom>
              <a:rect b="b" l="l" r="r" t="t"/>
              <a:pathLst>
                <a:path extrusionOk="0" h="130094" w="132253">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1323496" y="4373008"/>
              <a:ext cx="1458820" cy="1432888"/>
            </a:xfrm>
            <a:custGeom>
              <a:rect b="b" l="l" r="r" t="t"/>
              <a:pathLst>
                <a:path extrusionOk="0" h="141067" w="14362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1350046" y="4322998"/>
              <a:ext cx="1551761" cy="1519643"/>
            </a:xfrm>
            <a:custGeom>
              <a:rect b="b" l="l" r="r" t="t"/>
              <a:pathLst>
                <a:path extrusionOk="0" h="149608" w="15277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1386782" y="4272987"/>
              <a:ext cx="1664144" cy="1626470"/>
            </a:xfrm>
            <a:custGeom>
              <a:rect b="b" l="l" r="r" t="t"/>
              <a:pathLst>
                <a:path extrusionOk="0" h="160125" w="163834">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a:off x="-1463037" y="4175130"/>
              <a:ext cx="1846613" cy="1805232"/>
            </a:xfrm>
            <a:custGeom>
              <a:rect b="b" l="l" r="r" t="t"/>
              <a:pathLst>
                <a:path extrusionOk="0" h="177724" w="181798">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1620787" y="3981568"/>
              <a:ext cx="2183141" cy="2138367"/>
            </a:xfrm>
            <a:custGeom>
              <a:rect b="b" l="l" r="r" t="t"/>
              <a:pathLst>
                <a:path extrusionOk="0" h="210521" w="214929">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2027057" y="3495347"/>
              <a:ext cx="3050714" cy="2998524"/>
            </a:xfrm>
            <a:custGeom>
              <a:rect b="b" l="l" r="r" t="t"/>
              <a:pathLst>
                <a:path extrusionOk="0" h="295203" w="300341">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2278350" y="3200525"/>
              <a:ext cx="3602134" cy="3546542"/>
            </a:xfrm>
            <a:custGeom>
              <a:rect b="b" l="l" r="r" t="t"/>
              <a:pathLst>
                <a:path extrusionOk="0" h="349155" w="354628">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rect b="b" l="l" r="r" t="t"/>
              <a:pathLst>
                <a:path extrusionOk="0" h="252619" w="257362">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rot="10800000">
              <a:off x="-1684411" y="1430114"/>
              <a:ext cx="1153171" cy="1137721"/>
            </a:xfrm>
            <a:custGeom>
              <a:rect b="b" l="l" r="r" t="t"/>
              <a:pathLst>
                <a:path extrusionOk="0" h="112008" w="113529">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rot="10800000">
              <a:off x="-1745541" y="1395523"/>
              <a:ext cx="1235599" cy="1217387"/>
            </a:xfrm>
            <a:custGeom>
              <a:rect b="b" l="l" r="r" t="t"/>
              <a:pathLst>
                <a:path extrusionOk="0" h="119851" w="121644">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rot="10800000">
              <a:off x="-1813783" y="1325748"/>
              <a:ext cx="1343360" cy="1321430"/>
            </a:xfrm>
            <a:custGeom>
              <a:rect b="b" l="l" r="r" t="t"/>
              <a:pathLst>
                <a:path extrusionOk="0" h="130094" w="132253">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rot="10800000">
              <a:off x="-1896214" y="1256896"/>
              <a:ext cx="1458820" cy="1432888"/>
            </a:xfrm>
            <a:custGeom>
              <a:rect b="b" l="l" r="r" t="t"/>
              <a:pathLst>
                <a:path extrusionOk="0" h="141067" w="14362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rot="10800000">
              <a:off x="-1962606" y="1220151"/>
              <a:ext cx="1551761" cy="1519643"/>
            </a:xfrm>
            <a:custGeom>
              <a:rect b="b" l="l" r="r" t="t"/>
              <a:pathLst>
                <a:path extrusionOk="0" h="149608" w="15277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rot="10800000">
              <a:off x="-2038252" y="1163335"/>
              <a:ext cx="1664144" cy="1626470"/>
            </a:xfrm>
            <a:custGeom>
              <a:rect b="b" l="l" r="r" t="t"/>
              <a:pathLst>
                <a:path extrusionOk="0" h="160125" w="163834">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rot="10800000">
              <a:off x="-2144467" y="1082431"/>
              <a:ext cx="1846613" cy="1805232"/>
            </a:xfrm>
            <a:custGeom>
              <a:rect b="b" l="l" r="r" t="t"/>
              <a:pathLst>
                <a:path extrusionOk="0" h="177724" w="181798">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rot="10800000">
              <a:off x="-2323244" y="942857"/>
              <a:ext cx="2183141" cy="2138367"/>
            </a:xfrm>
            <a:custGeom>
              <a:rect b="b" l="l" r="r" t="t"/>
              <a:pathLst>
                <a:path extrusionOk="0" h="210521" w="214929">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rot="10800000">
              <a:off x="-2784546" y="568921"/>
              <a:ext cx="3050714" cy="2998524"/>
            </a:xfrm>
            <a:custGeom>
              <a:rect b="b" l="l" r="r" t="t"/>
              <a:pathLst>
                <a:path extrusionOk="0" h="295203" w="300341">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rot="10800000">
              <a:off x="-3084675" y="315725"/>
              <a:ext cx="3602134" cy="3546542"/>
            </a:xfrm>
            <a:custGeom>
              <a:rect b="b" l="l" r="r" t="t"/>
              <a:pathLst>
                <a:path extrusionOk="0" h="349155" w="354628">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dk1"/>
        </a:solidFill>
      </p:bgPr>
    </p:bg>
    <p:spTree>
      <p:nvGrpSpPr>
        <p:cNvPr id="486" name="Shape 486"/>
        <p:cNvGrpSpPr/>
        <p:nvPr/>
      </p:nvGrpSpPr>
      <p:grpSpPr>
        <a:xfrm>
          <a:off x="0" y="0"/>
          <a:ext cx="0" cy="0"/>
          <a:chOff x="0" y="0"/>
          <a:chExt cx="0" cy="0"/>
        </a:xfrm>
      </p:grpSpPr>
      <p:sp>
        <p:nvSpPr>
          <p:cNvPr id="487" name="Google Shape;487;p19"/>
          <p:cNvSpPr txBox="1"/>
          <p:nvPr>
            <p:ph type="title"/>
          </p:nvPr>
        </p:nvSpPr>
        <p:spPr>
          <a:xfrm>
            <a:off x="1272605" y="2199717"/>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88" name="Google Shape;488;p19"/>
          <p:cNvSpPr txBox="1"/>
          <p:nvPr>
            <p:ph idx="2" type="title"/>
          </p:nvPr>
        </p:nvSpPr>
        <p:spPr>
          <a:xfrm>
            <a:off x="1272605" y="1841367"/>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489" name="Google Shape;489;p19"/>
          <p:cNvSpPr txBox="1"/>
          <p:nvPr>
            <p:ph idx="3" type="title"/>
          </p:nvPr>
        </p:nvSpPr>
        <p:spPr>
          <a:xfrm>
            <a:off x="3810189" y="2199717"/>
            <a:ext cx="15282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0" name="Google Shape;490;p19"/>
          <p:cNvSpPr txBox="1"/>
          <p:nvPr>
            <p:ph idx="4" type="title"/>
          </p:nvPr>
        </p:nvSpPr>
        <p:spPr>
          <a:xfrm>
            <a:off x="3810189" y="1841375"/>
            <a:ext cx="15282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491" name="Google Shape;491;p19"/>
          <p:cNvSpPr txBox="1"/>
          <p:nvPr>
            <p:ph idx="5" type="title"/>
          </p:nvPr>
        </p:nvSpPr>
        <p:spPr>
          <a:xfrm>
            <a:off x="6212095" y="2199717"/>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2" name="Google Shape;492;p19"/>
          <p:cNvSpPr txBox="1"/>
          <p:nvPr>
            <p:ph idx="6" type="title"/>
          </p:nvPr>
        </p:nvSpPr>
        <p:spPr>
          <a:xfrm>
            <a:off x="6212095" y="1841367"/>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493" name="Google Shape;493;p19"/>
          <p:cNvSpPr txBox="1"/>
          <p:nvPr>
            <p:ph idx="7" type="title"/>
          </p:nvPr>
        </p:nvSpPr>
        <p:spPr>
          <a:xfrm>
            <a:off x="1272605" y="4076752"/>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4" name="Google Shape;494;p19"/>
          <p:cNvSpPr txBox="1"/>
          <p:nvPr>
            <p:ph idx="8" type="title"/>
          </p:nvPr>
        </p:nvSpPr>
        <p:spPr>
          <a:xfrm>
            <a:off x="1272605" y="3730958"/>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495" name="Google Shape;495;p19"/>
          <p:cNvSpPr txBox="1"/>
          <p:nvPr>
            <p:ph idx="9" type="title"/>
          </p:nvPr>
        </p:nvSpPr>
        <p:spPr>
          <a:xfrm>
            <a:off x="3744639" y="4076752"/>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6" name="Google Shape;496;p19"/>
          <p:cNvSpPr txBox="1"/>
          <p:nvPr>
            <p:ph idx="13" type="title"/>
          </p:nvPr>
        </p:nvSpPr>
        <p:spPr>
          <a:xfrm>
            <a:off x="3744639" y="3730958"/>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497" name="Google Shape;497;p19"/>
          <p:cNvSpPr txBox="1"/>
          <p:nvPr>
            <p:ph idx="14" type="title"/>
          </p:nvPr>
        </p:nvSpPr>
        <p:spPr>
          <a:xfrm>
            <a:off x="6212095" y="4076752"/>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8" name="Google Shape;498;p19"/>
          <p:cNvSpPr txBox="1"/>
          <p:nvPr>
            <p:ph idx="15" type="title"/>
          </p:nvPr>
        </p:nvSpPr>
        <p:spPr>
          <a:xfrm>
            <a:off x="6212095" y="3730958"/>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499" name="Google Shape;499;p19"/>
          <p:cNvSpPr txBox="1"/>
          <p:nvPr>
            <p:ph idx="16"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00" name="Google Shape;500;p19"/>
          <p:cNvSpPr txBox="1"/>
          <p:nvPr>
            <p:ph idx="17" type="title"/>
          </p:nvPr>
        </p:nvSpPr>
        <p:spPr>
          <a:xfrm>
            <a:off x="1785005" y="1272114"/>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01" name="Google Shape;501;p19"/>
          <p:cNvSpPr txBox="1"/>
          <p:nvPr>
            <p:ph idx="18" type="title"/>
          </p:nvPr>
        </p:nvSpPr>
        <p:spPr>
          <a:xfrm>
            <a:off x="4257039" y="1272114"/>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02" name="Google Shape;502;p19"/>
          <p:cNvSpPr txBox="1"/>
          <p:nvPr>
            <p:ph idx="19" type="title"/>
          </p:nvPr>
        </p:nvSpPr>
        <p:spPr>
          <a:xfrm>
            <a:off x="6724495" y="1272114"/>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03" name="Google Shape;503;p19"/>
          <p:cNvSpPr txBox="1"/>
          <p:nvPr>
            <p:ph idx="20" type="title"/>
          </p:nvPr>
        </p:nvSpPr>
        <p:spPr>
          <a:xfrm>
            <a:off x="1785005" y="3174218"/>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04" name="Google Shape;504;p19"/>
          <p:cNvSpPr txBox="1"/>
          <p:nvPr>
            <p:ph idx="21" type="title"/>
          </p:nvPr>
        </p:nvSpPr>
        <p:spPr>
          <a:xfrm>
            <a:off x="4257039" y="3174218"/>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05" name="Google Shape;505;p19"/>
          <p:cNvSpPr txBox="1"/>
          <p:nvPr>
            <p:ph idx="22" type="title"/>
          </p:nvPr>
        </p:nvSpPr>
        <p:spPr>
          <a:xfrm>
            <a:off x="6724495" y="3174218"/>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4846000" y="1784509"/>
              <a:ext cx="6048025" cy="604875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4664762" y="1966109"/>
              <a:ext cx="5685550" cy="5685525"/>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4483525" y="2147734"/>
              <a:ext cx="5323075" cy="5323050"/>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4302287" y="2328584"/>
              <a:ext cx="4960600" cy="4960575"/>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4120675" y="2510209"/>
              <a:ext cx="4597375" cy="4597350"/>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3939450" y="2691059"/>
              <a:ext cx="4234925" cy="423565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3758212" y="2872659"/>
              <a:ext cx="3872450" cy="3872425"/>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3576975" y="3054284"/>
              <a:ext cx="3509975" cy="3509950"/>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3395737" y="3235134"/>
              <a:ext cx="3147500" cy="3147475"/>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6230850" y="2229709"/>
              <a:ext cx="6048025" cy="604875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6049612" y="2411309"/>
              <a:ext cx="5685550" cy="5685525"/>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5868375" y="2592934"/>
              <a:ext cx="5323075" cy="5323050"/>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5687137" y="2773784"/>
              <a:ext cx="4960600" cy="4960575"/>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5505525" y="2955409"/>
              <a:ext cx="4597375" cy="4597350"/>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5324300" y="3136259"/>
              <a:ext cx="4234925" cy="423565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5143062" y="3317859"/>
              <a:ext cx="3872450" cy="3872425"/>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4961825" y="3499484"/>
              <a:ext cx="3509975" cy="3509950"/>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4780587" y="3680334"/>
              <a:ext cx="3147500" cy="3147475"/>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8" name="Shape 528"/>
        <p:cNvGrpSpPr/>
        <p:nvPr/>
      </p:nvGrpSpPr>
      <p:grpSpPr>
        <a:xfrm>
          <a:off x="0" y="0"/>
          <a:ext cx="0" cy="0"/>
          <a:chOff x="0" y="0"/>
          <a:chExt cx="0" cy="0"/>
        </a:xfrm>
      </p:grpSpPr>
      <p:sp>
        <p:nvSpPr>
          <p:cNvPr id="529" name="Google Shape;529;p20"/>
          <p:cNvSpPr txBox="1"/>
          <p:nvPr>
            <p:ph type="title"/>
          </p:nvPr>
        </p:nvSpPr>
        <p:spPr>
          <a:xfrm>
            <a:off x="3279450" y="3211950"/>
            <a:ext cx="2594400" cy="4032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accent3"/>
              </a:buClr>
              <a:buSzPts val="1800"/>
              <a:buNone/>
              <a:defRPr sz="1800">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530" name="Google Shape;530;p20"/>
          <p:cNvSpPr txBox="1"/>
          <p:nvPr>
            <p:ph idx="2" type="title"/>
          </p:nvPr>
        </p:nvSpPr>
        <p:spPr>
          <a:xfrm>
            <a:off x="1866300" y="2000250"/>
            <a:ext cx="5411400" cy="11982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p:txBody>
      </p:sp>
      <p:grpSp>
        <p:nvGrpSpPr>
          <p:cNvPr id="531" name="Google Shape;531;p20"/>
          <p:cNvGrpSpPr/>
          <p:nvPr/>
        </p:nvGrpSpPr>
        <p:grpSpPr>
          <a:xfrm>
            <a:off x="-1207817" y="-2753755"/>
            <a:ext cx="11559758" cy="10704205"/>
            <a:chOff x="-1207817" y="-2753755"/>
            <a:chExt cx="11559758" cy="10704205"/>
          </a:xfrm>
        </p:grpSpPr>
        <p:sp>
          <p:nvSpPr>
            <p:cNvPr id="532" name="Google Shape;532;p20"/>
            <p:cNvSpPr/>
            <p:nvPr/>
          </p:nvSpPr>
          <p:spPr>
            <a:xfrm>
              <a:off x="2775328" y="524195"/>
              <a:ext cx="3593216" cy="4150222"/>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2205709" y="54730"/>
              <a:ext cx="4732490" cy="5087123"/>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1636090" y="-412676"/>
              <a:ext cx="5869636" cy="602196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1068531" y="-880082"/>
              <a:ext cx="7006850" cy="6958866"/>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498912" y="-1349547"/>
              <a:ext cx="8146124" cy="7895698"/>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70707" y="-1816884"/>
              <a:ext cx="9285398" cy="8830471"/>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640326" y="-2284290"/>
              <a:ext cx="10422613" cy="9767372"/>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1207817" y="-2753755"/>
              <a:ext cx="11559758" cy="10704205"/>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3"/>
          <p:cNvSpPr txBox="1"/>
          <p:nvPr>
            <p:ph type="title"/>
          </p:nvPr>
        </p:nvSpPr>
        <p:spPr>
          <a:xfrm>
            <a:off x="5894575" y="2050675"/>
            <a:ext cx="2460000" cy="963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70" name="Google Shape;70;p3"/>
          <p:cNvSpPr txBox="1"/>
          <p:nvPr>
            <p:ph hasCustomPrompt="1" idx="2" type="title"/>
          </p:nvPr>
        </p:nvSpPr>
        <p:spPr>
          <a:xfrm>
            <a:off x="520888" y="1877300"/>
            <a:ext cx="1610400" cy="12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 name="Google Shape;71;p3"/>
          <p:cNvSpPr txBox="1"/>
          <p:nvPr>
            <p:ph idx="1" type="subTitle"/>
          </p:nvPr>
        </p:nvSpPr>
        <p:spPr>
          <a:xfrm>
            <a:off x="5894575" y="3143300"/>
            <a:ext cx="23211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99350" y="1645063"/>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91900" y="1474838"/>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200" y="1304613"/>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22250" y="1133638"/>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29700" y="963438"/>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537150" y="793213"/>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3825" y="622238"/>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951275" y="452038"/>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158725" y="281813"/>
              <a:ext cx="5038875" cy="4579875"/>
            </a:xfrm>
            <a:custGeom>
              <a:rect b="b" l="l" r="r" t="t"/>
              <a:pathLst>
                <a:path extrusionOk="0" fill="none" h="183195" w="201555">
                  <a:moveTo>
                    <a:pt x="0" y="82950"/>
                  </a:moveTo>
                  <a:lnTo>
                    <a:pt x="57874" y="0"/>
                  </a:lnTo>
                  <a:lnTo>
                    <a:pt x="158666" y="8633"/>
                  </a:lnTo>
                  <a:lnTo>
                    <a:pt x="201554" y="100215"/>
                  </a:lnTo>
                  <a:lnTo>
                    <a:pt x="143711" y="183195"/>
                  </a:lnTo>
                  <a:lnTo>
                    <a:pt x="42919" y="174532"/>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365425" y="110838"/>
              <a:ext cx="5453025" cy="4921075"/>
            </a:xfrm>
            <a:custGeom>
              <a:rect b="b" l="l" r="r" t="t"/>
              <a:pathLst>
                <a:path extrusionOk="0" fill="none" h="196843" w="218121">
                  <a:moveTo>
                    <a:pt x="1" y="90518"/>
                  </a:moveTo>
                  <a:lnTo>
                    <a:pt x="61370" y="0"/>
                  </a:lnTo>
                  <a:lnTo>
                    <a:pt x="170460" y="7934"/>
                  </a:lnTo>
                  <a:lnTo>
                    <a:pt x="218120" y="106355"/>
                  </a:lnTo>
                  <a:lnTo>
                    <a:pt x="156721" y="196842"/>
                  </a:lnTo>
                  <a:lnTo>
                    <a:pt x="47661" y="188939"/>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572875" y="-59387"/>
              <a:ext cx="5867925" cy="5261500"/>
            </a:xfrm>
            <a:custGeom>
              <a:rect b="b" l="l" r="r" t="t"/>
              <a:pathLst>
                <a:path extrusionOk="0" fill="none" h="210460" w="234717">
                  <a:moveTo>
                    <a:pt x="1" y="98027"/>
                  </a:moveTo>
                  <a:lnTo>
                    <a:pt x="64895" y="1"/>
                  </a:lnTo>
                  <a:lnTo>
                    <a:pt x="182253" y="7205"/>
                  </a:lnTo>
                  <a:lnTo>
                    <a:pt x="234716" y="112434"/>
                  </a:lnTo>
                  <a:lnTo>
                    <a:pt x="169791" y="210460"/>
                  </a:lnTo>
                  <a:lnTo>
                    <a:pt x="52433" y="203286"/>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780325" y="-229587"/>
              <a:ext cx="6282825" cy="5602675"/>
            </a:xfrm>
            <a:custGeom>
              <a:rect b="b" l="l" r="r" t="t"/>
              <a:pathLst>
                <a:path extrusionOk="0" fill="none" h="224107" w="251313">
                  <a:moveTo>
                    <a:pt x="1" y="105564"/>
                  </a:moveTo>
                  <a:lnTo>
                    <a:pt x="68452" y="0"/>
                  </a:lnTo>
                  <a:lnTo>
                    <a:pt x="194077" y="6474"/>
                  </a:lnTo>
                  <a:lnTo>
                    <a:pt x="251312" y="118513"/>
                  </a:lnTo>
                  <a:lnTo>
                    <a:pt x="182861" y="224107"/>
                  </a:lnTo>
                  <a:lnTo>
                    <a:pt x="57205" y="217633"/>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987775" y="-400562"/>
              <a:ext cx="6696950" cy="5943875"/>
            </a:xfrm>
            <a:custGeom>
              <a:rect b="b" l="l" r="r" t="t"/>
              <a:pathLst>
                <a:path extrusionOk="0" fill="none" h="237755" w="267878">
                  <a:moveTo>
                    <a:pt x="1" y="113133"/>
                  </a:moveTo>
                  <a:lnTo>
                    <a:pt x="71978" y="0"/>
                  </a:lnTo>
                  <a:lnTo>
                    <a:pt x="205901" y="5775"/>
                  </a:lnTo>
                  <a:lnTo>
                    <a:pt x="267878" y="124652"/>
                  </a:lnTo>
                  <a:lnTo>
                    <a:pt x="195931" y="237754"/>
                  </a:lnTo>
                  <a:lnTo>
                    <a:pt x="62008" y="232010"/>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194475" y="-570787"/>
              <a:ext cx="7111100" cy="6284325"/>
            </a:xfrm>
            <a:custGeom>
              <a:rect b="b" l="l" r="r" t="t"/>
              <a:pathLst>
                <a:path extrusionOk="0" fill="none" h="251373" w="284444">
                  <a:moveTo>
                    <a:pt x="1" y="120641"/>
                  </a:moveTo>
                  <a:lnTo>
                    <a:pt x="75473" y="1"/>
                  </a:lnTo>
                  <a:lnTo>
                    <a:pt x="217695" y="5046"/>
                  </a:lnTo>
                  <a:lnTo>
                    <a:pt x="284444" y="130732"/>
                  </a:lnTo>
                  <a:lnTo>
                    <a:pt x="208971" y="251372"/>
                  </a:lnTo>
                  <a:lnTo>
                    <a:pt x="66750" y="246357"/>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5_1_1_1">
    <p:spTree>
      <p:nvGrpSpPr>
        <p:cNvPr id="540" name="Shape 540"/>
        <p:cNvGrpSpPr/>
        <p:nvPr/>
      </p:nvGrpSpPr>
      <p:grpSpPr>
        <a:xfrm>
          <a:off x="0" y="0"/>
          <a:ext cx="0" cy="0"/>
          <a:chOff x="0" y="0"/>
          <a:chExt cx="0" cy="0"/>
        </a:xfrm>
      </p:grpSpPr>
      <p:sp>
        <p:nvSpPr>
          <p:cNvPr id="541" name="Google Shape;541;p21"/>
          <p:cNvSpPr txBox="1"/>
          <p:nvPr>
            <p:ph hasCustomPrompt="1" type="title"/>
          </p:nvPr>
        </p:nvSpPr>
        <p:spPr>
          <a:xfrm>
            <a:off x="2144035" y="1892296"/>
            <a:ext cx="9411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42" name="Google Shape;542;p21"/>
          <p:cNvSpPr txBox="1"/>
          <p:nvPr>
            <p:ph idx="1" type="subTitle"/>
          </p:nvPr>
        </p:nvSpPr>
        <p:spPr>
          <a:xfrm>
            <a:off x="1760038" y="3360868"/>
            <a:ext cx="1676100" cy="4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43" name="Google Shape;543;p21"/>
          <p:cNvSpPr txBox="1"/>
          <p:nvPr>
            <p:ph idx="2" type="subTitle"/>
          </p:nvPr>
        </p:nvSpPr>
        <p:spPr>
          <a:xfrm>
            <a:off x="1867286" y="2890255"/>
            <a:ext cx="1461600" cy="32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44" name="Google Shape;544;p21"/>
          <p:cNvSpPr txBox="1"/>
          <p:nvPr>
            <p:ph hasCustomPrompt="1" idx="3" type="title"/>
          </p:nvPr>
        </p:nvSpPr>
        <p:spPr>
          <a:xfrm>
            <a:off x="4120810" y="1892296"/>
            <a:ext cx="9411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45" name="Google Shape;545;p21"/>
          <p:cNvSpPr txBox="1"/>
          <p:nvPr>
            <p:ph idx="4" type="subTitle"/>
          </p:nvPr>
        </p:nvSpPr>
        <p:spPr>
          <a:xfrm>
            <a:off x="3736812" y="3360868"/>
            <a:ext cx="1676100" cy="4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46" name="Google Shape;546;p21"/>
          <p:cNvSpPr txBox="1"/>
          <p:nvPr>
            <p:ph idx="5" type="subTitle"/>
          </p:nvPr>
        </p:nvSpPr>
        <p:spPr>
          <a:xfrm>
            <a:off x="3844061" y="2890255"/>
            <a:ext cx="1461600" cy="32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47" name="Google Shape;547;p21"/>
          <p:cNvSpPr txBox="1"/>
          <p:nvPr>
            <p:ph hasCustomPrompt="1" idx="6" type="title"/>
          </p:nvPr>
        </p:nvSpPr>
        <p:spPr>
          <a:xfrm>
            <a:off x="6124863" y="1892296"/>
            <a:ext cx="8751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48" name="Google Shape;548;p21"/>
          <p:cNvSpPr txBox="1"/>
          <p:nvPr>
            <p:ph idx="7" type="subTitle"/>
          </p:nvPr>
        </p:nvSpPr>
        <p:spPr>
          <a:xfrm>
            <a:off x="5707864" y="3360868"/>
            <a:ext cx="1676100" cy="4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49" name="Google Shape;549;p21"/>
          <p:cNvSpPr txBox="1"/>
          <p:nvPr>
            <p:ph idx="8" type="subTitle"/>
          </p:nvPr>
        </p:nvSpPr>
        <p:spPr>
          <a:xfrm>
            <a:off x="5815114" y="2890255"/>
            <a:ext cx="1461600" cy="32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flipH="1" rot="-752362">
              <a:off x="7140958" y="1395509"/>
              <a:ext cx="6410916" cy="6410141"/>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flipH="1" rot="-752362">
              <a:off x="7322546" y="1576363"/>
              <a:ext cx="6047734" cy="6048459"/>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flipH="1" rot="-752362">
              <a:off x="7503769" y="1757967"/>
              <a:ext cx="5685276" cy="568525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flipH="1" rot="-752362">
              <a:off x="7685079" y="1939587"/>
              <a:ext cx="5322818" cy="532279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flipH="1" rot="-752362">
              <a:off x="7866220" y="2120450"/>
              <a:ext cx="4960361" cy="4960336"/>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flipH="1" rot="-752362">
              <a:off x="8047823" y="2302078"/>
              <a:ext cx="4597153" cy="4597128"/>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flipH="1" rot="-752362">
              <a:off x="8229037" y="2482932"/>
              <a:ext cx="4234721" cy="423544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flipH="1" rot="-752362">
              <a:off x="8410259" y="2664537"/>
              <a:ext cx="3872263" cy="3872238"/>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flipH="1" rot="-752362">
              <a:off x="8591569" y="2846156"/>
              <a:ext cx="3509806" cy="3509781"/>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flipH="1" rot="-752362">
              <a:off x="8772711" y="3027019"/>
              <a:ext cx="3147348" cy="314732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flipH="1" rot="-457905">
              <a:off x="-14727976" y="429193"/>
              <a:ext cx="6410953" cy="6410178"/>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flipH="1" rot="-457905">
              <a:off x="-14546395" y="610041"/>
              <a:ext cx="6047768" cy="6048493"/>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flipH="1" rot="-457905">
              <a:off x="-14365177" y="791639"/>
              <a:ext cx="5685309" cy="568528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flipH="1" rot="-457905">
              <a:off x="-14183906" y="973258"/>
              <a:ext cx="5322849" cy="5322824"/>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flipH="1" rot="-457905">
              <a:off x="-14002738" y="1154110"/>
              <a:ext cx="4960389" cy="4960364"/>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flipH="1" rot="-457905">
              <a:off x="-13821142" y="1335733"/>
              <a:ext cx="4597180" cy="4597155"/>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flipH="1" rot="-457905">
              <a:off x="-13639935" y="1516581"/>
              <a:ext cx="4234745" cy="423547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flipH="1" rot="-457905">
              <a:off x="-13458718" y="1698179"/>
              <a:ext cx="3872286" cy="387226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flipH="1" rot="-457905">
              <a:off x="-13277447" y="1879798"/>
              <a:ext cx="3509826" cy="3509801"/>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flipH="1" rot="-457905">
              <a:off x="-13096279" y="2060650"/>
              <a:ext cx="3147366" cy="3147341"/>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21"/>
          <p:cNvSpPr txBox="1"/>
          <p:nvPr>
            <p:ph idx="9"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2">
    <p:spTree>
      <p:nvGrpSpPr>
        <p:cNvPr id="573" name="Shape 573"/>
        <p:cNvGrpSpPr/>
        <p:nvPr/>
      </p:nvGrpSpPr>
      <p:grpSpPr>
        <a:xfrm>
          <a:off x="0" y="0"/>
          <a:ext cx="0" cy="0"/>
          <a:chOff x="0" y="0"/>
          <a:chExt cx="0" cy="0"/>
        </a:xfrm>
      </p:grpSpPr>
      <p:sp>
        <p:nvSpPr>
          <p:cNvPr id="574" name="Google Shape;574;p22"/>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75" name="Google Shape;575;p22"/>
          <p:cNvSpPr txBox="1"/>
          <p:nvPr>
            <p:ph idx="1" type="body"/>
          </p:nvPr>
        </p:nvSpPr>
        <p:spPr>
          <a:xfrm>
            <a:off x="715100" y="943300"/>
            <a:ext cx="7759200" cy="3665400"/>
          </a:xfrm>
          <a:prstGeom prst="rect">
            <a:avLst/>
          </a:prstGeom>
        </p:spPr>
        <p:txBody>
          <a:bodyPr anchorCtr="0" anchor="ctr" bIns="91425" lIns="91425" spcFirstLastPara="1" rIns="91425" wrap="square" tIns="91425">
            <a:noAutofit/>
          </a:bodyPr>
          <a:lstStyle>
            <a:lvl1pPr indent="-330200" lvl="0" marL="457200">
              <a:lnSpc>
                <a:spcPct val="100000"/>
              </a:lnSpc>
              <a:spcBef>
                <a:spcPts val="0"/>
              </a:spcBef>
              <a:spcAft>
                <a:spcPts val="0"/>
              </a:spcAft>
              <a:buSzPts val="1600"/>
              <a:buAutoNum type="arabicPeriod"/>
              <a:defRPr sz="1400"/>
            </a:lvl1pPr>
            <a:lvl2pPr indent="-330200" lvl="1" marL="914400">
              <a:spcBef>
                <a:spcPts val="0"/>
              </a:spcBef>
              <a:spcAft>
                <a:spcPts val="0"/>
              </a:spcAft>
              <a:buSzPts val="1600"/>
              <a:buAutoNum type="alphaLcPeriod"/>
              <a:defRPr/>
            </a:lvl2pPr>
            <a:lvl3pPr indent="-330200" lvl="2" marL="1371600">
              <a:spcBef>
                <a:spcPts val="1600"/>
              </a:spcBef>
              <a:spcAft>
                <a:spcPts val="0"/>
              </a:spcAft>
              <a:buSzPts val="1600"/>
              <a:buAutoNum type="romanLcPeriod"/>
              <a:defRPr/>
            </a:lvl3pPr>
            <a:lvl4pPr indent="-330200" lvl="3" marL="1828800">
              <a:spcBef>
                <a:spcPts val="1600"/>
              </a:spcBef>
              <a:spcAft>
                <a:spcPts val="0"/>
              </a:spcAft>
              <a:buSzPts val="1600"/>
              <a:buAutoNum type="arabicPeriod"/>
              <a:defRPr/>
            </a:lvl4pPr>
            <a:lvl5pPr indent="-330200" lvl="4" marL="2286000">
              <a:spcBef>
                <a:spcPts val="1600"/>
              </a:spcBef>
              <a:spcAft>
                <a:spcPts val="0"/>
              </a:spcAft>
              <a:buSzPts val="1600"/>
              <a:buAutoNum type="alphaLcPeriod"/>
              <a:defRPr/>
            </a:lvl5pPr>
            <a:lvl6pPr indent="-330200" lvl="5" marL="2743200">
              <a:spcBef>
                <a:spcPts val="1600"/>
              </a:spcBef>
              <a:spcAft>
                <a:spcPts val="0"/>
              </a:spcAft>
              <a:buSzPts val="1600"/>
              <a:buAutoNum type="romanLcPeriod"/>
              <a:defRPr/>
            </a:lvl6pPr>
            <a:lvl7pPr indent="-330200" lvl="6" marL="3200400">
              <a:spcBef>
                <a:spcPts val="1600"/>
              </a:spcBef>
              <a:spcAft>
                <a:spcPts val="0"/>
              </a:spcAft>
              <a:buSzPts val="1600"/>
              <a:buAutoNum type="arabicPeriod"/>
              <a:defRPr/>
            </a:lvl7pPr>
            <a:lvl8pPr indent="-330200" lvl="7" marL="3657600">
              <a:spcBef>
                <a:spcPts val="1600"/>
              </a:spcBef>
              <a:spcAft>
                <a:spcPts val="0"/>
              </a:spcAft>
              <a:buSzPts val="1600"/>
              <a:buAutoNum type="alphaLcPeriod"/>
              <a:defRPr/>
            </a:lvl8pPr>
            <a:lvl9pPr indent="-330200" lvl="8" marL="4114800">
              <a:spcBef>
                <a:spcPts val="1600"/>
              </a:spcBef>
              <a:spcAft>
                <a:spcPts val="1600"/>
              </a:spcAft>
              <a:buSzPts val="1600"/>
              <a:buAutoNum type="romanLcPeriod"/>
              <a:defRPr/>
            </a:lvl9pPr>
          </a:lstStyle>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6979486" y="4564609"/>
              <a:ext cx="2269495" cy="2269495"/>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7115382" y="4700505"/>
              <a:ext cx="1997702" cy="1997702"/>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7251278" y="4836400"/>
              <a:ext cx="1725909" cy="1725909"/>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387173" y="4972296"/>
              <a:ext cx="1454116" cy="145411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316594" y="4901696"/>
              <a:ext cx="1595252" cy="159525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7184742" y="4769845"/>
              <a:ext cx="1859100" cy="18591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7046916" y="4632059"/>
              <a:ext cx="2134585" cy="2134585"/>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6901712" y="4487933"/>
              <a:ext cx="2423170" cy="242315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_1">
    <p:spTree>
      <p:nvGrpSpPr>
        <p:cNvPr id="586" name="Shape 586"/>
        <p:cNvGrpSpPr/>
        <p:nvPr/>
      </p:nvGrpSpPr>
      <p:grpSpPr>
        <a:xfrm>
          <a:off x="0" y="0"/>
          <a:ext cx="0" cy="0"/>
          <a:chOff x="0" y="0"/>
          <a:chExt cx="0" cy="0"/>
        </a:xfrm>
      </p:grpSpPr>
      <p:sp>
        <p:nvSpPr>
          <p:cNvPr id="587" name="Google Shape;587;p23"/>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88" name="Google Shape;588;p23"/>
          <p:cNvSpPr txBox="1"/>
          <p:nvPr>
            <p:ph idx="1" type="body"/>
          </p:nvPr>
        </p:nvSpPr>
        <p:spPr>
          <a:xfrm>
            <a:off x="707500" y="1237675"/>
            <a:ext cx="3712200" cy="337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30200" lvl="1" marL="914400" rtl="0">
              <a:spcBef>
                <a:spcPts val="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589" name="Google Shape;589;p23"/>
          <p:cNvSpPr txBox="1"/>
          <p:nvPr>
            <p:ph idx="2" type="body"/>
          </p:nvPr>
        </p:nvSpPr>
        <p:spPr>
          <a:xfrm>
            <a:off x="4710975" y="1237675"/>
            <a:ext cx="3712200" cy="337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30200" lvl="1" marL="914400" rtl="0">
              <a:spcBef>
                <a:spcPts val="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grpSp>
        <p:nvGrpSpPr>
          <p:cNvPr id="590" name="Google Shape;590;p23"/>
          <p:cNvGrpSpPr/>
          <p:nvPr/>
        </p:nvGrpSpPr>
        <p:grpSpPr>
          <a:xfrm>
            <a:off x="-1738225" y="-2808425"/>
            <a:ext cx="4624725" cy="4238675"/>
            <a:chOff x="-1738225" y="-2808425"/>
            <a:chExt cx="4624725" cy="4238675"/>
          </a:xfrm>
        </p:grpSpPr>
        <p:sp>
          <p:nvSpPr>
            <p:cNvPr id="591" name="Google Shape;591;p23"/>
            <p:cNvSpPr/>
            <p:nvPr/>
          </p:nvSpPr>
          <p:spPr>
            <a:xfrm>
              <a:off x="-80150" y="-1444425"/>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287600" y="-1615400"/>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495050" y="-1785625"/>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701750" y="-1955850"/>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909200" y="-2126825"/>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1116650" y="-2297025"/>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1324100" y="-2467250"/>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1530775" y="-2638225"/>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1738225" y="-2808425"/>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23"/>
          <p:cNvGrpSpPr/>
          <p:nvPr/>
        </p:nvGrpSpPr>
        <p:grpSpPr>
          <a:xfrm>
            <a:off x="5359300" y="4206150"/>
            <a:ext cx="4624725" cy="4238675"/>
            <a:chOff x="-2409450" y="-1233250"/>
            <a:chExt cx="4624725" cy="4238675"/>
          </a:xfrm>
        </p:grpSpPr>
        <p:sp>
          <p:nvSpPr>
            <p:cNvPr id="601" name="Google Shape;601;p23"/>
            <p:cNvSpPr/>
            <p:nvPr/>
          </p:nvSpPr>
          <p:spPr>
            <a:xfrm>
              <a:off x="-751375" y="130750"/>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958825" y="-40225"/>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1166275" y="-210450"/>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1372975" y="-380675"/>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1580425" y="-551650"/>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1787875" y="-721850"/>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1995325" y="-892075"/>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2202000" y="-1063050"/>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409450" y="-1233250"/>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bg>
      <p:bgPr>
        <a:solidFill>
          <a:schemeClr val="dk1"/>
        </a:solidFill>
      </p:bgPr>
    </p:bg>
    <p:spTree>
      <p:nvGrpSpPr>
        <p:cNvPr id="610" name="Shape 610"/>
        <p:cNvGrpSpPr/>
        <p:nvPr/>
      </p:nvGrpSpPr>
      <p:grpSpPr>
        <a:xfrm>
          <a:off x="0" y="0"/>
          <a:ext cx="0" cy="0"/>
          <a:chOff x="0" y="0"/>
          <a:chExt cx="0" cy="0"/>
        </a:xfrm>
      </p:grpSpPr>
      <p:sp>
        <p:nvSpPr>
          <p:cNvPr id="611" name="Google Shape;611;p24"/>
          <p:cNvSpPr txBox="1"/>
          <p:nvPr>
            <p:ph type="title"/>
          </p:nvPr>
        </p:nvSpPr>
        <p:spPr>
          <a:xfrm>
            <a:off x="2075800" y="1010050"/>
            <a:ext cx="4992600" cy="77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6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12" name="Google Shape;612;p24"/>
          <p:cNvSpPr txBox="1"/>
          <p:nvPr>
            <p:ph idx="2" type="title"/>
          </p:nvPr>
        </p:nvSpPr>
        <p:spPr>
          <a:xfrm>
            <a:off x="2075750" y="1914548"/>
            <a:ext cx="4992600" cy="130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613" name="Google Shape;613;p24"/>
          <p:cNvSpPr txBox="1"/>
          <p:nvPr/>
        </p:nvSpPr>
        <p:spPr>
          <a:xfrm>
            <a:off x="2486000" y="3864382"/>
            <a:ext cx="4172700" cy="3633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lt1"/>
                </a:solidFill>
                <a:latin typeface="Big Shoulders Text Light"/>
                <a:ea typeface="Big Shoulders Text Light"/>
                <a:cs typeface="Big Shoulders Text Light"/>
                <a:sym typeface="Big Shoulders Text Light"/>
              </a:rPr>
              <a:t>CREDITS: This presentation template was created by </a:t>
            </a:r>
            <a:r>
              <a:rPr lang="en" sz="1000">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val="tx"/>
                    </a:ext>
                  </a:extLst>
                </a:hlinkClick>
              </a:rPr>
              <a:t>Slidesgo</a:t>
            </a:r>
            <a:r>
              <a:rPr lang="en" sz="1000">
                <a:solidFill>
                  <a:schemeClr val="lt1"/>
                </a:solidFill>
                <a:latin typeface="Big Shoulders Text Light"/>
                <a:ea typeface="Big Shoulders Text Light"/>
                <a:cs typeface="Big Shoulders Text Light"/>
                <a:sym typeface="Big Shoulders Text Light"/>
              </a:rPr>
              <a:t>, including icons by </a:t>
            </a:r>
            <a:r>
              <a:rPr lang="en" sz="1000">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val="tx"/>
                    </a:ext>
                  </a:extLst>
                </a:hlinkClick>
              </a:rPr>
              <a:t>Flaticon</a:t>
            </a:r>
            <a:r>
              <a:rPr lang="en" sz="1000">
                <a:solidFill>
                  <a:schemeClr val="lt1"/>
                </a:solidFill>
                <a:latin typeface="Big Shoulders Text Light"/>
                <a:ea typeface="Big Shoulders Text Light"/>
                <a:cs typeface="Big Shoulders Text Light"/>
                <a:sym typeface="Big Shoulders Text Light"/>
              </a:rPr>
              <a:t>, and infographics &amp; images by </a:t>
            </a:r>
            <a:r>
              <a:rPr lang="en" sz="1000">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val="tx"/>
                    </a:ext>
                  </a:extLst>
                </a:hlinkClick>
              </a:rPr>
              <a:t>Freepik</a:t>
            </a:r>
            <a:r>
              <a:rPr lang="en"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385350" y="-716475"/>
              <a:ext cx="2902575" cy="2902600"/>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253450" y="-622000"/>
              <a:ext cx="2676200" cy="2676225"/>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121550" y="-527975"/>
              <a:ext cx="2449850" cy="2450300"/>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10325" y="-433525"/>
              <a:ext cx="2223500" cy="2223500"/>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142225" y="-339050"/>
              <a:ext cx="1997125" cy="1997125"/>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274125" y="-244575"/>
              <a:ext cx="1770750" cy="1770775"/>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406000" y="-150100"/>
              <a:ext cx="1544400" cy="1544400"/>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537900" y="-55625"/>
              <a:ext cx="1318050" cy="1318025"/>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670250" y="38825"/>
              <a:ext cx="1091225" cy="1091700"/>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802150" y="133300"/>
              <a:ext cx="864850" cy="865325"/>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934050" y="227775"/>
              <a:ext cx="638475" cy="638500"/>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1065925" y="322250"/>
              <a:ext cx="412150" cy="412125"/>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flipH="1">
              <a:off x="395400" y="-419825"/>
              <a:ext cx="2902575" cy="2902600"/>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flipH="1">
              <a:off x="489875" y="-325350"/>
              <a:ext cx="2676200" cy="2676225"/>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flipH="1">
              <a:off x="584325" y="-231325"/>
              <a:ext cx="2449850" cy="2450300"/>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flipH="1">
              <a:off x="678800" y="-136875"/>
              <a:ext cx="2223500" cy="2223500"/>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flipH="1">
              <a:off x="773275" y="-42400"/>
              <a:ext cx="1997125" cy="1997125"/>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flipH="1">
              <a:off x="867750" y="52075"/>
              <a:ext cx="1770750" cy="1770775"/>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flipH="1">
              <a:off x="962225" y="146550"/>
              <a:ext cx="1544400" cy="1544400"/>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flipH="1">
              <a:off x="1056675" y="241025"/>
              <a:ext cx="1318050" cy="1318025"/>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flipH="1">
              <a:off x="1151150" y="335475"/>
              <a:ext cx="1091225" cy="1091700"/>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flipH="1">
              <a:off x="1245625" y="429950"/>
              <a:ext cx="864850" cy="865325"/>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flipH="1">
              <a:off x="1340100" y="524425"/>
              <a:ext cx="638475" cy="638500"/>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flipH="1">
              <a:off x="1434550" y="618900"/>
              <a:ext cx="412150" cy="412125"/>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642"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707253" y="4075800"/>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789328" y="3980800"/>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870628" y="3886575"/>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952703" y="3792350"/>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1034778" y="3698125"/>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1116078" y="3603150"/>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1198153" y="3508925"/>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1279453" y="3414700"/>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1361528" y="3319700"/>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1443603" y="3225475"/>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1524903" y="3131250"/>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1606978" y="3036275"/>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1689028" y="2942050"/>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1770353" y="2847825"/>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1852428" y="2753600"/>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1934478" y="2658600"/>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2015803" y="2564375"/>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2097853" y="2470150"/>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2179928" y="2375175"/>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2261228" y="2280925"/>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2343303" y="2186700"/>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2425378" y="2091725"/>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2506678" y="1997500"/>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2588753" y="1903275"/>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2670053" y="1808275"/>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2752128" y="1714050"/>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2834203" y="1619825"/>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2915503" y="1525600"/>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2997578" y="1430625"/>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3079653" y="1336400"/>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3160953" y="1242175"/>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707253" y="-507100"/>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789328" y="-602100"/>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70628" y="-696325"/>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952703" y="-790550"/>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1034778" y="-884775"/>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1116078" y="-979750"/>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1198153" y="-1073975"/>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1279453" y="-1168200"/>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1361528" y="-1263200"/>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1443603" y="-1357425"/>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1524903" y="-1451650"/>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1606978" y="-1546625"/>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1689028" y="-1640850"/>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1770353" y="-1735075"/>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1852428" y="-1829300"/>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1934478" y="-1924300"/>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2015803" y="-2018525"/>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2097853" y="-2112750"/>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2179928" y="-2207725"/>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2261228" y="-2301975"/>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2343303" y="-2396200"/>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2425378" y="-2491175"/>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2506678" y="-2585400"/>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2588753" y="-2679625"/>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2670053" y="-2774625"/>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2752128" y="-2868850"/>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2834203" y="-2963075"/>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2915503" y="-3057300"/>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2997578" y="-3152275"/>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3079653" y="-3246500"/>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3160953" y="-3340725"/>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709"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rot="1507447">
              <a:off x="-1661035" y="-1510582"/>
              <a:ext cx="6287378" cy="6287432"/>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rot="1507447">
              <a:off x="-1361954" y="-1284887"/>
              <a:ext cx="5797018" cy="5797072"/>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rot="1507447">
              <a:off x="-1062669" y="-1060109"/>
              <a:ext cx="5306713" cy="5307688"/>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rot="1507447">
              <a:off x="-763422" y="-834431"/>
              <a:ext cx="4816408" cy="4816408"/>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rot="1507447">
              <a:off x="-464342" y="-608736"/>
              <a:ext cx="4326048" cy="4326048"/>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rot="1507447">
              <a:off x="-165273" y="-383043"/>
              <a:ext cx="3835689" cy="3835743"/>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rot="1507447">
              <a:off x="133756" y="-157360"/>
              <a:ext cx="3345383" cy="3345383"/>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rot="1507447">
              <a:off x="432834" y="68347"/>
              <a:ext cx="2855078" cy="2855024"/>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rot="1507447">
              <a:off x="732843" y="294194"/>
              <a:ext cx="2363744" cy="2364773"/>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rot="1507447">
              <a:off x="1031924" y="519889"/>
              <a:ext cx="1873384" cy="1874413"/>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rot="1507447">
              <a:off x="1331211" y="745630"/>
              <a:ext cx="1383025" cy="1383079"/>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rot="1507447">
              <a:off x="1630238" y="971325"/>
              <a:ext cx="892774" cy="892720"/>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flipH="1" rot="3239528">
              <a:off x="-1312538" y="151865"/>
              <a:ext cx="6285986" cy="6285082"/>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flipH="1" rot="3239528">
              <a:off x="-1076700" y="326347"/>
              <a:ext cx="5830366" cy="5830416"/>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flipH="1" rot="3239528">
              <a:off x="-841029" y="501206"/>
              <a:ext cx="5375649" cy="5375699"/>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flipH="1" rot="3239528">
              <a:off x="-605032" y="675326"/>
              <a:ext cx="4920983" cy="4921887"/>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flipH="1" rot="3239528">
              <a:off x="-368984" y="850351"/>
              <a:ext cx="4466316" cy="4466316"/>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flipH="1" rot="3239528">
              <a:off x="-133313" y="1025209"/>
              <a:ext cx="4011600" cy="4011600"/>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flipH="1" rot="3239528">
              <a:off x="102339" y="1200057"/>
              <a:ext cx="3556883" cy="3556933"/>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flipH="1" rot="3239528">
              <a:off x="338000" y="1374936"/>
              <a:ext cx="3102217" cy="3102217"/>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flipH="1" rot="3239528">
              <a:off x="573632" y="1549774"/>
              <a:ext cx="2647550" cy="2647500"/>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flipH="1" rot="3239528">
              <a:off x="809489" y="1724216"/>
              <a:ext cx="2191930" cy="2192884"/>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flipH="1" rot="3239528">
              <a:off x="1045161" y="1899074"/>
              <a:ext cx="1737213" cy="1738167"/>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flipH="1" rot="3239528">
              <a:off x="1281198" y="2074119"/>
              <a:ext cx="1282497" cy="1282547"/>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flipH="1" rot="3239528">
              <a:off x="1516820" y="2248977"/>
              <a:ext cx="827880" cy="827830"/>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2" name="Shape 742"/>
        <p:cNvGrpSpPr/>
        <p:nvPr/>
      </p:nvGrpSpPr>
      <p:grpSpPr>
        <a:xfrm>
          <a:off x="0" y="0"/>
          <a:ext cx="0" cy="0"/>
          <a:chOff x="0" y="0"/>
          <a:chExt cx="0" cy="0"/>
        </a:xfrm>
      </p:grpSpPr>
      <p:sp>
        <p:nvSpPr>
          <p:cNvPr id="743" name="Google Shape;743;p28"/>
          <p:cNvSpPr txBox="1"/>
          <p:nvPr>
            <p:ph type="ctrTitle"/>
          </p:nvPr>
        </p:nvSpPr>
        <p:spPr>
          <a:xfrm>
            <a:off x="2338500" y="1274925"/>
            <a:ext cx="4467000" cy="19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7200">
                <a:latin typeface="Blinker"/>
                <a:ea typeface="Blinker"/>
                <a:cs typeface="Blinker"/>
                <a:sym typeface="Blinker"/>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4" name="Google Shape;744;p28"/>
          <p:cNvSpPr txBox="1"/>
          <p:nvPr>
            <p:ph idx="1" type="subTitle"/>
          </p:nvPr>
        </p:nvSpPr>
        <p:spPr>
          <a:xfrm>
            <a:off x="1841100" y="3460575"/>
            <a:ext cx="5461800" cy="4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745" name="Google Shape;745;p28"/>
          <p:cNvGrpSpPr/>
          <p:nvPr/>
        </p:nvGrpSpPr>
        <p:grpSpPr>
          <a:xfrm>
            <a:off x="-1637228" y="2573586"/>
            <a:ext cx="4466851" cy="4466944"/>
            <a:chOff x="4826272" y="-586639"/>
            <a:chExt cx="4466851" cy="4466944"/>
          </a:xfrm>
        </p:grpSpPr>
        <p:sp>
          <p:nvSpPr>
            <p:cNvPr id="746" name="Google Shape;746;p28"/>
            <p:cNvSpPr/>
            <p:nvPr/>
          </p:nvSpPr>
          <p:spPr>
            <a:xfrm rot="3192930">
              <a:off x="5463920" y="51285"/>
              <a:ext cx="3191553" cy="3191094"/>
            </a:xfrm>
            <a:custGeom>
              <a:rect b="b" l="l" r="r" t="t"/>
              <a:pathLst>
                <a:path extrusionOk="0" fill="none" h="125158" w="125176">
                  <a:moveTo>
                    <a:pt x="1" y="33536"/>
                  </a:moveTo>
                  <a:lnTo>
                    <a:pt x="125176" y="1"/>
                  </a:lnTo>
                  <a:lnTo>
                    <a:pt x="91623" y="12515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rot="3192930">
              <a:off x="5606430" y="170765"/>
              <a:ext cx="2960223" cy="2960249"/>
            </a:xfrm>
            <a:custGeom>
              <a:rect b="b" l="l" r="r" t="t"/>
              <a:pathLst>
                <a:path extrusionOk="0" fill="none" h="116104" w="116103">
                  <a:moveTo>
                    <a:pt x="1" y="31107"/>
                  </a:moveTo>
                  <a:lnTo>
                    <a:pt x="116103" y="1"/>
                  </a:lnTo>
                  <a:lnTo>
                    <a:pt x="84978" y="116103"/>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rot="3192930">
              <a:off x="5748583" y="290066"/>
              <a:ext cx="2729352" cy="2729378"/>
            </a:xfrm>
            <a:custGeom>
              <a:rect b="b" l="l" r="r" t="t"/>
              <a:pathLst>
                <a:path extrusionOk="0" fill="none" h="107049" w="107048">
                  <a:moveTo>
                    <a:pt x="0" y="28679"/>
                  </a:moveTo>
                  <a:lnTo>
                    <a:pt x="107048" y="1"/>
                  </a:lnTo>
                  <a:lnTo>
                    <a:pt x="78351" y="10704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rot="3192930">
              <a:off x="5890915" y="409010"/>
              <a:ext cx="2498507" cy="2498966"/>
            </a:xfrm>
            <a:custGeom>
              <a:rect b="b" l="l" r="r" t="t"/>
              <a:pathLst>
                <a:path extrusionOk="0" fill="none" h="98012" w="97994">
                  <a:moveTo>
                    <a:pt x="0" y="26269"/>
                  </a:moveTo>
                  <a:lnTo>
                    <a:pt x="97993" y="0"/>
                  </a:lnTo>
                  <a:lnTo>
                    <a:pt x="71724" y="980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rot="3192930">
              <a:off x="6033241" y="528373"/>
              <a:ext cx="2267661" cy="2267661"/>
            </a:xfrm>
            <a:custGeom>
              <a:rect b="b" l="l" r="r" t="t"/>
              <a:pathLst>
                <a:path extrusionOk="0" fill="none" h="88940" w="88940">
                  <a:moveTo>
                    <a:pt x="1" y="23842"/>
                  </a:moveTo>
                  <a:lnTo>
                    <a:pt x="88939" y="1"/>
                  </a:lnTo>
                  <a:lnTo>
                    <a:pt x="65098" y="8894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rot="3192930">
              <a:off x="6175394" y="647674"/>
              <a:ext cx="2036790" cy="2036790"/>
            </a:xfrm>
            <a:custGeom>
              <a:rect b="b" l="l" r="r" t="t"/>
              <a:pathLst>
                <a:path extrusionOk="0" fill="none" h="79885" w="79885">
                  <a:moveTo>
                    <a:pt x="0" y="21414"/>
                  </a:moveTo>
                  <a:lnTo>
                    <a:pt x="79885" y="1"/>
                  </a:lnTo>
                  <a:lnTo>
                    <a:pt x="58471" y="798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rot="3192930">
              <a:off x="6317537" y="766970"/>
              <a:ext cx="1805919" cy="1805945"/>
            </a:xfrm>
            <a:custGeom>
              <a:rect b="b" l="l" r="r" t="t"/>
              <a:pathLst>
                <a:path extrusionOk="0" fill="none" h="70831" w="70830">
                  <a:moveTo>
                    <a:pt x="0" y="18986"/>
                  </a:moveTo>
                  <a:lnTo>
                    <a:pt x="70830" y="1"/>
                  </a:lnTo>
                  <a:lnTo>
                    <a:pt x="51845" y="7083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rot="3192930">
              <a:off x="6459669" y="886261"/>
              <a:ext cx="1575074" cy="1575074"/>
            </a:xfrm>
            <a:custGeom>
              <a:rect b="b" l="l" r="r" t="t"/>
              <a:pathLst>
                <a:path extrusionOk="0" fill="none" h="61776" w="61776">
                  <a:moveTo>
                    <a:pt x="1" y="16558"/>
                  </a:moveTo>
                  <a:lnTo>
                    <a:pt x="61776" y="0"/>
                  </a:lnTo>
                  <a:lnTo>
                    <a:pt x="45219" y="6177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rot="3192930">
              <a:off x="6601817" y="1005572"/>
              <a:ext cx="1344228" cy="1344202"/>
            </a:xfrm>
            <a:custGeom>
              <a:rect b="b" l="l" r="r" t="t"/>
              <a:pathLst>
                <a:path extrusionOk="0" fill="none" h="52721" w="52722">
                  <a:moveTo>
                    <a:pt x="1" y="14130"/>
                  </a:moveTo>
                  <a:lnTo>
                    <a:pt x="52721" y="0"/>
                  </a:lnTo>
                  <a:lnTo>
                    <a:pt x="38592" y="52721"/>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rot="3192930">
              <a:off x="6744337" y="1125032"/>
              <a:ext cx="1112898" cy="1113382"/>
            </a:xfrm>
            <a:custGeom>
              <a:rect b="b" l="l" r="r" t="t"/>
              <a:pathLst>
                <a:path extrusionOk="0" fill="none" h="43668" w="43649">
                  <a:moveTo>
                    <a:pt x="1" y="11702"/>
                  </a:moveTo>
                  <a:lnTo>
                    <a:pt x="43648" y="1"/>
                  </a:lnTo>
                  <a:lnTo>
                    <a:pt x="31947" y="43667"/>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rot="3192930">
              <a:off x="6886490" y="1244333"/>
              <a:ext cx="882027" cy="882511"/>
            </a:xfrm>
            <a:custGeom>
              <a:rect b="b" l="l" r="r" t="t"/>
              <a:pathLst>
                <a:path extrusionOk="0" fill="none" h="34613" w="34594">
                  <a:moveTo>
                    <a:pt x="0" y="9274"/>
                  </a:moveTo>
                  <a:lnTo>
                    <a:pt x="34594" y="1"/>
                  </a:lnTo>
                  <a:lnTo>
                    <a:pt x="25320" y="346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rot="3192930">
              <a:off x="7028827" y="1363726"/>
              <a:ext cx="651156" cy="651181"/>
            </a:xfrm>
            <a:custGeom>
              <a:rect b="b" l="l" r="r" t="t"/>
              <a:pathLst>
                <a:path extrusionOk="0" fill="none" h="25540" w="25539">
                  <a:moveTo>
                    <a:pt x="0" y="6846"/>
                  </a:moveTo>
                  <a:lnTo>
                    <a:pt x="25539" y="1"/>
                  </a:lnTo>
                  <a:lnTo>
                    <a:pt x="18693" y="25539"/>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rot="3192930">
              <a:off x="7170954" y="1483027"/>
              <a:ext cx="420336" cy="420310"/>
            </a:xfrm>
            <a:custGeom>
              <a:rect b="b" l="l" r="r" t="t"/>
              <a:pathLst>
                <a:path extrusionOk="0" fill="none" h="16485" w="16486">
                  <a:moveTo>
                    <a:pt x="1" y="4418"/>
                  </a:moveTo>
                  <a:lnTo>
                    <a:pt x="16485" y="0"/>
                  </a:lnTo>
                  <a:lnTo>
                    <a:pt x="12067" y="164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28"/>
          <p:cNvGrpSpPr/>
          <p:nvPr/>
        </p:nvGrpSpPr>
        <p:grpSpPr>
          <a:xfrm>
            <a:off x="5488461" y="-1838315"/>
            <a:ext cx="5195283" cy="5194829"/>
            <a:chOff x="2939461" y="-1097015"/>
            <a:chExt cx="5195283" cy="5194829"/>
          </a:xfrm>
        </p:grpSpPr>
        <p:sp>
          <p:nvSpPr>
            <p:cNvPr id="760" name="Google Shape;760;p28"/>
            <p:cNvSpPr/>
            <p:nvPr/>
          </p:nvSpPr>
          <p:spPr>
            <a:xfrm rot="821724">
              <a:off x="3387261" y="-649133"/>
              <a:ext cx="4299684" cy="4299066"/>
            </a:xfrm>
            <a:custGeom>
              <a:rect b="b" l="l" r="r" t="t"/>
              <a:pathLst>
                <a:path extrusionOk="0" fill="none" h="125158" w="125176">
                  <a:moveTo>
                    <a:pt x="1" y="33536"/>
                  </a:moveTo>
                  <a:lnTo>
                    <a:pt x="125176" y="1"/>
                  </a:lnTo>
                  <a:lnTo>
                    <a:pt x="91623" y="12515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rot="821724">
              <a:off x="3574447" y="-512444"/>
              <a:ext cx="3988035" cy="3988069"/>
            </a:xfrm>
            <a:custGeom>
              <a:rect b="b" l="l" r="r" t="t"/>
              <a:pathLst>
                <a:path extrusionOk="0" fill="none" h="116104" w="116103">
                  <a:moveTo>
                    <a:pt x="1" y="31107"/>
                  </a:moveTo>
                  <a:lnTo>
                    <a:pt x="116103" y="1"/>
                  </a:lnTo>
                  <a:lnTo>
                    <a:pt x="84978" y="116103"/>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rot="821724">
              <a:off x="3761028" y="-375828"/>
              <a:ext cx="3677003" cy="3677038"/>
            </a:xfrm>
            <a:custGeom>
              <a:rect b="b" l="l" r="r" t="t"/>
              <a:pathLst>
                <a:path extrusionOk="0" fill="none" h="107049" w="107048">
                  <a:moveTo>
                    <a:pt x="0" y="28679"/>
                  </a:moveTo>
                  <a:lnTo>
                    <a:pt x="107048" y="1"/>
                  </a:lnTo>
                  <a:lnTo>
                    <a:pt x="78351" y="10704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rot="821724">
              <a:off x="3947681" y="-239817"/>
              <a:ext cx="3366007" cy="3366625"/>
            </a:xfrm>
            <a:custGeom>
              <a:rect b="b" l="l" r="r" t="t"/>
              <a:pathLst>
                <a:path extrusionOk="0" fill="none" h="98012" w="97994">
                  <a:moveTo>
                    <a:pt x="0" y="26269"/>
                  </a:moveTo>
                  <a:lnTo>
                    <a:pt x="97993" y="0"/>
                  </a:lnTo>
                  <a:lnTo>
                    <a:pt x="71724" y="980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rot="821724">
              <a:off x="4134306" y="-103230"/>
              <a:ext cx="3055010" cy="3055010"/>
            </a:xfrm>
            <a:custGeom>
              <a:rect b="b" l="l" r="r" t="t"/>
              <a:pathLst>
                <a:path extrusionOk="0" fill="none" h="88940" w="88940">
                  <a:moveTo>
                    <a:pt x="1" y="23842"/>
                  </a:moveTo>
                  <a:lnTo>
                    <a:pt x="88939" y="1"/>
                  </a:lnTo>
                  <a:lnTo>
                    <a:pt x="65098" y="8894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rot="821724">
              <a:off x="4320887" y="33386"/>
              <a:ext cx="2743979" cy="2743979"/>
            </a:xfrm>
            <a:custGeom>
              <a:rect b="b" l="l" r="r" t="t"/>
              <a:pathLst>
                <a:path extrusionOk="0" fill="none" h="79885" w="79885">
                  <a:moveTo>
                    <a:pt x="0" y="21414"/>
                  </a:moveTo>
                  <a:lnTo>
                    <a:pt x="79885" y="1"/>
                  </a:lnTo>
                  <a:lnTo>
                    <a:pt x="58471" y="798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rot="821724">
              <a:off x="4507463" y="170001"/>
              <a:ext cx="2432947" cy="2432982"/>
            </a:xfrm>
            <a:custGeom>
              <a:rect b="b" l="l" r="r" t="t"/>
              <a:pathLst>
                <a:path extrusionOk="0" fill="none" h="70831" w="70830">
                  <a:moveTo>
                    <a:pt x="0" y="18986"/>
                  </a:moveTo>
                  <a:lnTo>
                    <a:pt x="70830" y="1"/>
                  </a:lnTo>
                  <a:lnTo>
                    <a:pt x="51845" y="7083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rot="821724">
              <a:off x="4694010" y="306614"/>
              <a:ext cx="2121951" cy="2121951"/>
            </a:xfrm>
            <a:custGeom>
              <a:rect b="b" l="l" r="r" t="t"/>
              <a:pathLst>
                <a:path extrusionOk="0" fill="none" h="61776" w="61776">
                  <a:moveTo>
                    <a:pt x="1" y="16558"/>
                  </a:moveTo>
                  <a:lnTo>
                    <a:pt x="61776" y="0"/>
                  </a:lnTo>
                  <a:lnTo>
                    <a:pt x="45219" y="6177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rot="821724">
              <a:off x="4880591" y="443234"/>
              <a:ext cx="1810954" cy="1810919"/>
            </a:xfrm>
            <a:custGeom>
              <a:rect b="b" l="l" r="r" t="t"/>
              <a:pathLst>
                <a:path extrusionOk="0" fill="none" h="52721" w="52722">
                  <a:moveTo>
                    <a:pt x="1" y="14130"/>
                  </a:moveTo>
                  <a:lnTo>
                    <a:pt x="52721" y="0"/>
                  </a:lnTo>
                  <a:lnTo>
                    <a:pt x="38592" y="52721"/>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rot="821724">
              <a:off x="5067781" y="579889"/>
              <a:ext cx="1499304" cy="1499957"/>
            </a:xfrm>
            <a:custGeom>
              <a:rect b="b" l="l" r="r" t="t"/>
              <a:pathLst>
                <a:path extrusionOk="0" fill="none" h="43668" w="43649">
                  <a:moveTo>
                    <a:pt x="1" y="11702"/>
                  </a:moveTo>
                  <a:lnTo>
                    <a:pt x="43648" y="1"/>
                  </a:lnTo>
                  <a:lnTo>
                    <a:pt x="31947" y="43667"/>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rot="821724">
              <a:off x="5254362" y="716505"/>
              <a:ext cx="1188273" cy="1188926"/>
            </a:xfrm>
            <a:custGeom>
              <a:rect b="b" l="l" r="r" t="t"/>
              <a:pathLst>
                <a:path extrusionOk="0" fill="none" h="34613" w="34594">
                  <a:moveTo>
                    <a:pt x="0" y="9274"/>
                  </a:moveTo>
                  <a:lnTo>
                    <a:pt x="34594" y="1"/>
                  </a:lnTo>
                  <a:lnTo>
                    <a:pt x="25320" y="346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rot="821724">
              <a:off x="5441016" y="853130"/>
              <a:ext cx="877242" cy="877276"/>
            </a:xfrm>
            <a:custGeom>
              <a:rect b="b" l="l" r="r" t="t"/>
              <a:pathLst>
                <a:path extrusionOk="0" fill="none" h="25540" w="25539">
                  <a:moveTo>
                    <a:pt x="0" y="6846"/>
                  </a:moveTo>
                  <a:lnTo>
                    <a:pt x="25539" y="1"/>
                  </a:lnTo>
                  <a:lnTo>
                    <a:pt x="18693" y="25539"/>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rot="821724">
              <a:off x="5627563" y="989746"/>
              <a:ext cx="566279" cy="566245"/>
            </a:xfrm>
            <a:custGeom>
              <a:rect b="b" l="l" r="r" t="t"/>
              <a:pathLst>
                <a:path extrusionOk="0" fill="none" h="16485" w="16486">
                  <a:moveTo>
                    <a:pt x="1" y="4418"/>
                  </a:moveTo>
                  <a:lnTo>
                    <a:pt x="16485" y="0"/>
                  </a:lnTo>
                  <a:lnTo>
                    <a:pt x="12067" y="164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28"/>
          <p:cNvGrpSpPr/>
          <p:nvPr/>
        </p:nvGrpSpPr>
        <p:grpSpPr>
          <a:xfrm>
            <a:off x="-2527143" y="-2355382"/>
            <a:ext cx="4783996" cy="4995679"/>
            <a:chOff x="-11503756" y="-7170832"/>
            <a:chExt cx="4783996" cy="4995679"/>
          </a:xfrm>
        </p:grpSpPr>
        <p:sp>
          <p:nvSpPr>
            <p:cNvPr id="774" name="Google Shape;774;p28"/>
            <p:cNvSpPr/>
            <p:nvPr/>
          </p:nvSpPr>
          <p:spPr>
            <a:xfrm rot="-4010284">
              <a:off x="-10014305" y="-5215960"/>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rot="-4010284">
              <a:off x="-10255911" y="-5319321"/>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rot="-4010284">
              <a:off x="-10490515" y="-5419695"/>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rot="-4010284">
              <a:off x="-10711138" y="-5514079"/>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rot="-4010284">
              <a:off x="-10945750" y="-5614448"/>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rot="-4010284">
              <a:off x="-11187349" y="-5717799"/>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rot="-4010284">
              <a:off x="-10414254" y="-543377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rot="-4010284">
              <a:off x="-10544542" y="-5489512"/>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rot="-4010284">
              <a:off x="-10816820" y="-560599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rot="-4010284">
              <a:off x="-11043719" y="-570306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rot="-4010284">
              <a:off x="-11278183" y="-5803371"/>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rot="-4010284">
              <a:off x="-11496583" y="-589680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rot="-4010284">
              <a:off x="-11735409" y="-599897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28"/>
          <p:cNvGrpSpPr/>
          <p:nvPr/>
        </p:nvGrpSpPr>
        <p:grpSpPr>
          <a:xfrm>
            <a:off x="6805507" y="2573568"/>
            <a:ext cx="4783996" cy="4995679"/>
            <a:chOff x="-13842256" y="-7832082"/>
            <a:chExt cx="4783996" cy="4995679"/>
          </a:xfrm>
        </p:grpSpPr>
        <p:sp>
          <p:nvSpPr>
            <p:cNvPr id="788" name="Google Shape;788;p28"/>
            <p:cNvSpPr/>
            <p:nvPr/>
          </p:nvSpPr>
          <p:spPr>
            <a:xfrm rot="6789716">
              <a:off x="-13570683" y="-6398182"/>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rot="6789716">
              <a:off x="-13329077" y="-6294821"/>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rot="6789716">
              <a:off x="-13094472" y="-6194462"/>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rot="6789716">
              <a:off x="-12873849" y="-6100078"/>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rot="6789716">
              <a:off x="-12639238" y="-5999709"/>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rot="6789716">
              <a:off x="-12397639" y="-5896343"/>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rot="6789716">
              <a:off x="-14073909" y="-666022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rot="6789716">
              <a:off x="-13943621" y="-6604488"/>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rot="6789716">
              <a:off x="-13671342" y="-648800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rot="6789716">
              <a:off x="-13444444" y="-639093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rot="6789716">
              <a:off x="-13209980" y="-6290629"/>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rot="6789716">
              <a:off x="-12991579" y="-619719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rot="6789716">
              <a:off x="-12752754" y="-609502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1" name="Shape 801"/>
        <p:cNvGrpSpPr/>
        <p:nvPr/>
      </p:nvGrpSpPr>
      <p:grpSpPr>
        <a:xfrm>
          <a:off x="0" y="0"/>
          <a:ext cx="0" cy="0"/>
          <a:chOff x="0" y="0"/>
          <a:chExt cx="0" cy="0"/>
        </a:xfrm>
      </p:grpSpPr>
      <p:sp>
        <p:nvSpPr>
          <p:cNvPr id="802" name="Google Shape;802;p29"/>
          <p:cNvSpPr txBox="1"/>
          <p:nvPr>
            <p:ph type="title"/>
          </p:nvPr>
        </p:nvSpPr>
        <p:spPr>
          <a:xfrm>
            <a:off x="5894575" y="2050675"/>
            <a:ext cx="2460000" cy="963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03" name="Google Shape;803;p29"/>
          <p:cNvSpPr txBox="1"/>
          <p:nvPr>
            <p:ph hasCustomPrompt="1" idx="2" type="title"/>
          </p:nvPr>
        </p:nvSpPr>
        <p:spPr>
          <a:xfrm>
            <a:off x="520888" y="1877300"/>
            <a:ext cx="1610400" cy="12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04" name="Google Shape;804;p29"/>
          <p:cNvSpPr txBox="1"/>
          <p:nvPr>
            <p:ph idx="1" type="subTitle"/>
          </p:nvPr>
        </p:nvSpPr>
        <p:spPr>
          <a:xfrm>
            <a:off x="5894575" y="3143300"/>
            <a:ext cx="23211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805" name="Google Shape;805;p29"/>
          <p:cNvGrpSpPr/>
          <p:nvPr/>
        </p:nvGrpSpPr>
        <p:grpSpPr>
          <a:xfrm>
            <a:off x="-2194475" y="-570787"/>
            <a:ext cx="7111100" cy="6284325"/>
            <a:chOff x="-2194475" y="-570787"/>
            <a:chExt cx="7111100" cy="6284325"/>
          </a:xfrm>
        </p:grpSpPr>
        <p:sp>
          <p:nvSpPr>
            <p:cNvPr id="806" name="Google Shape;806;p29"/>
            <p:cNvSpPr/>
            <p:nvPr/>
          </p:nvSpPr>
          <p:spPr>
            <a:xfrm>
              <a:off x="706800" y="1816038"/>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499350" y="1645063"/>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291900" y="1474838"/>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85200" y="1304613"/>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122250" y="1133638"/>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329700" y="963438"/>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537150" y="793213"/>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743825" y="622238"/>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951275" y="452038"/>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1158725" y="281813"/>
              <a:ext cx="5038875" cy="4579875"/>
            </a:xfrm>
            <a:custGeom>
              <a:rect b="b" l="l" r="r" t="t"/>
              <a:pathLst>
                <a:path extrusionOk="0" fill="none" h="183195" w="201555">
                  <a:moveTo>
                    <a:pt x="0" y="82950"/>
                  </a:moveTo>
                  <a:lnTo>
                    <a:pt x="57874" y="0"/>
                  </a:lnTo>
                  <a:lnTo>
                    <a:pt x="158666" y="8633"/>
                  </a:lnTo>
                  <a:lnTo>
                    <a:pt x="201554" y="100215"/>
                  </a:lnTo>
                  <a:lnTo>
                    <a:pt x="143711" y="183195"/>
                  </a:lnTo>
                  <a:lnTo>
                    <a:pt x="42919" y="174532"/>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1365425" y="110838"/>
              <a:ext cx="5453025" cy="4921075"/>
            </a:xfrm>
            <a:custGeom>
              <a:rect b="b" l="l" r="r" t="t"/>
              <a:pathLst>
                <a:path extrusionOk="0" fill="none" h="196843" w="218121">
                  <a:moveTo>
                    <a:pt x="1" y="90518"/>
                  </a:moveTo>
                  <a:lnTo>
                    <a:pt x="61370" y="0"/>
                  </a:lnTo>
                  <a:lnTo>
                    <a:pt x="170460" y="7934"/>
                  </a:lnTo>
                  <a:lnTo>
                    <a:pt x="218120" y="106355"/>
                  </a:lnTo>
                  <a:lnTo>
                    <a:pt x="156721" y="196842"/>
                  </a:lnTo>
                  <a:lnTo>
                    <a:pt x="47661" y="188939"/>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1572875" y="-59387"/>
              <a:ext cx="5867925" cy="5261500"/>
            </a:xfrm>
            <a:custGeom>
              <a:rect b="b" l="l" r="r" t="t"/>
              <a:pathLst>
                <a:path extrusionOk="0" fill="none" h="210460" w="234717">
                  <a:moveTo>
                    <a:pt x="1" y="98027"/>
                  </a:moveTo>
                  <a:lnTo>
                    <a:pt x="64895" y="1"/>
                  </a:lnTo>
                  <a:lnTo>
                    <a:pt x="182253" y="7205"/>
                  </a:lnTo>
                  <a:lnTo>
                    <a:pt x="234716" y="112434"/>
                  </a:lnTo>
                  <a:lnTo>
                    <a:pt x="169791" y="210460"/>
                  </a:lnTo>
                  <a:lnTo>
                    <a:pt x="52433" y="203286"/>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1780325" y="-229587"/>
              <a:ext cx="6282825" cy="5602675"/>
            </a:xfrm>
            <a:custGeom>
              <a:rect b="b" l="l" r="r" t="t"/>
              <a:pathLst>
                <a:path extrusionOk="0" fill="none" h="224107" w="251313">
                  <a:moveTo>
                    <a:pt x="1" y="105564"/>
                  </a:moveTo>
                  <a:lnTo>
                    <a:pt x="68452" y="0"/>
                  </a:lnTo>
                  <a:lnTo>
                    <a:pt x="194077" y="6474"/>
                  </a:lnTo>
                  <a:lnTo>
                    <a:pt x="251312" y="118513"/>
                  </a:lnTo>
                  <a:lnTo>
                    <a:pt x="182861" y="224107"/>
                  </a:lnTo>
                  <a:lnTo>
                    <a:pt x="57205" y="217633"/>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1987775" y="-400562"/>
              <a:ext cx="6696950" cy="5943875"/>
            </a:xfrm>
            <a:custGeom>
              <a:rect b="b" l="l" r="r" t="t"/>
              <a:pathLst>
                <a:path extrusionOk="0" fill="none" h="237755" w="267878">
                  <a:moveTo>
                    <a:pt x="1" y="113133"/>
                  </a:moveTo>
                  <a:lnTo>
                    <a:pt x="71978" y="0"/>
                  </a:lnTo>
                  <a:lnTo>
                    <a:pt x="205901" y="5775"/>
                  </a:lnTo>
                  <a:lnTo>
                    <a:pt x="267878" y="124652"/>
                  </a:lnTo>
                  <a:lnTo>
                    <a:pt x="195931" y="237754"/>
                  </a:lnTo>
                  <a:lnTo>
                    <a:pt x="62008" y="232010"/>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2194475" y="-570787"/>
              <a:ext cx="7111100" cy="6284325"/>
            </a:xfrm>
            <a:custGeom>
              <a:rect b="b" l="l" r="r" t="t"/>
              <a:pathLst>
                <a:path extrusionOk="0" fill="none" h="251373" w="284444">
                  <a:moveTo>
                    <a:pt x="1" y="120641"/>
                  </a:moveTo>
                  <a:lnTo>
                    <a:pt x="75473" y="1"/>
                  </a:lnTo>
                  <a:lnTo>
                    <a:pt x="217695" y="5046"/>
                  </a:lnTo>
                  <a:lnTo>
                    <a:pt x="284444" y="130732"/>
                  </a:lnTo>
                  <a:lnTo>
                    <a:pt x="208971" y="251372"/>
                  </a:lnTo>
                  <a:lnTo>
                    <a:pt x="66750" y="246357"/>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1" name="Shape 821"/>
        <p:cNvGrpSpPr/>
        <p:nvPr/>
      </p:nvGrpSpPr>
      <p:grpSpPr>
        <a:xfrm>
          <a:off x="0" y="0"/>
          <a:ext cx="0" cy="0"/>
          <a:chOff x="0" y="0"/>
          <a:chExt cx="0" cy="0"/>
        </a:xfrm>
      </p:grpSpPr>
      <p:sp>
        <p:nvSpPr>
          <p:cNvPr id="822" name="Google Shape;822;p30"/>
          <p:cNvSpPr txBox="1"/>
          <p:nvPr>
            <p:ph idx="1" type="body"/>
          </p:nvPr>
        </p:nvSpPr>
        <p:spPr>
          <a:xfrm>
            <a:off x="841725" y="1779538"/>
            <a:ext cx="3404100" cy="22506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823" name="Google Shape;823;p30"/>
          <p:cNvSpPr txBox="1"/>
          <p:nvPr>
            <p:ph type="title"/>
          </p:nvPr>
        </p:nvSpPr>
        <p:spPr>
          <a:xfrm>
            <a:off x="841725" y="1166550"/>
            <a:ext cx="34041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824" name="Google Shape;824;p30"/>
          <p:cNvGrpSpPr/>
          <p:nvPr/>
        </p:nvGrpSpPr>
        <p:grpSpPr>
          <a:xfrm>
            <a:off x="-2547268" y="-5954007"/>
            <a:ext cx="8667291" cy="8667613"/>
            <a:chOff x="-2547268" y="-5954007"/>
            <a:chExt cx="8667291" cy="8667613"/>
          </a:xfrm>
        </p:grpSpPr>
        <p:sp>
          <p:nvSpPr>
            <p:cNvPr id="825" name="Google Shape;825;p30"/>
            <p:cNvSpPr/>
            <p:nvPr/>
          </p:nvSpPr>
          <p:spPr>
            <a:xfrm rot="-3724305">
              <a:off x="-1419471" y="-4825661"/>
              <a:ext cx="6411698" cy="6410923"/>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rot="-3724305">
              <a:off x="-1237877" y="-4644797"/>
              <a:ext cx="6048471" cy="6049196"/>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rot="-3724305">
              <a:off x="-1056657" y="-4463176"/>
              <a:ext cx="5685969" cy="568594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rot="-3724305">
              <a:off x="-875083" y="-4281743"/>
              <a:ext cx="5323468" cy="532344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rot="-3724305">
              <a:off x="-694194" y="-4100672"/>
              <a:ext cx="4960966" cy="496094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rot="-3724305">
              <a:off x="-512577" y="-3919040"/>
              <a:ext cx="4597714" cy="45976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rot="-3724305">
              <a:off x="-331358" y="-3738176"/>
              <a:ext cx="4235237" cy="4235962"/>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rot="-3724305">
              <a:off x="-150137" y="-3556555"/>
              <a:ext cx="3872736" cy="387271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rot="-3724305">
              <a:off x="31436" y="-3375121"/>
              <a:ext cx="3510234" cy="3510209"/>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rot="-3724305">
              <a:off x="212325" y="-3194051"/>
              <a:ext cx="3147732" cy="3147707"/>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30"/>
          <p:cNvGrpSpPr/>
          <p:nvPr/>
        </p:nvGrpSpPr>
        <p:grpSpPr>
          <a:xfrm>
            <a:off x="2938795" y="2514293"/>
            <a:ext cx="8667291" cy="8667613"/>
            <a:chOff x="-3553205" y="-5628757"/>
            <a:chExt cx="8667291" cy="8667613"/>
          </a:xfrm>
        </p:grpSpPr>
        <p:sp>
          <p:nvSpPr>
            <p:cNvPr id="836" name="Google Shape;836;p30"/>
            <p:cNvSpPr/>
            <p:nvPr/>
          </p:nvSpPr>
          <p:spPr>
            <a:xfrm rot="-3724305">
              <a:off x="-2425408" y="-4500411"/>
              <a:ext cx="6411698" cy="6410923"/>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rot="-3724305">
              <a:off x="-2243814" y="-4319547"/>
              <a:ext cx="6048471" cy="6049196"/>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rot="-3724305">
              <a:off x="-2062594" y="-4137926"/>
              <a:ext cx="5685969" cy="568594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rot="-3724305">
              <a:off x="-1881020" y="-3956493"/>
              <a:ext cx="5323468" cy="532344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rot="-3724305">
              <a:off x="-1700131" y="-3775422"/>
              <a:ext cx="4960966" cy="496094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rot="-3724305">
              <a:off x="-1518514" y="-3593790"/>
              <a:ext cx="4597714" cy="45976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rot="-3724305">
              <a:off x="-1337295" y="-3412926"/>
              <a:ext cx="4235237" cy="4235962"/>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rot="-3724305">
              <a:off x="-1156074" y="-3231305"/>
              <a:ext cx="3872736" cy="387271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rot="-3724305">
              <a:off x="-974501" y="-3049871"/>
              <a:ext cx="3510234" cy="3510209"/>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rot="-3724305">
              <a:off x="-793612" y="-2868801"/>
              <a:ext cx="3147732" cy="3147707"/>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6" name="Shape 846"/>
        <p:cNvGrpSpPr/>
        <p:nvPr/>
      </p:nvGrpSpPr>
      <p:grpSpPr>
        <a:xfrm>
          <a:off x="0" y="0"/>
          <a:ext cx="0" cy="0"/>
          <a:chOff x="0" y="0"/>
          <a:chExt cx="0" cy="0"/>
        </a:xfrm>
      </p:grpSpPr>
      <p:sp>
        <p:nvSpPr>
          <p:cNvPr id="847" name="Google Shape;847;p31"/>
          <p:cNvSpPr/>
          <p:nvPr/>
        </p:nvSpPr>
        <p:spPr>
          <a:xfrm>
            <a:off x="4572000" y="-1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txBox="1"/>
          <p:nvPr>
            <p:ph type="title"/>
          </p:nvPr>
        </p:nvSpPr>
        <p:spPr>
          <a:xfrm>
            <a:off x="5137420" y="1957250"/>
            <a:ext cx="2905800" cy="27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9" name="Google Shape;849;p31"/>
          <p:cNvSpPr txBox="1"/>
          <p:nvPr>
            <p:ph idx="2" type="title"/>
          </p:nvPr>
        </p:nvSpPr>
        <p:spPr>
          <a:xfrm>
            <a:off x="1105872" y="1957250"/>
            <a:ext cx="2905800" cy="27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0" name="Google Shape;850;p31"/>
          <p:cNvSpPr txBox="1"/>
          <p:nvPr>
            <p:ph idx="1" type="body"/>
          </p:nvPr>
        </p:nvSpPr>
        <p:spPr>
          <a:xfrm>
            <a:off x="1103547" y="2465854"/>
            <a:ext cx="2905800" cy="802800"/>
          </a:xfrm>
          <a:prstGeom prst="rect">
            <a:avLst/>
          </a:prstGeom>
        </p:spPr>
        <p:txBody>
          <a:bodyPr anchorCtr="0" anchor="ctr" bIns="91425" lIns="91425" spcFirstLastPara="1" rIns="91425" wrap="square" tIns="91425">
            <a:noAutofit/>
          </a:bodyPr>
          <a:lstStyle>
            <a:lvl1pPr indent="-304800" lvl="0" marL="457200" rtl="0" algn="ctr">
              <a:lnSpc>
                <a:spcPct val="100000"/>
              </a:lnSpc>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1" name="Google Shape;851;p31"/>
          <p:cNvSpPr txBox="1"/>
          <p:nvPr>
            <p:ph idx="3" type="body"/>
          </p:nvPr>
        </p:nvSpPr>
        <p:spPr>
          <a:xfrm>
            <a:off x="5137424" y="2465854"/>
            <a:ext cx="2905800" cy="802800"/>
          </a:xfrm>
          <a:prstGeom prst="rect">
            <a:avLst/>
          </a:prstGeom>
        </p:spPr>
        <p:txBody>
          <a:bodyPr anchorCtr="0" anchor="ctr" bIns="91425" lIns="91425" spcFirstLastPara="1" rIns="91425" wrap="square" tIns="91425">
            <a:noAutofit/>
          </a:bodyPr>
          <a:lstStyle>
            <a:lvl1pPr indent="-304800" lvl="0" marL="457200" rtl="0" algn="ctr">
              <a:lnSpc>
                <a:spcPct val="100000"/>
              </a:lnSpc>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852" name="Google Shape;852;p31"/>
          <p:cNvGrpSpPr/>
          <p:nvPr/>
        </p:nvGrpSpPr>
        <p:grpSpPr>
          <a:xfrm>
            <a:off x="6496948" y="-2451912"/>
            <a:ext cx="3409056" cy="3409041"/>
            <a:chOff x="7410648" y="-1801712"/>
            <a:chExt cx="3409056" cy="3409041"/>
          </a:xfrm>
        </p:grpSpPr>
        <p:sp>
          <p:nvSpPr>
            <p:cNvPr id="853" name="Google Shape;853;p31"/>
            <p:cNvSpPr/>
            <p:nvPr/>
          </p:nvSpPr>
          <p:spPr>
            <a:xfrm flipH="1">
              <a:off x="7410648" y="-1801712"/>
              <a:ext cx="3409056" cy="340904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flipH="1">
              <a:off x="7519323" y="-1692814"/>
              <a:ext cx="3191716" cy="3191701"/>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flipH="1">
              <a:off x="7627999" y="-1584382"/>
              <a:ext cx="2974376" cy="297436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flipH="1">
              <a:off x="7736899" y="-1475485"/>
              <a:ext cx="2756586" cy="2756571"/>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flipH="1">
              <a:off x="7845567" y="-1367052"/>
              <a:ext cx="2539261" cy="253969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flipH="1">
              <a:off x="7954243" y="-1258170"/>
              <a:ext cx="2321921" cy="2321906"/>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flipH="1">
              <a:off x="8062918" y="-1149273"/>
              <a:ext cx="2104581" cy="2104566"/>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flipH="1">
              <a:off x="8171594" y="-1040840"/>
              <a:ext cx="1887241" cy="1887226"/>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31"/>
          <p:cNvGrpSpPr/>
          <p:nvPr/>
        </p:nvGrpSpPr>
        <p:grpSpPr>
          <a:xfrm>
            <a:off x="-779952" y="4126363"/>
            <a:ext cx="3409056" cy="3409041"/>
            <a:chOff x="7410648" y="-1420712"/>
            <a:chExt cx="3409056" cy="3409041"/>
          </a:xfrm>
        </p:grpSpPr>
        <p:sp>
          <p:nvSpPr>
            <p:cNvPr id="862" name="Google Shape;862;p31"/>
            <p:cNvSpPr/>
            <p:nvPr/>
          </p:nvSpPr>
          <p:spPr>
            <a:xfrm flipH="1">
              <a:off x="7410648" y="-1420712"/>
              <a:ext cx="3409056" cy="340904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flipH="1">
              <a:off x="7519323" y="-1311814"/>
              <a:ext cx="3191716" cy="3191701"/>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flipH="1">
              <a:off x="7627999" y="-1203382"/>
              <a:ext cx="2974376" cy="297436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flipH="1">
              <a:off x="7736899" y="-1094485"/>
              <a:ext cx="2756586" cy="2756571"/>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flipH="1">
              <a:off x="7845567" y="-986052"/>
              <a:ext cx="2539261" cy="253969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flipH="1">
              <a:off x="7954243" y="-877170"/>
              <a:ext cx="2321921" cy="2321906"/>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flipH="1">
              <a:off x="8062918" y="-768273"/>
              <a:ext cx="2104581" cy="2104566"/>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flipH="1">
              <a:off x="8171594" y="-659840"/>
              <a:ext cx="1887241" cy="1887226"/>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idx="1" type="body"/>
          </p:nvPr>
        </p:nvSpPr>
        <p:spPr>
          <a:xfrm>
            <a:off x="841725" y="1779538"/>
            <a:ext cx="3404100" cy="2250600"/>
          </a:xfrm>
          <a:prstGeom prst="rect">
            <a:avLst/>
          </a:prstGeom>
        </p:spPr>
        <p:txBody>
          <a:bodyPr anchorCtr="0" anchor="ctr" bIns="91425" lIns="91425" spcFirstLastPara="1" rIns="91425" wrap="square" tIns="91425">
            <a:noAutofit/>
          </a:bodyPr>
          <a:lstStyle>
            <a:lvl1pPr indent="-330200" lvl="0" marL="457200">
              <a:lnSpc>
                <a:spcPct val="100000"/>
              </a:lnSpc>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
        <p:nvSpPr>
          <p:cNvPr id="90" name="Google Shape;90;p4"/>
          <p:cNvSpPr txBox="1"/>
          <p:nvPr>
            <p:ph type="title"/>
          </p:nvPr>
        </p:nvSpPr>
        <p:spPr>
          <a:xfrm>
            <a:off x="841725" y="1166550"/>
            <a:ext cx="34041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3724305">
              <a:off x="-1237877" y="-4644797"/>
              <a:ext cx="6048471" cy="6049196"/>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3724305">
              <a:off x="-1056657" y="-4463176"/>
              <a:ext cx="5685969" cy="568594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3724305">
              <a:off x="-875083" y="-4281743"/>
              <a:ext cx="5323468" cy="532344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3724305">
              <a:off x="-694194" y="-4100672"/>
              <a:ext cx="4960966" cy="496094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3724305">
              <a:off x="-512577" y="-3919040"/>
              <a:ext cx="4597714" cy="45976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rot="-3724305">
              <a:off x="-331358" y="-3738176"/>
              <a:ext cx="4235237" cy="4235962"/>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3724305">
              <a:off x="-150137" y="-3556555"/>
              <a:ext cx="3872736" cy="387271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3724305">
              <a:off x="31436" y="-3375121"/>
              <a:ext cx="3510234" cy="3510209"/>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3724305">
              <a:off x="212325" y="-3194051"/>
              <a:ext cx="3147732" cy="3147707"/>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3724305">
              <a:off x="-2243814" y="-4319547"/>
              <a:ext cx="6048471" cy="6049196"/>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rot="-3724305">
              <a:off x="-2062594" y="-4137926"/>
              <a:ext cx="5685969" cy="568594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3724305">
              <a:off x="-1881020" y="-3956493"/>
              <a:ext cx="5323468" cy="532344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rot="-3724305">
              <a:off x="-1700131" y="-3775422"/>
              <a:ext cx="4960966" cy="496094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rot="-3724305">
              <a:off x="-1518514" y="-3593790"/>
              <a:ext cx="4597714" cy="45976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3724305">
              <a:off x="-1337295" y="-3412926"/>
              <a:ext cx="4235237" cy="4235962"/>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rot="-3724305">
              <a:off x="-1156074" y="-3231305"/>
              <a:ext cx="3872736" cy="387271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rot="-3724305">
              <a:off x="-974501" y="-3049871"/>
              <a:ext cx="3510234" cy="3510209"/>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rot="-3724305">
              <a:off x="-793612" y="-2868801"/>
              <a:ext cx="3147732" cy="3147707"/>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0" name="Shape 870"/>
        <p:cNvGrpSpPr/>
        <p:nvPr/>
      </p:nvGrpSpPr>
      <p:grpSpPr>
        <a:xfrm>
          <a:off x="0" y="0"/>
          <a:ext cx="0" cy="0"/>
          <a:chOff x="0" y="0"/>
          <a:chExt cx="0" cy="0"/>
        </a:xfrm>
      </p:grpSpPr>
      <p:sp>
        <p:nvSpPr>
          <p:cNvPr id="871" name="Google Shape;871;p32"/>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872" name="Google Shape;872;p32"/>
          <p:cNvGrpSpPr/>
          <p:nvPr/>
        </p:nvGrpSpPr>
        <p:grpSpPr>
          <a:xfrm>
            <a:off x="-1821830" y="2513193"/>
            <a:ext cx="2522048" cy="2911704"/>
            <a:chOff x="-1821830" y="2513193"/>
            <a:chExt cx="2522048" cy="2911704"/>
          </a:xfrm>
        </p:grpSpPr>
        <p:sp>
          <p:nvSpPr>
            <p:cNvPr id="873" name="Google Shape;873;p32"/>
            <p:cNvSpPr/>
            <p:nvPr/>
          </p:nvSpPr>
          <p:spPr>
            <a:xfrm>
              <a:off x="-1821830" y="2513193"/>
              <a:ext cx="2522048" cy="2911704"/>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1744428" y="2602733"/>
              <a:ext cx="2366012" cy="2732656"/>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1665793" y="2693427"/>
              <a:ext cx="2209976" cy="2551219"/>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1587198" y="2782927"/>
              <a:ext cx="2052745" cy="2372210"/>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1509757" y="2873661"/>
              <a:ext cx="1897903" cy="2190773"/>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1431161" y="2964395"/>
              <a:ext cx="1740673" cy="2009296"/>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1353720" y="3053895"/>
              <a:ext cx="1584597" cy="183028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1275125" y="3144629"/>
              <a:ext cx="1428601" cy="164881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1196490" y="3234129"/>
              <a:ext cx="1271331" cy="1469801"/>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1119048" y="3324863"/>
              <a:ext cx="1116489" cy="1288325"/>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1040453" y="3415557"/>
              <a:ext cx="959258" cy="1106888"/>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32"/>
          <p:cNvGrpSpPr/>
          <p:nvPr/>
        </p:nvGrpSpPr>
        <p:grpSpPr>
          <a:xfrm>
            <a:off x="8472427" y="-320469"/>
            <a:ext cx="2522048" cy="2911704"/>
            <a:chOff x="849902" y="-61819"/>
            <a:chExt cx="2522048" cy="2911704"/>
          </a:xfrm>
        </p:grpSpPr>
        <p:sp>
          <p:nvSpPr>
            <p:cNvPr id="885" name="Google Shape;885;p32"/>
            <p:cNvSpPr/>
            <p:nvPr/>
          </p:nvSpPr>
          <p:spPr>
            <a:xfrm rot="10800000">
              <a:off x="849902" y="-61819"/>
              <a:ext cx="2522048" cy="2911704"/>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rot="10800000">
              <a:off x="928537" y="27690"/>
              <a:ext cx="2366012" cy="2732656"/>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rot="10800000">
              <a:off x="1005938" y="118432"/>
              <a:ext cx="2209976" cy="2551219"/>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rot="10800000">
              <a:off x="1084573" y="207941"/>
              <a:ext cx="2052745" cy="2372210"/>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rot="10800000">
              <a:off x="1161974" y="298644"/>
              <a:ext cx="1897903" cy="2190773"/>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rot="10800000">
              <a:off x="1240608" y="389387"/>
              <a:ext cx="1740673" cy="2009296"/>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rot="10800000">
              <a:off x="1319243" y="478896"/>
              <a:ext cx="1584597" cy="183028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rot="10800000">
              <a:off x="1396644" y="569639"/>
              <a:ext cx="1428601" cy="164881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rot="10800000">
              <a:off x="1475279" y="659148"/>
              <a:ext cx="1271331" cy="1469801"/>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rot="10800000">
              <a:off x="1552680" y="749890"/>
              <a:ext cx="1116489" cy="1288325"/>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rot="10800000">
              <a:off x="1631314" y="840633"/>
              <a:ext cx="959258" cy="1106888"/>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6" name="Shape 896"/>
        <p:cNvGrpSpPr/>
        <p:nvPr/>
      </p:nvGrpSpPr>
      <p:grpSpPr>
        <a:xfrm>
          <a:off x="0" y="0"/>
          <a:ext cx="0" cy="0"/>
          <a:chOff x="0" y="0"/>
          <a:chExt cx="0" cy="0"/>
        </a:xfrm>
      </p:grpSpPr>
      <p:sp>
        <p:nvSpPr>
          <p:cNvPr id="897" name="Google Shape;897;p33"/>
          <p:cNvSpPr txBox="1"/>
          <p:nvPr>
            <p:ph type="title"/>
          </p:nvPr>
        </p:nvSpPr>
        <p:spPr>
          <a:xfrm>
            <a:off x="990525" y="1517163"/>
            <a:ext cx="2808000" cy="781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8" name="Google Shape;898;p33"/>
          <p:cNvSpPr txBox="1"/>
          <p:nvPr>
            <p:ph idx="1" type="body"/>
          </p:nvPr>
        </p:nvSpPr>
        <p:spPr>
          <a:xfrm>
            <a:off x="990525" y="2343240"/>
            <a:ext cx="2808000" cy="1283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899" name="Google Shape;899;p33"/>
          <p:cNvGrpSpPr/>
          <p:nvPr/>
        </p:nvGrpSpPr>
        <p:grpSpPr>
          <a:xfrm>
            <a:off x="-521975" y="-2057798"/>
            <a:ext cx="2950153" cy="3405921"/>
            <a:chOff x="-521975" y="-2057798"/>
            <a:chExt cx="2950153" cy="3405921"/>
          </a:xfrm>
        </p:grpSpPr>
        <p:sp>
          <p:nvSpPr>
            <p:cNvPr id="900" name="Google Shape;900;p33"/>
            <p:cNvSpPr/>
            <p:nvPr/>
          </p:nvSpPr>
          <p:spPr>
            <a:xfrm>
              <a:off x="-521975" y="-2057798"/>
              <a:ext cx="2950153" cy="3405921"/>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431436" y="-1953061"/>
              <a:ext cx="2767630" cy="3196481"/>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339454" y="-1846973"/>
              <a:ext cx="2585108" cy="298424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247518" y="-1742282"/>
              <a:ext cx="2401189" cy="2774855"/>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156932" y="-1636149"/>
              <a:ext cx="2220063" cy="2562622"/>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64997" y="-1530015"/>
              <a:ext cx="2036144" cy="235034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25589" y="-1425324"/>
              <a:ext cx="1853574" cy="2140949"/>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117525" y="-1319190"/>
              <a:ext cx="1671098" cy="192867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209507" y="-1214499"/>
              <a:ext cx="1487133" cy="1719277"/>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300093" y="-1108365"/>
              <a:ext cx="1306007" cy="1506998"/>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392028" y="-1002278"/>
              <a:ext cx="1122088" cy="1294765"/>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3"/>
          <p:cNvGrpSpPr/>
          <p:nvPr/>
        </p:nvGrpSpPr>
        <p:grpSpPr>
          <a:xfrm>
            <a:off x="6590050" y="3771327"/>
            <a:ext cx="2950153" cy="3405921"/>
            <a:chOff x="211825" y="-1478023"/>
            <a:chExt cx="2950153" cy="3405921"/>
          </a:xfrm>
        </p:grpSpPr>
        <p:sp>
          <p:nvSpPr>
            <p:cNvPr id="912" name="Google Shape;912;p33"/>
            <p:cNvSpPr/>
            <p:nvPr/>
          </p:nvSpPr>
          <p:spPr>
            <a:xfrm>
              <a:off x="211825" y="-1478023"/>
              <a:ext cx="2950153" cy="3405921"/>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302364" y="-1373286"/>
              <a:ext cx="2767630" cy="3196481"/>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394346" y="-1267198"/>
              <a:ext cx="2585108" cy="298424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486282" y="-1162507"/>
              <a:ext cx="2401189" cy="2774855"/>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576868" y="-1056374"/>
              <a:ext cx="2220063" cy="2562622"/>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668803" y="-950240"/>
              <a:ext cx="2036144" cy="235034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759389" y="-845549"/>
              <a:ext cx="1853574" cy="2140949"/>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851325" y="-739415"/>
              <a:ext cx="1671098" cy="192867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943307" y="-634724"/>
              <a:ext cx="1487133" cy="1719277"/>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1033893" y="-528590"/>
              <a:ext cx="1306007" cy="1506998"/>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1125828" y="-422503"/>
              <a:ext cx="1122088" cy="1294765"/>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3" name="Shape 923"/>
        <p:cNvGrpSpPr/>
        <p:nvPr/>
      </p:nvGrpSpPr>
      <p:grpSpPr>
        <a:xfrm>
          <a:off x="0" y="0"/>
          <a:ext cx="0" cy="0"/>
          <a:chOff x="0" y="0"/>
          <a:chExt cx="0" cy="0"/>
        </a:xfrm>
      </p:grpSpPr>
      <p:sp>
        <p:nvSpPr>
          <p:cNvPr id="924" name="Google Shape;924;p34"/>
          <p:cNvSpPr txBox="1"/>
          <p:nvPr>
            <p:ph type="title"/>
          </p:nvPr>
        </p:nvSpPr>
        <p:spPr>
          <a:xfrm>
            <a:off x="2299525" y="1542025"/>
            <a:ext cx="4545000" cy="19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925" name="Google Shape;925;p34"/>
          <p:cNvGrpSpPr/>
          <p:nvPr/>
        </p:nvGrpSpPr>
        <p:grpSpPr>
          <a:xfrm>
            <a:off x="-2086600" y="1312514"/>
            <a:ext cx="4385963" cy="4505512"/>
            <a:chOff x="-2086588" y="1304889"/>
            <a:chExt cx="4385963" cy="4505512"/>
          </a:xfrm>
        </p:grpSpPr>
        <p:sp>
          <p:nvSpPr>
            <p:cNvPr id="926" name="Google Shape;926;p34"/>
            <p:cNvSpPr/>
            <p:nvPr/>
          </p:nvSpPr>
          <p:spPr>
            <a:xfrm rot="-5400000">
              <a:off x="-803746"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rot="-5400000">
              <a:off x="-1130836"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rot="-5400000">
              <a:off x="-1448449"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rot="-5400000">
              <a:off x="-1747133"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rot="-5400000">
              <a:off x="-2064756"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rot="-5400000">
              <a:off x="-2391837"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rot="-5400000">
              <a:off x="-1252058"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rot="-5400000">
              <a:off x="-1428445"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rot="-5400000">
              <a:off x="-1797061"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rot="-5400000">
              <a:off x="-2104241"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rot="-5400000">
              <a:off x="-2421664"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rot="-5400000">
              <a:off x="-2717339"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rot="-5400000">
              <a:off x="-3040666"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34"/>
          <p:cNvGrpSpPr/>
          <p:nvPr/>
        </p:nvGrpSpPr>
        <p:grpSpPr>
          <a:xfrm>
            <a:off x="6844525" y="-904286"/>
            <a:ext cx="4385963" cy="4505512"/>
            <a:chOff x="-3146138" y="2178414"/>
            <a:chExt cx="4385963" cy="4505512"/>
          </a:xfrm>
        </p:grpSpPr>
        <p:sp>
          <p:nvSpPr>
            <p:cNvPr id="940" name="Google Shape;940;p34"/>
            <p:cNvSpPr/>
            <p:nvPr/>
          </p:nvSpPr>
          <p:spPr>
            <a:xfrm flipH="1" rot="5400000">
              <a:off x="-3512076"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flipH="1" rot="5400000">
              <a:off x="-3184985"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flipH="1" rot="5400000">
              <a:off x="-2867372"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flipH="1" rot="5400000">
              <a:off x="-2568688"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flipH="1" rot="5400000">
              <a:off x="-2251066"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flipH="1" rot="5400000">
              <a:off x="-1923984"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flipH="1" rot="5400000">
              <a:off x="-4100216"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flipH="1" rot="5400000">
              <a:off x="-3923829"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flipH="1" rot="5400000">
              <a:off x="-3555213"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flipH="1" rot="5400000">
              <a:off x="-3248033"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flipH="1" rot="5400000">
              <a:off x="-2930610"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flipH="1" rot="5400000">
              <a:off x="-2634935"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flipH="1" rot="5400000">
              <a:off x="-2311608"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3" name="Shape 953"/>
        <p:cNvGrpSpPr/>
        <p:nvPr/>
      </p:nvGrpSpPr>
      <p:grpSpPr>
        <a:xfrm>
          <a:off x="0" y="0"/>
          <a:ext cx="0" cy="0"/>
          <a:chOff x="0" y="0"/>
          <a:chExt cx="0" cy="0"/>
        </a:xfrm>
      </p:grpSpPr>
      <p:grpSp>
        <p:nvGrpSpPr>
          <p:cNvPr id="954" name="Google Shape;954;p35"/>
          <p:cNvGrpSpPr/>
          <p:nvPr/>
        </p:nvGrpSpPr>
        <p:grpSpPr>
          <a:xfrm>
            <a:off x="-1808412" y="97700"/>
            <a:ext cx="6405925" cy="7396775"/>
            <a:chOff x="-1808412" y="97700"/>
            <a:chExt cx="6405925" cy="7396775"/>
          </a:xfrm>
        </p:grpSpPr>
        <p:sp>
          <p:nvSpPr>
            <p:cNvPr id="955" name="Google Shape;955;p35"/>
            <p:cNvSpPr/>
            <p:nvPr/>
          </p:nvSpPr>
          <p:spPr>
            <a:xfrm>
              <a:off x="727363" y="3025550"/>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645288" y="2931325"/>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563213" y="2836325"/>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481913" y="2742100"/>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399838" y="2647875"/>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317763" y="2553650"/>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236463" y="2458675"/>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154388" y="2364450"/>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73088" y="2270225"/>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8987" y="2175225"/>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91062" y="2081000"/>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172362" y="1986775"/>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254437" y="1891800"/>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336487" y="1797575"/>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417812" y="1703350"/>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a:off x="-499887" y="1609125"/>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581937" y="1514125"/>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a:off x="-663262" y="1419900"/>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a:off x="-745312" y="1325675"/>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827387" y="1230700"/>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908687" y="1136450"/>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990762" y="1042225"/>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a:off x="-1072837" y="947250"/>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a:off x="-1154137" y="853025"/>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1236212" y="758800"/>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a:off x="-1317512" y="663800"/>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a:off x="-1399587" y="569575"/>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a:off x="-1481662" y="475350"/>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1562962" y="381125"/>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1645037" y="286150"/>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a:off x="-1727112" y="191925"/>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1808412" y="97700"/>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35"/>
          <p:cNvSpPr txBox="1"/>
          <p:nvPr>
            <p:ph type="title"/>
          </p:nvPr>
        </p:nvSpPr>
        <p:spPr>
          <a:xfrm>
            <a:off x="4792600" y="2914875"/>
            <a:ext cx="3638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988" name="Google Shape;988;p35"/>
          <p:cNvSpPr txBox="1"/>
          <p:nvPr>
            <p:ph hasCustomPrompt="1" idx="2" type="title"/>
          </p:nvPr>
        </p:nvSpPr>
        <p:spPr>
          <a:xfrm>
            <a:off x="520888" y="3175088"/>
            <a:ext cx="1610400" cy="12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9" name="Google Shape;989;p35"/>
          <p:cNvSpPr txBox="1"/>
          <p:nvPr>
            <p:ph idx="1" type="subTitle"/>
          </p:nvPr>
        </p:nvSpPr>
        <p:spPr>
          <a:xfrm>
            <a:off x="4792600" y="3886475"/>
            <a:ext cx="36384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0" name="Shape 990"/>
        <p:cNvGrpSpPr/>
        <p:nvPr/>
      </p:nvGrpSpPr>
      <p:grpSpPr>
        <a:xfrm>
          <a:off x="0" y="0"/>
          <a:ext cx="0" cy="0"/>
          <a:chOff x="0" y="0"/>
          <a:chExt cx="0" cy="0"/>
        </a:xfrm>
      </p:grpSpPr>
      <p:sp>
        <p:nvSpPr>
          <p:cNvPr id="991" name="Google Shape;991;p36"/>
          <p:cNvSpPr txBox="1"/>
          <p:nvPr>
            <p:ph type="title"/>
          </p:nvPr>
        </p:nvSpPr>
        <p:spPr>
          <a:xfrm>
            <a:off x="5766557" y="844300"/>
            <a:ext cx="2918100" cy="925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2" name="Shape 992"/>
        <p:cNvGrpSpPr/>
        <p:nvPr/>
      </p:nvGrpSpPr>
      <p:grpSpPr>
        <a:xfrm>
          <a:off x="0" y="0"/>
          <a:ext cx="0" cy="0"/>
          <a:chOff x="0" y="0"/>
          <a:chExt cx="0" cy="0"/>
        </a:xfrm>
      </p:grpSpPr>
      <p:sp>
        <p:nvSpPr>
          <p:cNvPr id="993" name="Google Shape;993;p37"/>
          <p:cNvSpPr txBox="1"/>
          <p:nvPr>
            <p:ph hasCustomPrompt="1" type="title"/>
          </p:nvPr>
        </p:nvSpPr>
        <p:spPr>
          <a:xfrm>
            <a:off x="713225" y="1721875"/>
            <a:ext cx="7717500" cy="12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4" name="Google Shape;994;p37"/>
          <p:cNvSpPr txBox="1"/>
          <p:nvPr>
            <p:ph idx="1" type="body"/>
          </p:nvPr>
        </p:nvSpPr>
        <p:spPr>
          <a:xfrm>
            <a:off x="2747625" y="3035813"/>
            <a:ext cx="3648600" cy="3858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grpSp>
        <p:nvGrpSpPr>
          <p:cNvPr id="995" name="Google Shape;995;p37"/>
          <p:cNvGrpSpPr/>
          <p:nvPr/>
        </p:nvGrpSpPr>
        <p:grpSpPr>
          <a:xfrm>
            <a:off x="-3931290" y="-4617652"/>
            <a:ext cx="8707438" cy="8117821"/>
            <a:chOff x="2575035" y="-1141327"/>
            <a:chExt cx="8707438" cy="8117821"/>
          </a:xfrm>
        </p:grpSpPr>
        <p:sp>
          <p:nvSpPr>
            <p:cNvPr id="996" name="Google Shape;996;p37"/>
            <p:cNvSpPr/>
            <p:nvPr/>
          </p:nvSpPr>
          <p:spPr>
            <a:xfrm rot="1157744">
              <a:off x="3575146" y="-263506"/>
              <a:ext cx="6707218" cy="6362180"/>
            </a:xfrm>
            <a:custGeom>
              <a:rect b="b" l="l" r="r" t="t"/>
              <a:pathLst>
                <a:path extrusionOk="0" fill="none" h="256418" w="256449">
                  <a:moveTo>
                    <a:pt x="0" y="128209"/>
                  </a:moveTo>
                  <a:lnTo>
                    <a:pt x="128209" y="0"/>
                  </a:lnTo>
                  <a:lnTo>
                    <a:pt x="256449" y="128209"/>
                  </a:lnTo>
                  <a:lnTo>
                    <a:pt x="128209" y="256417"/>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rot="1157744">
              <a:off x="3765127" y="-84021"/>
              <a:ext cx="6327250" cy="6003204"/>
            </a:xfrm>
            <a:custGeom>
              <a:rect b="b" l="l" r="r" t="t"/>
              <a:pathLst>
                <a:path extrusionOk="0" fill="none" h="241950" w="241921">
                  <a:moveTo>
                    <a:pt x="1" y="120975"/>
                  </a:moveTo>
                  <a:lnTo>
                    <a:pt x="120976" y="0"/>
                  </a:lnTo>
                  <a:lnTo>
                    <a:pt x="241920" y="120975"/>
                  </a:lnTo>
                  <a:lnTo>
                    <a:pt x="120976" y="241949"/>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rot="1157744">
              <a:off x="3954733" y="96209"/>
              <a:ext cx="5948040" cy="5642714"/>
            </a:xfrm>
            <a:custGeom>
              <a:rect b="b" l="l" r="r" t="t"/>
              <a:pathLst>
                <a:path extrusionOk="0" fill="none" h="227421" w="227422">
                  <a:moveTo>
                    <a:pt x="1" y="113711"/>
                  </a:moveTo>
                  <a:lnTo>
                    <a:pt x="113711" y="1"/>
                  </a:lnTo>
                  <a:lnTo>
                    <a:pt x="227421" y="113711"/>
                  </a:lnTo>
                  <a:lnTo>
                    <a:pt x="113711" y="227421"/>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rot="1157744">
              <a:off x="4144192" y="276436"/>
              <a:ext cx="5568830" cy="5282968"/>
            </a:xfrm>
            <a:custGeom>
              <a:rect b="b" l="l" r="r" t="t"/>
              <a:pathLst>
                <a:path extrusionOk="0" fill="none" h="212922" w="212923">
                  <a:moveTo>
                    <a:pt x="1" y="106446"/>
                  </a:moveTo>
                  <a:lnTo>
                    <a:pt x="106477" y="0"/>
                  </a:lnTo>
                  <a:lnTo>
                    <a:pt x="212923" y="106446"/>
                  </a:lnTo>
                  <a:lnTo>
                    <a:pt x="106477" y="212921"/>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rot="1157744">
              <a:off x="4333937" y="455949"/>
              <a:ext cx="5189620" cy="4923223"/>
            </a:xfrm>
            <a:custGeom>
              <a:rect b="b" l="l" r="r" t="t"/>
              <a:pathLst>
                <a:path extrusionOk="0" fill="none" h="198423" w="198424">
                  <a:moveTo>
                    <a:pt x="1" y="99212"/>
                  </a:moveTo>
                  <a:lnTo>
                    <a:pt x="99212" y="1"/>
                  </a:lnTo>
                  <a:lnTo>
                    <a:pt x="198424" y="99212"/>
                  </a:lnTo>
                  <a:lnTo>
                    <a:pt x="99212" y="198423"/>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rot="1157744">
              <a:off x="4523927" y="636202"/>
              <a:ext cx="4809626" cy="4562733"/>
            </a:xfrm>
            <a:custGeom>
              <a:rect b="b" l="l" r="r" t="t"/>
              <a:pathLst>
                <a:path extrusionOk="0" fill="none" h="183894" w="183895">
                  <a:moveTo>
                    <a:pt x="0" y="91947"/>
                  </a:moveTo>
                  <a:lnTo>
                    <a:pt x="91947" y="0"/>
                  </a:lnTo>
                  <a:lnTo>
                    <a:pt x="183894" y="91947"/>
                  </a:lnTo>
                  <a:lnTo>
                    <a:pt x="91947" y="183893"/>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rot="1157744">
              <a:off x="4713515" y="815687"/>
              <a:ext cx="4430443" cy="4203756"/>
            </a:xfrm>
            <a:custGeom>
              <a:rect b="b" l="l" r="r" t="t"/>
              <a:pathLst>
                <a:path extrusionOk="0" fill="none" h="169426" w="169397">
                  <a:moveTo>
                    <a:pt x="1" y="84713"/>
                  </a:moveTo>
                  <a:lnTo>
                    <a:pt x="84683" y="0"/>
                  </a:lnTo>
                  <a:lnTo>
                    <a:pt x="169396" y="84713"/>
                  </a:lnTo>
                  <a:lnTo>
                    <a:pt x="84683" y="169425"/>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rot="1157744">
              <a:off x="4903122" y="995918"/>
              <a:ext cx="4051233" cy="3843266"/>
            </a:xfrm>
            <a:custGeom>
              <a:rect b="b" l="l" r="r" t="t"/>
              <a:pathLst>
                <a:path extrusionOk="0" fill="none" h="154897" w="154898">
                  <a:moveTo>
                    <a:pt x="1" y="77449"/>
                  </a:moveTo>
                  <a:lnTo>
                    <a:pt x="77449" y="1"/>
                  </a:lnTo>
                  <a:lnTo>
                    <a:pt x="154897" y="77449"/>
                  </a:lnTo>
                  <a:lnTo>
                    <a:pt x="77449" y="154897"/>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rot="1157744">
              <a:off x="5092580" y="1176144"/>
              <a:ext cx="3672023" cy="3483521"/>
            </a:xfrm>
            <a:custGeom>
              <a:rect b="b" l="l" r="r" t="t"/>
              <a:pathLst>
                <a:path extrusionOk="0" fill="none" h="140398" w="140399">
                  <a:moveTo>
                    <a:pt x="1" y="70184"/>
                  </a:moveTo>
                  <a:lnTo>
                    <a:pt x="70215" y="0"/>
                  </a:lnTo>
                  <a:lnTo>
                    <a:pt x="140399" y="70184"/>
                  </a:lnTo>
                  <a:lnTo>
                    <a:pt x="70215" y="140398"/>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rot="1157744">
              <a:off x="5282326" y="1355657"/>
              <a:ext cx="3292813" cy="3123775"/>
            </a:xfrm>
            <a:custGeom>
              <a:rect b="b" l="l" r="r" t="t"/>
              <a:pathLst>
                <a:path extrusionOk="0" fill="none" h="125899" w="125900">
                  <a:moveTo>
                    <a:pt x="1" y="62950"/>
                  </a:moveTo>
                  <a:lnTo>
                    <a:pt x="62950" y="1"/>
                  </a:lnTo>
                  <a:lnTo>
                    <a:pt x="125900" y="62950"/>
                  </a:lnTo>
                  <a:lnTo>
                    <a:pt x="62950" y="125899"/>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37"/>
          <p:cNvGrpSpPr/>
          <p:nvPr/>
        </p:nvGrpSpPr>
        <p:grpSpPr>
          <a:xfrm>
            <a:off x="4501622" y="1680974"/>
            <a:ext cx="8707438" cy="8117821"/>
            <a:chOff x="-841378" y="-821476"/>
            <a:chExt cx="8707438" cy="8117821"/>
          </a:xfrm>
        </p:grpSpPr>
        <p:sp>
          <p:nvSpPr>
            <p:cNvPr id="1007" name="Google Shape;1007;p37"/>
            <p:cNvSpPr/>
            <p:nvPr/>
          </p:nvSpPr>
          <p:spPr>
            <a:xfrm rot="1157744">
              <a:off x="158733" y="56344"/>
              <a:ext cx="6707218" cy="6362180"/>
            </a:xfrm>
            <a:custGeom>
              <a:rect b="b" l="l" r="r" t="t"/>
              <a:pathLst>
                <a:path extrusionOk="0" fill="none" h="256418" w="256449">
                  <a:moveTo>
                    <a:pt x="0" y="128209"/>
                  </a:moveTo>
                  <a:lnTo>
                    <a:pt x="128209" y="0"/>
                  </a:lnTo>
                  <a:lnTo>
                    <a:pt x="256449" y="128209"/>
                  </a:lnTo>
                  <a:lnTo>
                    <a:pt x="128209" y="256417"/>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rot="1157744">
              <a:off x="348717" y="235836"/>
              <a:ext cx="6327250" cy="6003204"/>
            </a:xfrm>
            <a:custGeom>
              <a:rect b="b" l="l" r="r" t="t"/>
              <a:pathLst>
                <a:path extrusionOk="0" fill="none" h="241950" w="241921">
                  <a:moveTo>
                    <a:pt x="1" y="120975"/>
                  </a:moveTo>
                  <a:lnTo>
                    <a:pt x="120976" y="0"/>
                  </a:lnTo>
                  <a:lnTo>
                    <a:pt x="241920" y="120975"/>
                  </a:lnTo>
                  <a:lnTo>
                    <a:pt x="120976" y="241949"/>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rot="1157744">
              <a:off x="538328" y="416073"/>
              <a:ext cx="5948040" cy="5642714"/>
            </a:xfrm>
            <a:custGeom>
              <a:rect b="b" l="l" r="r" t="t"/>
              <a:pathLst>
                <a:path extrusionOk="0" fill="none" h="227421" w="227422">
                  <a:moveTo>
                    <a:pt x="1" y="113711"/>
                  </a:moveTo>
                  <a:lnTo>
                    <a:pt x="113711" y="1"/>
                  </a:lnTo>
                  <a:lnTo>
                    <a:pt x="227421" y="113711"/>
                  </a:lnTo>
                  <a:lnTo>
                    <a:pt x="113711" y="227421"/>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rot="1157744">
              <a:off x="727789" y="596307"/>
              <a:ext cx="5568830" cy="5282968"/>
            </a:xfrm>
            <a:custGeom>
              <a:rect b="b" l="l" r="r" t="t"/>
              <a:pathLst>
                <a:path extrusionOk="0" fill="none" h="212922" w="212923">
                  <a:moveTo>
                    <a:pt x="1" y="106446"/>
                  </a:moveTo>
                  <a:lnTo>
                    <a:pt x="106477" y="0"/>
                  </a:lnTo>
                  <a:lnTo>
                    <a:pt x="212923" y="106446"/>
                  </a:lnTo>
                  <a:lnTo>
                    <a:pt x="106477" y="212921"/>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rot="1157744">
              <a:off x="917539" y="775827"/>
              <a:ext cx="5189620" cy="4923223"/>
            </a:xfrm>
            <a:custGeom>
              <a:rect b="b" l="l" r="r" t="t"/>
              <a:pathLst>
                <a:path extrusionOk="0" fill="none" h="198423" w="198424">
                  <a:moveTo>
                    <a:pt x="1" y="99212"/>
                  </a:moveTo>
                  <a:lnTo>
                    <a:pt x="99212" y="1"/>
                  </a:lnTo>
                  <a:lnTo>
                    <a:pt x="198424" y="99212"/>
                  </a:lnTo>
                  <a:lnTo>
                    <a:pt x="99212" y="198423"/>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rot="1157744">
              <a:off x="1107532" y="956087"/>
              <a:ext cx="4809626" cy="4562733"/>
            </a:xfrm>
            <a:custGeom>
              <a:rect b="b" l="l" r="r" t="t"/>
              <a:pathLst>
                <a:path extrusionOk="0" fill="none" h="183894" w="183895">
                  <a:moveTo>
                    <a:pt x="0" y="91947"/>
                  </a:moveTo>
                  <a:lnTo>
                    <a:pt x="91947" y="0"/>
                  </a:lnTo>
                  <a:lnTo>
                    <a:pt x="183894" y="91947"/>
                  </a:lnTo>
                  <a:lnTo>
                    <a:pt x="91947" y="183893"/>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rot="1157744">
              <a:off x="1297124" y="1135579"/>
              <a:ext cx="4430443" cy="4203756"/>
            </a:xfrm>
            <a:custGeom>
              <a:rect b="b" l="l" r="r" t="t"/>
              <a:pathLst>
                <a:path extrusionOk="0" fill="none" h="169426" w="169397">
                  <a:moveTo>
                    <a:pt x="1" y="84713"/>
                  </a:moveTo>
                  <a:lnTo>
                    <a:pt x="84683" y="0"/>
                  </a:lnTo>
                  <a:lnTo>
                    <a:pt x="169396" y="84713"/>
                  </a:lnTo>
                  <a:lnTo>
                    <a:pt x="84683" y="169425"/>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rot="1157744">
              <a:off x="1486734" y="1315816"/>
              <a:ext cx="4051233" cy="3843266"/>
            </a:xfrm>
            <a:custGeom>
              <a:rect b="b" l="l" r="r" t="t"/>
              <a:pathLst>
                <a:path extrusionOk="0" fill="none" h="154897" w="154898">
                  <a:moveTo>
                    <a:pt x="1" y="77449"/>
                  </a:moveTo>
                  <a:lnTo>
                    <a:pt x="77449" y="1"/>
                  </a:lnTo>
                  <a:lnTo>
                    <a:pt x="154897" y="77449"/>
                  </a:lnTo>
                  <a:lnTo>
                    <a:pt x="77449" y="154897"/>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rot="1157744">
              <a:off x="1676196" y="1496049"/>
              <a:ext cx="3672023" cy="3483521"/>
            </a:xfrm>
            <a:custGeom>
              <a:rect b="b" l="l" r="r" t="t"/>
              <a:pathLst>
                <a:path extrusionOk="0" fill="none" h="140398" w="140399">
                  <a:moveTo>
                    <a:pt x="1" y="70184"/>
                  </a:moveTo>
                  <a:lnTo>
                    <a:pt x="70215" y="0"/>
                  </a:lnTo>
                  <a:lnTo>
                    <a:pt x="140399" y="70184"/>
                  </a:lnTo>
                  <a:lnTo>
                    <a:pt x="70215" y="140398"/>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rot="1157744">
              <a:off x="1865945" y="1675569"/>
              <a:ext cx="3292813" cy="3123775"/>
            </a:xfrm>
            <a:custGeom>
              <a:rect b="b" l="l" r="r" t="t"/>
              <a:pathLst>
                <a:path extrusionOk="0" fill="none" h="125899" w="125900">
                  <a:moveTo>
                    <a:pt x="1" y="62950"/>
                  </a:moveTo>
                  <a:lnTo>
                    <a:pt x="62950" y="1"/>
                  </a:lnTo>
                  <a:lnTo>
                    <a:pt x="125900" y="62950"/>
                  </a:lnTo>
                  <a:lnTo>
                    <a:pt x="62950" y="125899"/>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7" name="Shape 101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18" name="Shape 1018"/>
        <p:cNvGrpSpPr/>
        <p:nvPr/>
      </p:nvGrpSpPr>
      <p:grpSpPr>
        <a:xfrm>
          <a:off x="0" y="0"/>
          <a:ext cx="0" cy="0"/>
          <a:chOff x="0" y="0"/>
          <a:chExt cx="0" cy="0"/>
        </a:xfrm>
      </p:grpSpPr>
      <p:sp>
        <p:nvSpPr>
          <p:cNvPr id="1019" name="Google Shape;1019;p39"/>
          <p:cNvSpPr txBox="1"/>
          <p:nvPr>
            <p:ph hasCustomPrompt="1" type="title"/>
          </p:nvPr>
        </p:nvSpPr>
        <p:spPr>
          <a:xfrm>
            <a:off x="2232588" y="1303350"/>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20" name="Google Shape;1020;p39"/>
          <p:cNvSpPr txBox="1"/>
          <p:nvPr>
            <p:ph idx="1" type="subTitle"/>
          </p:nvPr>
        </p:nvSpPr>
        <p:spPr>
          <a:xfrm>
            <a:off x="2232588" y="2279076"/>
            <a:ext cx="2187300" cy="3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21" name="Google Shape;1021;p39"/>
          <p:cNvSpPr txBox="1"/>
          <p:nvPr>
            <p:ph idx="2" type="subTitle"/>
          </p:nvPr>
        </p:nvSpPr>
        <p:spPr>
          <a:xfrm>
            <a:off x="2232588" y="1831447"/>
            <a:ext cx="21873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022" name="Google Shape;1022;p39"/>
          <p:cNvSpPr txBox="1"/>
          <p:nvPr>
            <p:ph hasCustomPrompt="1" idx="3" type="title"/>
          </p:nvPr>
        </p:nvSpPr>
        <p:spPr>
          <a:xfrm>
            <a:off x="4724113" y="1303350"/>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23" name="Google Shape;1023;p39"/>
          <p:cNvSpPr txBox="1"/>
          <p:nvPr>
            <p:ph idx="4" type="subTitle"/>
          </p:nvPr>
        </p:nvSpPr>
        <p:spPr>
          <a:xfrm>
            <a:off x="4724113" y="2279075"/>
            <a:ext cx="2187300" cy="3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24" name="Google Shape;1024;p39"/>
          <p:cNvSpPr txBox="1"/>
          <p:nvPr>
            <p:ph idx="5" type="subTitle"/>
          </p:nvPr>
        </p:nvSpPr>
        <p:spPr>
          <a:xfrm>
            <a:off x="4724113" y="1831447"/>
            <a:ext cx="21873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025" name="Google Shape;1025;p39"/>
          <p:cNvSpPr txBox="1"/>
          <p:nvPr>
            <p:ph hasCustomPrompt="1" idx="6" type="title"/>
          </p:nvPr>
        </p:nvSpPr>
        <p:spPr>
          <a:xfrm>
            <a:off x="2232588" y="2987725"/>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26" name="Google Shape;1026;p39"/>
          <p:cNvSpPr txBox="1"/>
          <p:nvPr>
            <p:ph idx="7" type="subTitle"/>
          </p:nvPr>
        </p:nvSpPr>
        <p:spPr>
          <a:xfrm>
            <a:off x="2232588" y="3953283"/>
            <a:ext cx="2192400" cy="34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27" name="Google Shape;1027;p39"/>
          <p:cNvSpPr txBox="1"/>
          <p:nvPr>
            <p:ph idx="8" type="subTitle"/>
          </p:nvPr>
        </p:nvSpPr>
        <p:spPr>
          <a:xfrm>
            <a:off x="2232588" y="3507374"/>
            <a:ext cx="21924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028" name="Google Shape;1028;p39"/>
          <p:cNvSpPr txBox="1"/>
          <p:nvPr>
            <p:ph hasCustomPrompt="1" idx="9" type="title"/>
          </p:nvPr>
        </p:nvSpPr>
        <p:spPr>
          <a:xfrm>
            <a:off x="4724113" y="2987725"/>
            <a:ext cx="848700" cy="467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4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29" name="Google Shape;1029;p39"/>
          <p:cNvSpPr txBox="1"/>
          <p:nvPr>
            <p:ph idx="13" type="subTitle"/>
          </p:nvPr>
        </p:nvSpPr>
        <p:spPr>
          <a:xfrm>
            <a:off x="4724113" y="3953283"/>
            <a:ext cx="2187300" cy="34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30" name="Google Shape;1030;p39"/>
          <p:cNvSpPr txBox="1"/>
          <p:nvPr>
            <p:ph idx="14" type="subTitle"/>
          </p:nvPr>
        </p:nvSpPr>
        <p:spPr>
          <a:xfrm>
            <a:off x="4724113" y="3507374"/>
            <a:ext cx="21873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031" name="Google Shape;1031;p39"/>
          <p:cNvSpPr txBox="1"/>
          <p:nvPr>
            <p:ph idx="15"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032" name="Google Shape;1032;p39"/>
          <p:cNvGrpSpPr/>
          <p:nvPr/>
        </p:nvGrpSpPr>
        <p:grpSpPr>
          <a:xfrm>
            <a:off x="-1983675" y="1970175"/>
            <a:ext cx="3173350" cy="3173325"/>
            <a:chOff x="-1983675" y="1970175"/>
            <a:chExt cx="3173350" cy="3173325"/>
          </a:xfrm>
        </p:grpSpPr>
        <p:sp>
          <p:nvSpPr>
            <p:cNvPr id="1033" name="Google Shape;1033;p39"/>
            <p:cNvSpPr/>
            <p:nvPr/>
          </p:nvSpPr>
          <p:spPr>
            <a:xfrm>
              <a:off x="-1983675" y="1970175"/>
              <a:ext cx="3173350" cy="3173325"/>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9"/>
            <p:cNvSpPr/>
            <p:nvPr/>
          </p:nvSpPr>
          <p:spPr>
            <a:xfrm>
              <a:off x="-1792925" y="2160925"/>
              <a:ext cx="2791850" cy="279185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9"/>
            <p:cNvSpPr/>
            <p:nvPr/>
          </p:nvSpPr>
          <p:spPr>
            <a:xfrm>
              <a:off x="-1625750" y="2328100"/>
              <a:ext cx="2457500" cy="245750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9"/>
            <p:cNvSpPr/>
            <p:nvPr/>
          </p:nvSpPr>
          <p:spPr>
            <a:xfrm>
              <a:off x="-1458575" y="2495275"/>
              <a:ext cx="2123150" cy="2123150"/>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9"/>
            <p:cNvSpPr/>
            <p:nvPr/>
          </p:nvSpPr>
          <p:spPr>
            <a:xfrm>
              <a:off x="-1291400" y="2662450"/>
              <a:ext cx="1788800" cy="17888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9"/>
            <p:cNvSpPr/>
            <p:nvPr/>
          </p:nvSpPr>
          <p:spPr>
            <a:xfrm>
              <a:off x="-1378225" y="2575600"/>
              <a:ext cx="1962492" cy="196249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9"/>
            <p:cNvSpPr/>
            <p:nvPr/>
          </p:nvSpPr>
          <p:spPr>
            <a:xfrm>
              <a:off x="-1540425" y="2413401"/>
              <a:ext cx="2286981" cy="2286981"/>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9"/>
            <p:cNvSpPr/>
            <p:nvPr/>
          </p:nvSpPr>
          <p:spPr>
            <a:xfrm>
              <a:off x="-1709975" y="2243900"/>
              <a:ext cx="2625839" cy="262583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9"/>
            <p:cNvSpPr/>
            <p:nvPr/>
          </p:nvSpPr>
          <p:spPr>
            <a:xfrm>
              <a:off x="-1888600" y="2066600"/>
              <a:ext cx="2980728" cy="2980704"/>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9"/>
          <p:cNvGrpSpPr/>
          <p:nvPr/>
        </p:nvGrpSpPr>
        <p:grpSpPr>
          <a:xfrm>
            <a:off x="7523025" y="-49762"/>
            <a:ext cx="3173350" cy="3173325"/>
            <a:chOff x="7523025" y="-49762"/>
            <a:chExt cx="3173350" cy="3173325"/>
          </a:xfrm>
        </p:grpSpPr>
        <p:sp>
          <p:nvSpPr>
            <p:cNvPr id="1043" name="Google Shape;1043;p39"/>
            <p:cNvSpPr/>
            <p:nvPr/>
          </p:nvSpPr>
          <p:spPr>
            <a:xfrm>
              <a:off x="7523025" y="-49762"/>
              <a:ext cx="3173350" cy="3173325"/>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9"/>
            <p:cNvSpPr/>
            <p:nvPr/>
          </p:nvSpPr>
          <p:spPr>
            <a:xfrm>
              <a:off x="7713775" y="140988"/>
              <a:ext cx="2791850" cy="279185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9"/>
            <p:cNvSpPr/>
            <p:nvPr/>
          </p:nvSpPr>
          <p:spPr>
            <a:xfrm>
              <a:off x="7880950" y="308163"/>
              <a:ext cx="2457500" cy="245750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9"/>
            <p:cNvSpPr/>
            <p:nvPr/>
          </p:nvSpPr>
          <p:spPr>
            <a:xfrm>
              <a:off x="8048125" y="475338"/>
              <a:ext cx="2123150" cy="2123150"/>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9"/>
            <p:cNvSpPr/>
            <p:nvPr/>
          </p:nvSpPr>
          <p:spPr>
            <a:xfrm>
              <a:off x="8215300" y="642513"/>
              <a:ext cx="1788800" cy="17888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9"/>
            <p:cNvSpPr/>
            <p:nvPr/>
          </p:nvSpPr>
          <p:spPr>
            <a:xfrm>
              <a:off x="8128475" y="555662"/>
              <a:ext cx="1962492" cy="196249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9"/>
            <p:cNvSpPr/>
            <p:nvPr/>
          </p:nvSpPr>
          <p:spPr>
            <a:xfrm>
              <a:off x="7966275" y="393463"/>
              <a:ext cx="2286981" cy="2286981"/>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9"/>
            <p:cNvSpPr/>
            <p:nvPr/>
          </p:nvSpPr>
          <p:spPr>
            <a:xfrm>
              <a:off x="7796725" y="223963"/>
              <a:ext cx="2625839" cy="262583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9"/>
            <p:cNvSpPr/>
            <p:nvPr/>
          </p:nvSpPr>
          <p:spPr>
            <a:xfrm>
              <a:off x="7618100" y="46662"/>
              <a:ext cx="2980728" cy="2980704"/>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39"/>
          <p:cNvGrpSpPr/>
          <p:nvPr/>
        </p:nvGrpSpPr>
        <p:grpSpPr>
          <a:xfrm>
            <a:off x="7712500" y="4053261"/>
            <a:ext cx="2791913" cy="2791891"/>
            <a:chOff x="7712500" y="4053261"/>
            <a:chExt cx="2791913" cy="2791891"/>
          </a:xfrm>
        </p:grpSpPr>
        <p:sp>
          <p:nvSpPr>
            <p:cNvPr id="1053" name="Google Shape;1053;p39"/>
            <p:cNvSpPr/>
            <p:nvPr/>
          </p:nvSpPr>
          <p:spPr>
            <a:xfrm>
              <a:off x="7712500" y="4053261"/>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9"/>
            <p:cNvSpPr/>
            <p:nvPr/>
          </p:nvSpPr>
          <p:spPr>
            <a:xfrm>
              <a:off x="7880318" y="4221079"/>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a:off x="8027395" y="4368156"/>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9"/>
            <p:cNvSpPr/>
            <p:nvPr/>
          </p:nvSpPr>
          <p:spPr>
            <a:xfrm>
              <a:off x="8174473" y="4515233"/>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9"/>
            <p:cNvSpPr/>
            <p:nvPr/>
          </p:nvSpPr>
          <p:spPr>
            <a:xfrm>
              <a:off x="8321550" y="4662311"/>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a:off x="8245163" y="4585902"/>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9"/>
            <p:cNvSpPr/>
            <p:nvPr/>
          </p:nvSpPr>
          <p:spPr>
            <a:xfrm>
              <a:off x="8102462" y="4443202"/>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9"/>
            <p:cNvSpPr/>
            <p:nvPr/>
          </p:nvSpPr>
          <p:spPr>
            <a:xfrm>
              <a:off x="7953296" y="4294079"/>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9"/>
            <p:cNvSpPr/>
            <p:nvPr/>
          </p:nvSpPr>
          <p:spPr>
            <a:xfrm>
              <a:off x="7796145" y="4138094"/>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39"/>
          <p:cNvGrpSpPr/>
          <p:nvPr/>
        </p:nvGrpSpPr>
        <p:grpSpPr>
          <a:xfrm>
            <a:off x="-1458575" y="-1723264"/>
            <a:ext cx="2791913" cy="2791891"/>
            <a:chOff x="-1458575" y="-1723264"/>
            <a:chExt cx="2791913" cy="2791891"/>
          </a:xfrm>
        </p:grpSpPr>
        <p:sp>
          <p:nvSpPr>
            <p:cNvPr id="1063" name="Google Shape;1063;p39"/>
            <p:cNvSpPr/>
            <p:nvPr/>
          </p:nvSpPr>
          <p:spPr>
            <a:xfrm>
              <a:off x="-1458575" y="-1723264"/>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a:off x="-1290757" y="-1555446"/>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9"/>
            <p:cNvSpPr/>
            <p:nvPr/>
          </p:nvSpPr>
          <p:spPr>
            <a:xfrm>
              <a:off x="-1143680" y="-1408369"/>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9"/>
            <p:cNvSpPr/>
            <p:nvPr/>
          </p:nvSpPr>
          <p:spPr>
            <a:xfrm>
              <a:off x="-996602" y="-1261292"/>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9"/>
            <p:cNvSpPr/>
            <p:nvPr/>
          </p:nvSpPr>
          <p:spPr>
            <a:xfrm>
              <a:off x="-849525" y="-1114214"/>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9"/>
            <p:cNvSpPr/>
            <p:nvPr/>
          </p:nvSpPr>
          <p:spPr>
            <a:xfrm>
              <a:off x="-925912" y="-1190623"/>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9"/>
            <p:cNvSpPr/>
            <p:nvPr/>
          </p:nvSpPr>
          <p:spPr>
            <a:xfrm>
              <a:off x="-1068613" y="-1333323"/>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9"/>
            <p:cNvSpPr/>
            <p:nvPr/>
          </p:nvSpPr>
          <p:spPr>
            <a:xfrm>
              <a:off x="-1217779" y="-1482446"/>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9"/>
            <p:cNvSpPr/>
            <p:nvPr/>
          </p:nvSpPr>
          <p:spPr>
            <a:xfrm>
              <a:off x="-1374930" y="-1638431"/>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6">
    <p:bg>
      <p:bgPr>
        <a:solidFill>
          <a:schemeClr val="dk1"/>
        </a:solidFill>
      </p:bgPr>
    </p:bg>
    <p:spTree>
      <p:nvGrpSpPr>
        <p:cNvPr id="1072" name="Shape 1072"/>
        <p:cNvGrpSpPr/>
        <p:nvPr/>
      </p:nvGrpSpPr>
      <p:grpSpPr>
        <a:xfrm>
          <a:off x="0" y="0"/>
          <a:ext cx="0" cy="0"/>
          <a:chOff x="0" y="0"/>
          <a:chExt cx="0" cy="0"/>
        </a:xfrm>
      </p:grpSpPr>
      <p:sp>
        <p:nvSpPr>
          <p:cNvPr id="1073" name="Google Shape;1073;p40"/>
          <p:cNvSpPr txBox="1"/>
          <p:nvPr>
            <p:ph type="title"/>
          </p:nvPr>
        </p:nvSpPr>
        <p:spPr>
          <a:xfrm>
            <a:off x="979825" y="3109262"/>
            <a:ext cx="2141400" cy="58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200"/>
              <a:buNone/>
              <a:defRPr b="0" sz="1200">
                <a:solidFill>
                  <a:schemeClr val="lt1"/>
                </a:solidFill>
              </a:defRPr>
            </a:lvl2pPr>
            <a:lvl3pPr lvl="2" rtl="0" algn="ctr">
              <a:spcBef>
                <a:spcPts val="0"/>
              </a:spcBef>
              <a:spcAft>
                <a:spcPts val="0"/>
              </a:spcAft>
              <a:buClr>
                <a:schemeClr val="lt1"/>
              </a:buClr>
              <a:buSzPts val="1200"/>
              <a:buNone/>
              <a:defRPr b="0" sz="1200">
                <a:solidFill>
                  <a:schemeClr val="lt1"/>
                </a:solidFill>
              </a:defRPr>
            </a:lvl3pPr>
            <a:lvl4pPr lvl="3" rtl="0" algn="ctr">
              <a:spcBef>
                <a:spcPts val="0"/>
              </a:spcBef>
              <a:spcAft>
                <a:spcPts val="0"/>
              </a:spcAft>
              <a:buClr>
                <a:schemeClr val="lt1"/>
              </a:buClr>
              <a:buSzPts val="1200"/>
              <a:buNone/>
              <a:defRPr b="0" sz="1200">
                <a:solidFill>
                  <a:schemeClr val="lt1"/>
                </a:solidFill>
              </a:defRPr>
            </a:lvl4pPr>
            <a:lvl5pPr lvl="4" rtl="0" algn="ctr">
              <a:spcBef>
                <a:spcPts val="0"/>
              </a:spcBef>
              <a:spcAft>
                <a:spcPts val="0"/>
              </a:spcAft>
              <a:buClr>
                <a:schemeClr val="lt1"/>
              </a:buClr>
              <a:buSzPts val="1200"/>
              <a:buNone/>
              <a:defRPr b="0" sz="1200">
                <a:solidFill>
                  <a:schemeClr val="lt1"/>
                </a:solidFill>
              </a:defRPr>
            </a:lvl5pPr>
            <a:lvl6pPr lvl="5" rtl="0" algn="ctr">
              <a:spcBef>
                <a:spcPts val="0"/>
              </a:spcBef>
              <a:spcAft>
                <a:spcPts val="0"/>
              </a:spcAft>
              <a:buClr>
                <a:schemeClr val="lt1"/>
              </a:buClr>
              <a:buSzPts val="1200"/>
              <a:buNone/>
              <a:defRPr b="0" sz="1200">
                <a:solidFill>
                  <a:schemeClr val="lt1"/>
                </a:solidFill>
              </a:defRPr>
            </a:lvl6pPr>
            <a:lvl7pPr lvl="6" rtl="0" algn="ctr">
              <a:spcBef>
                <a:spcPts val="0"/>
              </a:spcBef>
              <a:spcAft>
                <a:spcPts val="0"/>
              </a:spcAft>
              <a:buClr>
                <a:schemeClr val="lt1"/>
              </a:buClr>
              <a:buSzPts val="1200"/>
              <a:buNone/>
              <a:defRPr b="0" sz="1200">
                <a:solidFill>
                  <a:schemeClr val="lt1"/>
                </a:solidFill>
              </a:defRPr>
            </a:lvl7pPr>
            <a:lvl8pPr lvl="7" rtl="0" algn="ctr">
              <a:spcBef>
                <a:spcPts val="0"/>
              </a:spcBef>
              <a:spcAft>
                <a:spcPts val="0"/>
              </a:spcAft>
              <a:buClr>
                <a:schemeClr val="lt1"/>
              </a:buClr>
              <a:buSzPts val="1200"/>
              <a:buNone/>
              <a:defRPr b="0" sz="1200">
                <a:solidFill>
                  <a:schemeClr val="lt1"/>
                </a:solidFill>
              </a:defRPr>
            </a:lvl8pPr>
            <a:lvl9pPr lvl="8" rtl="0" algn="ctr">
              <a:spcBef>
                <a:spcPts val="0"/>
              </a:spcBef>
              <a:spcAft>
                <a:spcPts val="0"/>
              </a:spcAft>
              <a:buClr>
                <a:schemeClr val="lt1"/>
              </a:buClr>
              <a:buSzPts val="1200"/>
              <a:buNone/>
              <a:defRPr b="0" sz="1200">
                <a:solidFill>
                  <a:schemeClr val="lt1"/>
                </a:solidFill>
              </a:defRPr>
            </a:lvl9pPr>
          </a:lstStyle>
          <a:p/>
        </p:txBody>
      </p:sp>
      <p:sp>
        <p:nvSpPr>
          <p:cNvPr id="1074" name="Google Shape;1074;p40"/>
          <p:cNvSpPr txBox="1"/>
          <p:nvPr>
            <p:ph idx="2" type="title"/>
          </p:nvPr>
        </p:nvSpPr>
        <p:spPr>
          <a:xfrm>
            <a:off x="1208275" y="2771299"/>
            <a:ext cx="168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solidFill>
                  <a:schemeClr val="lt1"/>
                </a:solidFill>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075" name="Google Shape;1075;p40"/>
          <p:cNvSpPr txBox="1"/>
          <p:nvPr>
            <p:ph idx="3" type="title"/>
          </p:nvPr>
        </p:nvSpPr>
        <p:spPr>
          <a:xfrm>
            <a:off x="3501300" y="3109262"/>
            <a:ext cx="2141400" cy="58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200"/>
              <a:buNone/>
              <a:defRPr b="0" sz="1200">
                <a:solidFill>
                  <a:schemeClr val="lt1"/>
                </a:solidFill>
              </a:defRPr>
            </a:lvl2pPr>
            <a:lvl3pPr lvl="2" rtl="0" algn="ctr">
              <a:spcBef>
                <a:spcPts val="0"/>
              </a:spcBef>
              <a:spcAft>
                <a:spcPts val="0"/>
              </a:spcAft>
              <a:buClr>
                <a:schemeClr val="lt1"/>
              </a:buClr>
              <a:buSzPts val="1200"/>
              <a:buNone/>
              <a:defRPr b="0" sz="1200">
                <a:solidFill>
                  <a:schemeClr val="lt1"/>
                </a:solidFill>
              </a:defRPr>
            </a:lvl3pPr>
            <a:lvl4pPr lvl="3" rtl="0" algn="ctr">
              <a:spcBef>
                <a:spcPts val="0"/>
              </a:spcBef>
              <a:spcAft>
                <a:spcPts val="0"/>
              </a:spcAft>
              <a:buClr>
                <a:schemeClr val="lt1"/>
              </a:buClr>
              <a:buSzPts val="1200"/>
              <a:buNone/>
              <a:defRPr b="0" sz="1200">
                <a:solidFill>
                  <a:schemeClr val="lt1"/>
                </a:solidFill>
              </a:defRPr>
            </a:lvl4pPr>
            <a:lvl5pPr lvl="4" rtl="0" algn="ctr">
              <a:spcBef>
                <a:spcPts val="0"/>
              </a:spcBef>
              <a:spcAft>
                <a:spcPts val="0"/>
              </a:spcAft>
              <a:buClr>
                <a:schemeClr val="lt1"/>
              </a:buClr>
              <a:buSzPts val="1200"/>
              <a:buNone/>
              <a:defRPr b="0" sz="1200">
                <a:solidFill>
                  <a:schemeClr val="lt1"/>
                </a:solidFill>
              </a:defRPr>
            </a:lvl5pPr>
            <a:lvl6pPr lvl="5" rtl="0" algn="ctr">
              <a:spcBef>
                <a:spcPts val="0"/>
              </a:spcBef>
              <a:spcAft>
                <a:spcPts val="0"/>
              </a:spcAft>
              <a:buClr>
                <a:schemeClr val="lt1"/>
              </a:buClr>
              <a:buSzPts val="1200"/>
              <a:buNone/>
              <a:defRPr b="0" sz="1200">
                <a:solidFill>
                  <a:schemeClr val="lt1"/>
                </a:solidFill>
              </a:defRPr>
            </a:lvl6pPr>
            <a:lvl7pPr lvl="6" rtl="0" algn="ctr">
              <a:spcBef>
                <a:spcPts val="0"/>
              </a:spcBef>
              <a:spcAft>
                <a:spcPts val="0"/>
              </a:spcAft>
              <a:buClr>
                <a:schemeClr val="lt1"/>
              </a:buClr>
              <a:buSzPts val="1200"/>
              <a:buNone/>
              <a:defRPr b="0" sz="1200">
                <a:solidFill>
                  <a:schemeClr val="lt1"/>
                </a:solidFill>
              </a:defRPr>
            </a:lvl7pPr>
            <a:lvl8pPr lvl="7" rtl="0" algn="ctr">
              <a:spcBef>
                <a:spcPts val="0"/>
              </a:spcBef>
              <a:spcAft>
                <a:spcPts val="0"/>
              </a:spcAft>
              <a:buClr>
                <a:schemeClr val="lt1"/>
              </a:buClr>
              <a:buSzPts val="1200"/>
              <a:buNone/>
              <a:defRPr b="0" sz="1200">
                <a:solidFill>
                  <a:schemeClr val="lt1"/>
                </a:solidFill>
              </a:defRPr>
            </a:lvl8pPr>
            <a:lvl9pPr lvl="8" rtl="0" algn="ctr">
              <a:spcBef>
                <a:spcPts val="0"/>
              </a:spcBef>
              <a:spcAft>
                <a:spcPts val="0"/>
              </a:spcAft>
              <a:buClr>
                <a:schemeClr val="lt1"/>
              </a:buClr>
              <a:buSzPts val="1200"/>
              <a:buNone/>
              <a:defRPr b="0" sz="1200">
                <a:solidFill>
                  <a:schemeClr val="lt1"/>
                </a:solidFill>
              </a:defRPr>
            </a:lvl9pPr>
          </a:lstStyle>
          <a:p/>
        </p:txBody>
      </p:sp>
      <p:sp>
        <p:nvSpPr>
          <p:cNvPr id="1076" name="Google Shape;1076;p40"/>
          <p:cNvSpPr txBox="1"/>
          <p:nvPr>
            <p:ph idx="4" type="title"/>
          </p:nvPr>
        </p:nvSpPr>
        <p:spPr>
          <a:xfrm>
            <a:off x="3729800" y="2771299"/>
            <a:ext cx="168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solidFill>
                  <a:schemeClr val="lt1"/>
                </a:solidFill>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077" name="Google Shape;1077;p40"/>
          <p:cNvSpPr txBox="1"/>
          <p:nvPr>
            <p:ph idx="5" type="title"/>
          </p:nvPr>
        </p:nvSpPr>
        <p:spPr>
          <a:xfrm>
            <a:off x="6022775" y="3109262"/>
            <a:ext cx="2141400" cy="58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200"/>
              <a:buNone/>
              <a:defRPr b="0" sz="1200">
                <a:solidFill>
                  <a:schemeClr val="lt1"/>
                </a:solidFill>
              </a:defRPr>
            </a:lvl2pPr>
            <a:lvl3pPr lvl="2" rtl="0" algn="ctr">
              <a:spcBef>
                <a:spcPts val="0"/>
              </a:spcBef>
              <a:spcAft>
                <a:spcPts val="0"/>
              </a:spcAft>
              <a:buClr>
                <a:schemeClr val="lt1"/>
              </a:buClr>
              <a:buSzPts val="1200"/>
              <a:buNone/>
              <a:defRPr b="0" sz="1200">
                <a:solidFill>
                  <a:schemeClr val="lt1"/>
                </a:solidFill>
              </a:defRPr>
            </a:lvl3pPr>
            <a:lvl4pPr lvl="3" rtl="0" algn="ctr">
              <a:spcBef>
                <a:spcPts val="0"/>
              </a:spcBef>
              <a:spcAft>
                <a:spcPts val="0"/>
              </a:spcAft>
              <a:buClr>
                <a:schemeClr val="lt1"/>
              </a:buClr>
              <a:buSzPts val="1200"/>
              <a:buNone/>
              <a:defRPr b="0" sz="1200">
                <a:solidFill>
                  <a:schemeClr val="lt1"/>
                </a:solidFill>
              </a:defRPr>
            </a:lvl4pPr>
            <a:lvl5pPr lvl="4" rtl="0" algn="ctr">
              <a:spcBef>
                <a:spcPts val="0"/>
              </a:spcBef>
              <a:spcAft>
                <a:spcPts val="0"/>
              </a:spcAft>
              <a:buClr>
                <a:schemeClr val="lt1"/>
              </a:buClr>
              <a:buSzPts val="1200"/>
              <a:buNone/>
              <a:defRPr b="0" sz="1200">
                <a:solidFill>
                  <a:schemeClr val="lt1"/>
                </a:solidFill>
              </a:defRPr>
            </a:lvl5pPr>
            <a:lvl6pPr lvl="5" rtl="0" algn="ctr">
              <a:spcBef>
                <a:spcPts val="0"/>
              </a:spcBef>
              <a:spcAft>
                <a:spcPts val="0"/>
              </a:spcAft>
              <a:buClr>
                <a:schemeClr val="lt1"/>
              </a:buClr>
              <a:buSzPts val="1200"/>
              <a:buNone/>
              <a:defRPr b="0" sz="1200">
                <a:solidFill>
                  <a:schemeClr val="lt1"/>
                </a:solidFill>
              </a:defRPr>
            </a:lvl6pPr>
            <a:lvl7pPr lvl="6" rtl="0" algn="ctr">
              <a:spcBef>
                <a:spcPts val="0"/>
              </a:spcBef>
              <a:spcAft>
                <a:spcPts val="0"/>
              </a:spcAft>
              <a:buClr>
                <a:schemeClr val="lt1"/>
              </a:buClr>
              <a:buSzPts val="1200"/>
              <a:buNone/>
              <a:defRPr b="0" sz="1200">
                <a:solidFill>
                  <a:schemeClr val="lt1"/>
                </a:solidFill>
              </a:defRPr>
            </a:lvl7pPr>
            <a:lvl8pPr lvl="7" rtl="0" algn="ctr">
              <a:spcBef>
                <a:spcPts val="0"/>
              </a:spcBef>
              <a:spcAft>
                <a:spcPts val="0"/>
              </a:spcAft>
              <a:buClr>
                <a:schemeClr val="lt1"/>
              </a:buClr>
              <a:buSzPts val="1200"/>
              <a:buNone/>
              <a:defRPr b="0" sz="1200">
                <a:solidFill>
                  <a:schemeClr val="lt1"/>
                </a:solidFill>
              </a:defRPr>
            </a:lvl8pPr>
            <a:lvl9pPr lvl="8" rtl="0" algn="ctr">
              <a:spcBef>
                <a:spcPts val="0"/>
              </a:spcBef>
              <a:spcAft>
                <a:spcPts val="0"/>
              </a:spcAft>
              <a:buClr>
                <a:schemeClr val="lt1"/>
              </a:buClr>
              <a:buSzPts val="1200"/>
              <a:buNone/>
              <a:defRPr b="0" sz="1200">
                <a:solidFill>
                  <a:schemeClr val="lt1"/>
                </a:solidFill>
              </a:defRPr>
            </a:lvl9pPr>
          </a:lstStyle>
          <a:p/>
        </p:txBody>
      </p:sp>
      <p:sp>
        <p:nvSpPr>
          <p:cNvPr id="1078" name="Google Shape;1078;p40"/>
          <p:cNvSpPr txBox="1"/>
          <p:nvPr>
            <p:ph idx="6" type="title"/>
          </p:nvPr>
        </p:nvSpPr>
        <p:spPr>
          <a:xfrm>
            <a:off x="6251225" y="2771299"/>
            <a:ext cx="168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solidFill>
                  <a:schemeClr val="lt1"/>
                </a:solidFill>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079" name="Google Shape;1079;p40"/>
          <p:cNvSpPr txBox="1"/>
          <p:nvPr>
            <p:ph idx="7"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080" name="Google Shape;1080;p40"/>
          <p:cNvGrpSpPr/>
          <p:nvPr/>
        </p:nvGrpSpPr>
        <p:grpSpPr>
          <a:xfrm>
            <a:off x="-1249950" y="-2183125"/>
            <a:ext cx="3926326" cy="3523838"/>
            <a:chOff x="-1249937" y="-2190750"/>
            <a:chExt cx="3926326" cy="3523838"/>
          </a:xfrm>
        </p:grpSpPr>
        <p:sp>
          <p:nvSpPr>
            <p:cNvPr id="1081" name="Google Shape;1081;p40"/>
            <p:cNvSpPr/>
            <p:nvPr/>
          </p:nvSpPr>
          <p:spPr>
            <a:xfrm>
              <a:off x="-798329" y="-570017"/>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798329" y="-832803"/>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798329" y="-1087983"/>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798329" y="-1327947"/>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798329" y="-1583127"/>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798329" y="-1845898"/>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a:off x="-1249937" y="-753773"/>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a:off x="-1249937" y="-895483"/>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1249937" y="-119163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a:off x="-1249937" y="-143842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1249937" y="-169344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1249937" y="-1930988"/>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1249937" y="-219075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40"/>
          <p:cNvGrpSpPr/>
          <p:nvPr/>
        </p:nvGrpSpPr>
        <p:grpSpPr>
          <a:xfrm>
            <a:off x="6467612" y="3887500"/>
            <a:ext cx="3926326" cy="3523838"/>
            <a:chOff x="-2509000" y="-927950"/>
            <a:chExt cx="3926326" cy="3523838"/>
          </a:xfrm>
        </p:grpSpPr>
        <p:sp>
          <p:nvSpPr>
            <p:cNvPr id="1095" name="Google Shape;1095;p40"/>
            <p:cNvSpPr/>
            <p:nvPr/>
          </p:nvSpPr>
          <p:spPr>
            <a:xfrm rot="10800000">
              <a:off x="-2057392" y="-631826"/>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rot="10800000">
              <a:off x="-2057392" y="-369040"/>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rot="10800000">
              <a:off x="-2057392" y="-113875"/>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rot="10800000">
              <a:off x="-2057392" y="126090"/>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rot="10800000">
              <a:off x="-2057392" y="381269"/>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rot="10800000">
              <a:off x="-2057392" y="644056"/>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rot="10800000">
              <a:off x="-2509000" y="-92795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rot="10800000">
              <a:off x="-2509000" y="-78624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rot="10800000">
              <a:off x="-2509000" y="-490092"/>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rot="10800000">
              <a:off x="-2509000" y="-24330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rot="10800000">
              <a:off x="-2509000" y="11718"/>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rot="10800000">
              <a:off x="-2509000" y="249265"/>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rot="10800000">
              <a:off x="-2509000" y="509027"/>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108" name="Shape 1108"/>
        <p:cNvGrpSpPr/>
        <p:nvPr/>
      </p:nvGrpSpPr>
      <p:grpSpPr>
        <a:xfrm>
          <a:off x="0" y="0"/>
          <a:ext cx="0" cy="0"/>
          <a:chOff x="0" y="0"/>
          <a:chExt cx="0" cy="0"/>
        </a:xfrm>
      </p:grpSpPr>
      <p:sp>
        <p:nvSpPr>
          <p:cNvPr id="1109" name="Google Shape;1109;p41"/>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10" name="Google Shape;1110;p41"/>
          <p:cNvGrpSpPr/>
          <p:nvPr/>
        </p:nvGrpSpPr>
        <p:grpSpPr>
          <a:xfrm>
            <a:off x="-451550" y="4317900"/>
            <a:ext cx="2329543" cy="2689289"/>
            <a:chOff x="-451550" y="4317900"/>
            <a:chExt cx="2329543" cy="2689289"/>
          </a:xfrm>
        </p:grpSpPr>
        <p:sp>
          <p:nvSpPr>
            <p:cNvPr id="1111" name="Google Shape;1111;p41"/>
            <p:cNvSpPr/>
            <p:nvPr/>
          </p:nvSpPr>
          <p:spPr>
            <a:xfrm>
              <a:off x="-451550" y="4317900"/>
              <a:ext cx="2329543" cy="2689289"/>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380059" y="4400601"/>
              <a:ext cx="2185417" cy="2523917"/>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307429" y="4484368"/>
              <a:ext cx="2041291" cy="2356340"/>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234836" y="4567033"/>
              <a:ext cx="1896062" cy="2191004"/>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163308" y="4650836"/>
              <a:ext cx="1753039" cy="2023427"/>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90714" y="4734640"/>
              <a:ext cx="1607810" cy="185581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19187" y="4817304"/>
              <a:ext cx="1463647" cy="169047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53407" y="4901108"/>
              <a:ext cx="1319557" cy="1522863"/>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126037" y="4983772"/>
              <a:ext cx="1174292" cy="1357528"/>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197564" y="5067576"/>
              <a:ext cx="1031268" cy="1189914"/>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1"/>
            <p:cNvSpPr/>
            <p:nvPr/>
          </p:nvSpPr>
          <p:spPr>
            <a:xfrm>
              <a:off x="270158" y="5151343"/>
              <a:ext cx="886040" cy="1022336"/>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41"/>
          <p:cNvGrpSpPr/>
          <p:nvPr/>
        </p:nvGrpSpPr>
        <p:grpSpPr>
          <a:xfrm>
            <a:off x="7405850" y="-1466874"/>
            <a:ext cx="2111055" cy="2437060"/>
            <a:chOff x="118050" y="1644501"/>
            <a:chExt cx="2111055" cy="2437060"/>
          </a:xfrm>
        </p:grpSpPr>
        <p:sp>
          <p:nvSpPr>
            <p:cNvPr id="1123" name="Google Shape;1123;p41"/>
            <p:cNvSpPr/>
            <p:nvPr/>
          </p:nvSpPr>
          <p:spPr>
            <a:xfrm>
              <a:off x="118050" y="1644501"/>
              <a:ext cx="2111055" cy="2437060"/>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1"/>
            <p:cNvSpPr/>
            <p:nvPr/>
          </p:nvSpPr>
          <p:spPr>
            <a:xfrm>
              <a:off x="182837" y="1719447"/>
              <a:ext cx="1980446" cy="2287198"/>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248656" y="1795360"/>
              <a:ext cx="1849838" cy="213533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1"/>
            <p:cNvSpPr/>
            <p:nvPr/>
          </p:nvSpPr>
          <p:spPr>
            <a:xfrm>
              <a:off x="314443" y="1870273"/>
              <a:ext cx="1718230" cy="1985509"/>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1"/>
            <p:cNvSpPr/>
            <p:nvPr/>
          </p:nvSpPr>
          <p:spPr>
            <a:xfrm>
              <a:off x="379263" y="1946218"/>
              <a:ext cx="1588621" cy="1833649"/>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a:off x="445049" y="2022164"/>
              <a:ext cx="1457013" cy="1681755"/>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1"/>
            <p:cNvSpPr/>
            <p:nvPr/>
          </p:nvSpPr>
          <p:spPr>
            <a:xfrm>
              <a:off x="509870" y="2097077"/>
              <a:ext cx="1326371" cy="153192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1"/>
            <p:cNvSpPr/>
            <p:nvPr/>
          </p:nvSpPr>
          <p:spPr>
            <a:xfrm>
              <a:off x="575656" y="2173023"/>
              <a:ext cx="1195796" cy="1380033"/>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1"/>
            <p:cNvSpPr/>
            <p:nvPr/>
          </p:nvSpPr>
          <p:spPr>
            <a:xfrm>
              <a:off x="641476" y="2247936"/>
              <a:ext cx="1064155" cy="1230205"/>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1"/>
            <p:cNvSpPr/>
            <p:nvPr/>
          </p:nvSpPr>
          <p:spPr>
            <a:xfrm>
              <a:off x="706296" y="2323882"/>
              <a:ext cx="934545" cy="1078311"/>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a:off x="772082" y="2399794"/>
              <a:ext cx="802938" cy="926451"/>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txBox="1"/>
          <p:nvPr>
            <p:ph type="title"/>
          </p:nvPr>
        </p:nvSpPr>
        <p:spPr>
          <a:xfrm>
            <a:off x="5137420" y="1957250"/>
            <a:ext cx="2905800" cy="27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5"/>
          <p:cNvSpPr txBox="1"/>
          <p:nvPr>
            <p:ph idx="2" type="title"/>
          </p:nvPr>
        </p:nvSpPr>
        <p:spPr>
          <a:xfrm>
            <a:off x="1105872" y="1957250"/>
            <a:ext cx="2905800" cy="27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 name="Google Shape;117;p5"/>
          <p:cNvSpPr txBox="1"/>
          <p:nvPr>
            <p:ph idx="1" type="body"/>
          </p:nvPr>
        </p:nvSpPr>
        <p:spPr>
          <a:xfrm>
            <a:off x="1103547" y="2465854"/>
            <a:ext cx="2905800" cy="802800"/>
          </a:xfrm>
          <a:prstGeom prst="rect">
            <a:avLst/>
          </a:prstGeom>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18" name="Google Shape;118;p5"/>
          <p:cNvSpPr txBox="1"/>
          <p:nvPr>
            <p:ph idx="3" type="body"/>
          </p:nvPr>
        </p:nvSpPr>
        <p:spPr>
          <a:xfrm>
            <a:off x="5137424" y="2465854"/>
            <a:ext cx="2905800" cy="802800"/>
          </a:xfrm>
          <a:prstGeom prst="rect">
            <a:avLst/>
          </a:prstGeom>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flipH="1">
              <a:off x="7519323" y="-1692814"/>
              <a:ext cx="3191716" cy="3191701"/>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flipH="1">
              <a:off x="7627999" y="-1584382"/>
              <a:ext cx="2974376" cy="297436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flipH="1">
              <a:off x="7736899" y="-1475485"/>
              <a:ext cx="2756586" cy="2756571"/>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flipH="1">
              <a:off x="7845567" y="-1367052"/>
              <a:ext cx="2539261" cy="253969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a:off x="7954243" y="-1258170"/>
              <a:ext cx="2321921" cy="2321906"/>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a:off x="8062918" y="-1149273"/>
              <a:ext cx="2104581" cy="2104566"/>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a:off x="8171594" y="-1040840"/>
              <a:ext cx="1887241" cy="1887226"/>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flipH="1">
              <a:off x="7519323" y="-1311814"/>
              <a:ext cx="3191716" cy="3191701"/>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flipH="1">
              <a:off x="7627999" y="-1203382"/>
              <a:ext cx="2974376" cy="297436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flipH="1">
              <a:off x="7736899" y="-1094485"/>
              <a:ext cx="2756586" cy="2756571"/>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flipH="1">
              <a:off x="7845567" y="-986052"/>
              <a:ext cx="2539261" cy="253969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flipH="1">
              <a:off x="7954243" y="-877170"/>
              <a:ext cx="2321921" cy="2321906"/>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a:off x="8062918" y="-768273"/>
              <a:ext cx="2104581" cy="2104566"/>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a:off x="8171594" y="-659840"/>
              <a:ext cx="1887241" cy="1887226"/>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1">
    <p:spTree>
      <p:nvGrpSpPr>
        <p:cNvPr id="1134" name="Shape 1134"/>
        <p:cNvGrpSpPr/>
        <p:nvPr/>
      </p:nvGrpSpPr>
      <p:grpSpPr>
        <a:xfrm>
          <a:off x="0" y="0"/>
          <a:ext cx="0" cy="0"/>
          <a:chOff x="0" y="0"/>
          <a:chExt cx="0" cy="0"/>
        </a:xfrm>
      </p:grpSpPr>
      <p:sp>
        <p:nvSpPr>
          <p:cNvPr id="1135" name="Google Shape;1135;p42"/>
          <p:cNvSpPr txBox="1"/>
          <p:nvPr>
            <p:ph type="title"/>
          </p:nvPr>
        </p:nvSpPr>
        <p:spPr>
          <a:xfrm>
            <a:off x="5372250" y="1543913"/>
            <a:ext cx="2808000" cy="781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6" name="Google Shape;1136;p42"/>
          <p:cNvSpPr txBox="1"/>
          <p:nvPr>
            <p:ph idx="1" type="body"/>
          </p:nvPr>
        </p:nvSpPr>
        <p:spPr>
          <a:xfrm>
            <a:off x="5372250" y="2369990"/>
            <a:ext cx="2808000" cy="1283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1137" name="Google Shape;1137;p42"/>
          <p:cNvGrpSpPr/>
          <p:nvPr/>
        </p:nvGrpSpPr>
        <p:grpSpPr>
          <a:xfrm>
            <a:off x="-5513024" y="-2878302"/>
            <a:ext cx="8146492" cy="8146011"/>
            <a:chOff x="-19594249" y="1961573"/>
            <a:chExt cx="8146492" cy="8146011"/>
          </a:xfrm>
        </p:grpSpPr>
        <p:sp>
          <p:nvSpPr>
            <p:cNvPr id="1138" name="Google Shape;1138;p42"/>
            <p:cNvSpPr/>
            <p:nvPr/>
          </p:nvSpPr>
          <p:spPr>
            <a:xfrm rot="-1137950">
              <a:off x="-18726574" y="2829396"/>
              <a:ext cx="6411140" cy="6410365"/>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2"/>
            <p:cNvSpPr/>
            <p:nvPr/>
          </p:nvSpPr>
          <p:spPr>
            <a:xfrm rot="-1137950">
              <a:off x="-18544976" y="3010252"/>
              <a:ext cx="6047945" cy="604867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2"/>
            <p:cNvSpPr/>
            <p:nvPr/>
          </p:nvSpPr>
          <p:spPr>
            <a:xfrm rot="-1137950">
              <a:off x="-18363746" y="3191859"/>
              <a:ext cx="5685475" cy="5685450"/>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2"/>
            <p:cNvSpPr/>
            <p:nvPr/>
          </p:nvSpPr>
          <p:spPr>
            <a:xfrm rot="-1137950">
              <a:off x="-18182385" y="3373470"/>
              <a:ext cx="5323004" cy="5322979"/>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2"/>
            <p:cNvSpPr/>
            <p:nvPr/>
          </p:nvSpPr>
          <p:spPr>
            <a:xfrm rot="-1137950">
              <a:off x="-18001277" y="3554347"/>
              <a:ext cx="4960534" cy="4960509"/>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2"/>
            <p:cNvSpPr/>
            <p:nvPr/>
          </p:nvSpPr>
          <p:spPr>
            <a:xfrm rot="-1137950">
              <a:off x="-17819663" y="3735978"/>
              <a:ext cx="4597314" cy="45972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2"/>
            <p:cNvSpPr/>
            <p:nvPr/>
          </p:nvSpPr>
          <p:spPr>
            <a:xfrm rot="-1137950">
              <a:off x="-17638441" y="3916834"/>
              <a:ext cx="4234869" cy="4235594"/>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2"/>
            <p:cNvSpPr/>
            <p:nvPr/>
          </p:nvSpPr>
          <p:spPr>
            <a:xfrm rot="-1137950">
              <a:off x="-17457211" y="4098441"/>
              <a:ext cx="3872399" cy="3872374"/>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2"/>
            <p:cNvSpPr/>
            <p:nvPr/>
          </p:nvSpPr>
          <p:spPr>
            <a:xfrm rot="-1137950">
              <a:off x="-17275850" y="4280052"/>
              <a:ext cx="3509928" cy="3509903"/>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2"/>
            <p:cNvSpPr/>
            <p:nvPr/>
          </p:nvSpPr>
          <p:spPr>
            <a:xfrm rot="-1137950">
              <a:off x="-17094741" y="4460929"/>
              <a:ext cx="3147458" cy="314743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42"/>
          <p:cNvGrpSpPr/>
          <p:nvPr/>
        </p:nvGrpSpPr>
        <p:grpSpPr>
          <a:xfrm>
            <a:off x="5624051" y="1768998"/>
            <a:ext cx="8146492" cy="8146011"/>
            <a:chOff x="-22282299" y="2213398"/>
            <a:chExt cx="8146492" cy="8146011"/>
          </a:xfrm>
        </p:grpSpPr>
        <p:sp>
          <p:nvSpPr>
            <p:cNvPr id="1149" name="Google Shape;1149;p42"/>
            <p:cNvSpPr/>
            <p:nvPr/>
          </p:nvSpPr>
          <p:spPr>
            <a:xfrm rot="-1137950">
              <a:off x="-21414624" y="3081221"/>
              <a:ext cx="6411140" cy="6410365"/>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2"/>
            <p:cNvSpPr/>
            <p:nvPr/>
          </p:nvSpPr>
          <p:spPr>
            <a:xfrm rot="-1137950">
              <a:off x="-21233026" y="3262077"/>
              <a:ext cx="6047945" cy="604867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2"/>
            <p:cNvSpPr/>
            <p:nvPr/>
          </p:nvSpPr>
          <p:spPr>
            <a:xfrm rot="-1137950">
              <a:off x="-21051796" y="3443684"/>
              <a:ext cx="5685475" cy="5685450"/>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2"/>
            <p:cNvSpPr/>
            <p:nvPr/>
          </p:nvSpPr>
          <p:spPr>
            <a:xfrm rot="-1137950">
              <a:off x="-20870435" y="3625295"/>
              <a:ext cx="5323004" cy="5322979"/>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2"/>
            <p:cNvSpPr/>
            <p:nvPr/>
          </p:nvSpPr>
          <p:spPr>
            <a:xfrm rot="-1137950">
              <a:off x="-20689327" y="3806172"/>
              <a:ext cx="4960534" cy="4960509"/>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2"/>
            <p:cNvSpPr/>
            <p:nvPr/>
          </p:nvSpPr>
          <p:spPr>
            <a:xfrm rot="-1137950">
              <a:off x="-20507713" y="3987803"/>
              <a:ext cx="4597314" cy="45972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2"/>
            <p:cNvSpPr/>
            <p:nvPr/>
          </p:nvSpPr>
          <p:spPr>
            <a:xfrm rot="-1137950">
              <a:off x="-20326491" y="4168659"/>
              <a:ext cx="4234869" cy="4235594"/>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2"/>
            <p:cNvSpPr/>
            <p:nvPr/>
          </p:nvSpPr>
          <p:spPr>
            <a:xfrm rot="-1137950">
              <a:off x="-20145261" y="4350266"/>
              <a:ext cx="3872399" cy="3872374"/>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2"/>
            <p:cNvSpPr/>
            <p:nvPr/>
          </p:nvSpPr>
          <p:spPr>
            <a:xfrm rot="-1137950">
              <a:off x="-19963900" y="4531877"/>
              <a:ext cx="3509928" cy="3509903"/>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2"/>
            <p:cNvSpPr/>
            <p:nvPr/>
          </p:nvSpPr>
          <p:spPr>
            <a:xfrm rot="-1137950">
              <a:off x="-19782791" y="4712754"/>
              <a:ext cx="3147458" cy="314743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dk1"/>
        </a:solidFill>
      </p:bgPr>
    </p:bg>
    <p:spTree>
      <p:nvGrpSpPr>
        <p:cNvPr id="1159" name="Shape 1159"/>
        <p:cNvGrpSpPr/>
        <p:nvPr/>
      </p:nvGrpSpPr>
      <p:grpSpPr>
        <a:xfrm>
          <a:off x="0" y="0"/>
          <a:ext cx="0" cy="0"/>
          <a:chOff x="0" y="0"/>
          <a:chExt cx="0" cy="0"/>
        </a:xfrm>
      </p:grpSpPr>
      <p:sp>
        <p:nvSpPr>
          <p:cNvPr id="1160" name="Google Shape;1160;p43"/>
          <p:cNvSpPr txBox="1"/>
          <p:nvPr>
            <p:ph type="title"/>
          </p:nvPr>
        </p:nvSpPr>
        <p:spPr>
          <a:xfrm>
            <a:off x="1428870" y="3937105"/>
            <a:ext cx="25143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1161" name="Google Shape;1161;p43"/>
          <p:cNvSpPr txBox="1"/>
          <p:nvPr>
            <p:ph idx="2" type="title"/>
          </p:nvPr>
        </p:nvSpPr>
        <p:spPr>
          <a:xfrm>
            <a:off x="5200855" y="3937105"/>
            <a:ext cx="25143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1162" name="Google Shape;1162;p43"/>
          <p:cNvSpPr txBox="1"/>
          <p:nvPr>
            <p:ph idx="3" type="title"/>
          </p:nvPr>
        </p:nvSpPr>
        <p:spPr>
          <a:xfrm>
            <a:off x="1428870" y="3523500"/>
            <a:ext cx="25143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Be Vietnam"/>
              <a:buNone/>
              <a:defRPr b="1" sz="2100">
                <a:solidFill>
                  <a:schemeClr val="lt1"/>
                </a:solidFill>
                <a:latin typeface="Blinker"/>
                <a:ea typeface="Blinker"/>
                <a:cs typeface="Blinker"/>
                <a:sym typeface="Blinker"/>
              </a:defRPr>
            </a:lvl1pPr>
            <a:lvl2pPr lvl="1" rtl="0">
              <a:spcBef>
                <a:spcPts val="0"/>
              </a:spcBef>
              <a:spcAft>
                <a:spcPts val="0"/>
              </a:spcAft>
              <a:buSzPts val="1800"/>
              <a:buFont typeface="Be Vietnam"/>
              <a:buNone/>
              <a:defRPr b="1" sz="1800">
                <a:latin typeface="Be Vietnam"/>
                <a:ea typeface="Be Vietnam"/>
                <a:cs typeface="Be Vietnam"/>
                <a:sym typeface="Be Vietnam"/>
              </a:defRPr>
            </a:lvl2pPr>
            <a:lvl3pPr lvl="2" rtl="0">
              <a:spcBef>
                <a:spcPts val="0"/>
              </a:spcBef>
              <a:spcAft>
                <a:spcPts val="0"/>
              </a:spcAft>
              <a:buSzPts val="1800"/>
              <a:buFont typeface="Be Vietnam"/>
              <a:buNone/>
              <a:defRPr b="1" sz="1800">
                <a:latin typeface="Be Vietnam"/>
                <a:ea typeface="Be Vietnam"/>
                <a:cs typeface="Be Vietnam"/>
                <a:sym typeface="Be Vietnam"/>
              </a:defRPr>
            </a:lvl3pPr>
            <a:lvl4pPr lvl="3" rtl="0">
              <a:spcBef>
                <a:spcPts val="0"/>
              </a:spcBef>
              <a:spcAft>
                <a:spcPts val="0"/>
              </a:spcAft>
              <a:buSzPts val="1800"/>
              <a:buFont typeface="Be Vietnam"/>
              <a:buNone/>
              <a:defRPr b="1" sz="1800">
                <a:latin typeface="Be Vietnam"/>
                <a:ea typeface="Be Vietnam"/>
                <a:cs typeface="Be Vietnam"/>
                <a:sym typeface="Be Vietnam"/>
              </a:defRPr>
            </a:lvl4pPr>
            <a:lvl5pPr lvl="4" rtl="0">
              <a:spcBef>
                <a:spcPts val="0"/>
              </a:spcBef>
              <a:spcAft>
                <a:spcPts val="0"/>
              </a:spcAft>
              <a:buSzPts val="1800"/>
              <a:buFont typeface="Be Vietnam"/>
              <a:buNone/>
              <a:defRPr b="1" sz="1800">
                <a:latin typeface="Be Vietnam"/>
                <a:ea typeface="Be Vietnam"/>
                <a:cs typeface="Be Vietnam"/>
                <a:sym typeface="Be Vietnam"/>
              </a:defRPr>
            </a:lvl5pPr>
            <a:lvl6pPr lvl="5" rtl="0">
              <a:spcBef>
                <a:spcPts val="0"/>
              </a:spcBef>
              <a:spcAft>
                <a:spcPts val="0"/>
              </a:spcAft>
              <a:buSzPts val="1800"/>
              <a:buFont typeface="Be Vietnam"/>
              <a:buNone/>
              <a:defRPr b="1" sz="1800">
                <a:latin typeface="Be Vietnam"/>
                <a:ea typeface="Be Vietnam"/>
                <a:cs typeface="Be Vietnam"/>
                <a:sym typeface="Be Vietnam"/>
              </a:defRPr>
            </a:lvl6pPr>
            <a:lvl7pPr lvl="6" rtl="0">
              <a:spcBef>
                <a:spcPts val="0"/>
              </a:spcBef>
              <a:spcAft>
                <a:spcPts val="0"/>
              </a:spcAft>
              <a:buSzPts val="1800"/>
              <a:buFont typeface="Be Vietnam"/>
              <a:buNone/>
              <a:defRPr b="1" sz="1800">
                <a:latin typeface="Be Vietnam"/>
                <a:ea typeface="Be Vietnam"/>
                <a:cs typeface="Be Vietnam"/>
                <a:sym typeface="Be Vietnam"/>
              </a:defRPr>
            </a:lvl7pPr>
            <a:lvl8pPr lvl="7" rtl="0">
              <a:spcBef>
                <a:spcPts val="0"/>
              </a:spcBef>
              <a:spcAft>
                <a:spcPts val="0"/>
              </a:spcAft>
              <a:buSzPts val="1800"/>
              <a:buFont typeface="Be Vietnam"/>
              <a:buNone/>
              <a:defRPr b="1" sz="1800">
                <a:latin typeface="Be Vietnam"/>
                <a:ea typeface="Be Vietnam"/>
                <a:cs typeface="Be Vietnam"/>
                <a:sym typeface="Be Vietnam"/>
              </a:defRPr>
            </a:lvl8pPr>
            <a:lvl9pPr lvl="8" rtl="0">
              <a:spcBef>
                <a:spcPts val="0"/>
              </a:spcBef>
              <a:spcAft>
                <a:spcPts val="0"/>
              </a:spcAft>
              <a:buSzPts val="1800"/>
              <a:buFont typeface="Be Vietnam"/>
              <a:buNone/>
              <a:defRPr b="1" sz="1800">
                <a:latin typeface="Be Vietnam"/>
                <a:ea typeface="Be Vietnam"/>
                <a:cs typeface="Be Vietnam"/>
                <a:sym typeface="Be Vietnam"/>
              </a:defRPr>
            </a:lvl9pPr>
          </a:lstStyle>
          <a:p/>
        </p:txBody>
      </p:sp>
      <p:sp>
        <p:nvSpPr>
          <p:cNvPr id="1163" name="Google Shape;1163;p43"/>
          <p:cNvSpPr txBox="1"/>
          <p:nvPr>
            <p:ph idx="4" type="title"/>
          </p:nvPr>
        </p:nvSpPr>
        <p:spPr>
          <a:xfrm>
            <a:off x="5200855" y="3523500"/>
            <a:ext cx="25143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Be Vietnam"/>
              <a:buNone/>
              <a:defRPr b="1" sz="2100">
                <a:solidFill>
                  <a:schemeClr val="lt1"/>
                </a:solidFill>
                <a:latin typeface="Blinker"/>
                <a:ea typeface="Blinker"/>
                <a:cs typeface="Blinker"/>
                <a:sym typeface="Blinker"/>
              </a:defRPr>
            </a:lvl1pPr>
            <a:lvl2pPr lvl="1" rtl="0">
              <a:spcBef>
                <a:spcPts val="0"/>
              </a:spcBef>
              <a:spcAft>
                <a:spcPts val="0"/>
              </a:spcAft>
              <a:buSzPts val="1800"/>
              <a:buFont typeface="Be Vietnam"/>
              <a:buNone/>
              <a:defRPr b="1" sz="1800">
                <a:latin typeface="Be Vietnam"/>
                <a:ea typeface="Be Vietnam"/>
                <a:cs typeface="Be Vietnam"/>
                <a:sym typeface="Be Vietnam"/>
              </a:defRPr>
            </a:lvl2pPr>
            <a:lvl3pPr lvl="2" rtl="0">
              <a:spcBef>
                <a:spcPts val="0"/>
              </a:spcBef>
              <a:spcAft>
                <a:spcPts val="0"/>
              </a:spcAft>
              <a:buSzPts val="1800"/>
              <a:buFont typeface="Be Vietnam"/>
              <a:buNone/>
              <a:defRPr b="1" sz="1800">
                <a:latin typeface="Be Vietnam"/>
                <a:ea typeface="Be Vietnam"/>
                <a:cs typeface="Be Vietnam"/>
                <a:sym typeface="Be Vietnam"/>
              </a:defRPr>
            </a:lvl3pPr>
            <a:lvl4pPr lvl="3" rtl="0">
              <a:spcBef>
                <a:spcPts val="0"/>
              </a:spcBef>
              <a:spcAft>
                <a:spcPts val="0"/>
              </a:spcAft>
              <a:buSzPts val="1800"/>
              <a:buFont typeface="Be Vietnam"/>
              <a:buNone/>
              <a:defRPr b="1" sz="1800">
                <a:latin typeface="Be Vietnam"/>
                <a:ea typeface="Be Vietnam"/>
                <a:cs typeface="Be Vietnam"/>
                <a:sym typeface="Be Vietnam"/>
              </a:defRPr>
            </a:lvl4pPr>
            <a:lvl5pPr lvl="4" rtl="0">
              <a:spcBef>
                <a:spcPts val="0"/>
              </a:spcBef>
              <a:spcAft>
                <a:spcPts val="0"/>
              </a:spcAft>
              <a:buSzPts val="1800"/>
              <a:buFont typeface="Be Vietnam"/>
              <a:buNone/>
              <a:defRPr b="1" sz="1800">
                <a:latin typeface="Be Vietnam"/>
                <a:ea typeface="Be Vietnam"/>
                <a:cs typeface="Be Vietnam"/>
                <a:sym typeface="Be Vietnam"/>
              </a:defRPr>
            </a:lvl5pPr>
            <a:lvl6pPr lvl="5" rtl="0">
              <a:spcBef>
                <a:spcPts val="0"/>
              </a:spcBef>
              <a:spcAft>
                <a:spcPts val="0"/>
              </a:spcAft>
              <a:buSzPts val="1800"/>
              <a:buFont typeface="Be Vietnam"/>
              <a:buNone/>
              <a:defRPr b="1" sz="1800">
                <a:latin typeface="Be Vietnam"/>
                <a:ea typeface="Be Vietnam"/>
                <a:cs typeface="Be Vietnam"/>
                <a:sym typeface="Be Vietnam"/>
              </a:defRPr>
            </a:lvl6pPr>
            <a:lvl7pPr lvl="6" rtl="0">
              <a:spcBef>
                <a:spcPts val="0"/>
              </a:spcBef>
              <a:spcAft>
                <a:spcPts val="0"/>
              </a:spcAft>
              <a:buSzPts val="1800"/>
              <a:buFont typeface="Be Vietnam"/>
              <a:buNone/>
              <a:defRPr b="1" sz="1800">
                <a:latin typeface="Be Vietnam"/>
                <a:ea typeface="Be Vietnam"/>
                <a:cs typeface="Be Vietnam"/>
                <a:sym typeface="Be Vietnam"/>
              </a:defRPr>
            </a:lvl7pPr>
            <a:lvl8pPr lvl="7" rtl="0">
              <a:spcBef>
                <a:spcPts val="0"/>
              </a:spcBef>
              <a:spcAft>
                <a:spcPts val="0"/>
              </a:spcAft>
              <a:buSzPts val="1800"/>
              <a:buFont typeface="Be Vietnam"/>
              <a:buNone/>
              <a:defRPr b="1" sz="1800">
                <a:latin typeface="Be Vietnam"/>
                <a:ea typeface="Be Vietnam"/>
                <a:cs typeface="Be Vietnam"/>
                <a:sym typeface="Be Vietnam"/>
              </a:defRPr>
            </a:lvl8pPr>
            <a:lvl9pPr lvl="8" rtl="0">
              <a:spcBef>
                <a:spcPts val="0"/>
              </a:spcBef>
              <a:spcAft>
                <a:spcPts val="0"/>
              </a:spcAft>
              <a:buSzPts val="1800"/>
              <a:buFont typeface="Be Vietnam"/>
              <a:buNone/>
              <a:defRPr b="1" sz="1800">
                <a:latin typeface="Be Vietnam"/>
                <a:ea typeface="Be Vietnam"/>
                <a:cs typeface="Be Vietnam"/>
                <a:sym typeface="Be Vietnam"/>
              </a:defRPr>
            </a:lvl9pPr>
          </a:lstStyle>
          <a:p/>
        </p:txBody>
      </p:sp>
      <p:sp>
        <p:nvSpPr>
          <p:cNvPr id="1164" name="Google Shape;1164;p43"/>
          <p:cNvSpPr txBox="1"/>
          <p:nvPr>
            <p:ph idx="5"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5" name="Google Shape;1165;p43"/>
          <p:cNvGrpSpPr/>
          <p:nvPr/>
        </p:nvGrpSpPr>
        <p:grpSpPr>
          <a:xfrm>
            <a:off x="7712500" y="-1723264"/>
            <a:ext cx="2791913" cy="2791891"/>
            <a:chOff x="7712500" y="-1723264"/>
            <a:chExt cx="2791913" cy="2791891"/>
          </a:xfrm>
        </p:grpSpPr>
        <p:sp>
          <p:nvSpPr>
            <p:cNvPr id="1166" name="Google Shape;1166;p43"/>
            <p:cNvSpPr/>
            <p:nvPr/>
          </p:nvSpPr>
          <p:spPr>
            <a:xfrm flipH="1">
              <a:off x="7712500" y="-1723264"/>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3"/>
            <p:cNvSpPr/>
            <p:nvPr/>
          </p:nvSpPr>
          <p:spPr>
            <a:xfrm flipH="1">
              <a:off x="7880326" y="-1555446"/>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3"/>
            <p:cNvSpPr/>
            <p:nvPr/>
          </p:nvSpPr>
          <p:spPr>
            <a:xfrm flipH="1">
              <a:off x="8027410" y="-1408369"/>
              <a:ext cx="2162108"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3"/>
            <p:cNvSpPr/>
            <p:nvPr/>
          </p:nvSpPr>
          <p:spPr>
            <a:xfrm flipH="1">
              <a:off x="8174493" y="-1261292"/>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3"/>
            <p:cNvSpPr/>
            <p:nvPr/>
          </p:nvSpPr>
          <p:spPr>
            <a:xfrm flipH="1">
              <a:off x="8321577" y="-1114214"/>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3"/>
            <p:cNvSpPr/>
            <p:nvPr/>
          </p:nvSpPr>
          <p:spPr>
            <a:xfrm flipH="1">
              <a:off x="8245201" y="-1190623"/>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3"/>
            <p:cNvSpPr/>
            <p:nvPr/>
          </p:nvSpPr>
          <p:spPr>
            <a:xfrm flipH="1">
              <a:off x="8102409" y="-1333323"/>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3"/>
            <p:cNvSpPr/>
            <p:nvPr/>
          </p:nvSpPr>
          <p:spPr>
            <a:xfrm flipH="1">
              <a:off x="7953567" y="-1482446"/>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3"/>
            <p:cNvSpPr/>
            <p:nvPr/>
          </p:nvSpPr>
          <p:spPr>
            <a:xfrm flipH="1">
              <a:off x="7798312" y="-1638431"/>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43"/>
          <p:cNvGrpSpPr/>
          <p:nvPr/>
        </p:nvGrpSpPr>
        <p:grpSpPr>
          <a:xfrm>
            <a:off x="-1458575" y="4053261"/>
            <a:ext cx="2791913" cy="2791891"/>
            <a:chOff x="-1458575" y="4053261"/>
            <a:chExt cx="2791913" cy="2791891"/>
          </a:xfrm>
        </p:grpSpPr>
        <p:sp>
          <p:nvSpPr>
            <p:cNvPr id="1176" name="Google Shape;1176;p43"/>
            <p:cNvSpPr/>
            <p:nvPr/>
          </p:nvSpPr>
          <p:spPr>
            <a:xfrm flipH="1">
              <a:off x="-1458575" y="4053261"/>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3"/>
            <p:cNvSpPr/>
            <p:nvPr/>
          </p:nvSpPr>
          <p:spPr>
            <a:xfrm flipH="1">
              <a:off x="-1290749" y="4221079"/>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3"/>
            <p:cNvSpPr/>
            <p:nvPr/>
          </p:nvSpPr>
          <p:spPr>
            <a:xfrm flipH="1">
              <a:off x="-1143665" y="4368156"/>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3"/>
            <p:cNvSpPr/>
            <p:nvPr/>
          </p:nvSpPr>
          <p:spPr>
            <a:xfrm flipH="1">
              <a:off x="-996582" y="4515233"/>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3"/>
            <p:cNvSpPr/>
            <p:nvPr/>
          </p:nvSpPr>
          <p:spPr>
            <a:xfrm flipH="1">
              <a:off x="-849498" y="4662311"/>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3"/>
            <p:cNvSpPr/>
            <p:nvPr/>
          </p:nvSpPr>
          <p:spPr>
            <a:xfrm flipH="1">
              <a:off x="-925874" y="4585902"/>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3"/>
            <p:cNvSpPr/>
            <p:nvPr/>
          </p:nvSpPr>
          <p:spPr>
            <a:xfrm flipH="1">
              <a:off x="-1068666" y="4443202"/>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3"/>
            <p:cNvSpPr/>
            <p:nvPr/>
          </p:nvSpPr>
          <p:spPr>
            <a:xfrm flipH="1">
              <a:off x="-1217508" y="4294079"/>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3"/>
            <p:cNvSpPr/>
            <p:nvPr/>
          </p:nvSpPr>
          <p:spPr>
            <a:xfrm flipH="1">
              <a:off x="-1372763" y="4138094"/>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2_1_1_1">
    <p:spTree>
      <p:nvGrpSpPr>
        <p:cNvPr id="1185" name="Shape 1185"/>
        <p:cNvGrpSpPr/>
        <p:nvPr/>
      </p:nvGrpSpPr>
      <p:grpSpPr>
        <a:xfrm>
          <a:off x="0" y="0"/>
          <a:ext cx="0" cy="0"/>
          <a:chOff x="0" y="0"/>
          <a:chExt cx="0" cy="0"/>
        </a:xfrm>
      </p:grpSpPr>
      <p:sp>
        <p:nvSpPr>
          <p:cNvPr id="1186" name="Google Shape;1186;p44"/>
          <p:cNvSpPr txBox="1"/>
          <p:nvPr>
            <p:ph idx="1" type="subTitle"/>
          </p:nvPr>
        </p:nvSpPr>
        <p:spPr>
          <a:xfrm>
            <a:off x="2659860" y="2213225"/>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87" name="Google Shape;1187;p44"/>
          <p:cNvSpPr txBox="1"/>
          <p:nvPr>
            <p:ph idx="2" type="subTitle"/>
          </p:nvPr>
        </p:nvSpPr>
        <p:spPr>
          <a:xfrm>
            <a:off x="4906174" y="2219988"/>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88" name="Google Shape;1188;p44"/>
          <p:cNvSpPr txBox="1"/>
          <p:nvPr>
            <p:ph type="ctrTitle"/>
          </p:nvPr>
        </p:nvSpPr>
        <p:spPr>
          <a:xfrm>
            <a:off x="2594775" y="1846475"/>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1189" name="Google Shape;1189;p44"/>
          <p:cNvSpPr txBox="1"/>
          <p:nvPr>
            <p:ph idx="3" type="ctrTitle"/>
          </p:nvPr>
        </p:nvSpPr>
        <p:spPr>
          <a:xfrm>
            <a:off x="4841075" y="1832950"/>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1190" name="Google Shape;1190;p44"/>
          <p:cNvSpPr txBox="1"/>
          <p:nvPr>
            <p:ph idx="4" type="subTitle"/>
          </p:nvPr>
        </p:nvSpPr>
        <p:spPr>
          <a:xfrm>
            <a:off x="2659799" y="4125911"/>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91" name="Google Shape;1191;p44"/>
          <p:cNvSpPr txBox="1"/>
          <p:nvPr>
            <p:ph idx="5" type="subTitle"/>
          </p:nvPr>
        </p:nvSpPr>
        <p:spPr>
          <a:xfrm>
            <a:off x="4906174" y="4125911"/>
            <a:ext cx="1674900" cy="42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92" name="Google Shape;1192;p44"/>
          <p:cNvSpPr txBox="1"/>
          <p:nvPr>
            <p:ph idx="6" type="ctrTitle"/>
          </p:nvPr>
        </p:nvSpPr>
        <p:spPr>
          <a:xfrm>
            <a:off x="2594700" y="3768525"/>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1193" name="Google Shape;1193;p44"/>
          <p:cNvSpPr txBox="1"/>
          <p:nvPr>
            <p:ph idx="7" type="ctrTitle"/>
          </p:nvPr>
        </p:nvSpPr>
        <p:spPr>
          <a:xfrm>
            <a:off x="4841100" y="3768525"/>
            <a:ext cx="1805100" cy="270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2100"/>
              <a:buFont typeface="Fira Sans Condensed Medium"/>
              <a:buNone/>
              <a:defRPr sz="2100">
                <a:solidFill>
                  <a:schemeClr val="lt1"/>
                </a:solidFill>
              </a:defRPr>
            </a:lvl1pPr>
            <a:lvl2pPr lvl="1"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1194" name="Google Shape;1194;p44"/>
          <p:cNvSpPr txBox="1"/>
          <p:nvPr>
            <p:ph idx="8"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95" name="Google Shape;1195;p44"/>
          <p:cNvGrpSpPr/>
          <p:nvPr/>
        </p:nvGrpSpPr>
        <p:grpSpPr>
          <a:xfrm>
            <a:off x="-2278350" y="3200525"/>
            <a:ext cx="3602134" cy="3546542"/>
            <a:chOff x="-2278350" y="3200525"/>
            <a:chExt cx="3602134" cy="3546542"/>
          </a:xfrm>
        </p:grpSpPr>
        <p:sp>
          <p:nvSpPr>
            <p:cNvPr id="1196" name="Google Shape;1196;p44"/>
            <p:cNvSpPr/>
            <p:nvPr/>
          </p:nvSpPr>
          <p:spPr>
            <a:xfrm>
              <a:off x="-1819296" y="3767012"/>
              <a:ext cx="2614155" cy="2565977"/>
            </a:xfrm>
            <a:custGeom>
              <a:rect b="b" l="l" r="r" t="t"/>
              <a:pathLst>
                <a:path extrusionOk="0" h="252619" w="257362">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4"/>
            <p:cNvSpPr/>
            <p:nvPr/>
          </p:nvSpPr>
          <p:spPr>
            <a:xfrm>
              <a:off x="-1229650" y="4494957"/>
              <a:ext cx="1153171" cy="1137721"/>
            </a:xfrm>
            <a:custGeom>
              <a:rect b="b" l="l" r="r" t="t"/>
              <a:pathLst>
                <a:path extrusionOk="0" h="112008" w="113529">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4"/>
            <p:cNvSpPr/>
            <p:nvPr/>
          </p:nvSpPr>
          <p:spPr>
            <a:xfrm>
              <a:off x="-1250949" y="4449883"/>
              <a:ext cx="1235599" cy="1217387"/>
            </a:xfrm>
            <a:custGeom>
              <a:rect b="b" l="l" r="r" t="t"/>
              <a:pathLst>
                <a:path extrusionOk="0" h="119851" w="121644">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4"/>
            <p:cNvSpPr/>
            <p:nvPr/>
          </p:nvSpPr>
          <p:spPr>
            <a:xfrm>
              <a:off x="-1290468" y="4415615"/>
              <a:ext cx="1343360" cy="1321430"/>
            </a:xfrm>
            <a:custGeom>
              <a:rect b="b" l="l" r="r" t="t"/>
              <a:pathLst>
                <a:path extrusionOk="0" h="130094" w="132253">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4"/>
            <p:cNvSpPr/>
            <p:nvPr/>
          </p:nvSpPr>
          <p:spPr>
            <a:xfrm>
              <a:off x="-1323496" y="4373008"/>
              <a:ext cx="1458820" cy="1432888"/>
            </a:xfrm>
            <a:custGeom>
              <a:rect b="b" l="l" r="r" t="t"/>
              <a:pathLst>
                <a:path extrusionOk="0" h="141067" w="14362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4"/>
            <p:cNvSpPr/>
            <p:nvPr/>
          </p:nvSpPr>
          <p:spPr>
            <a:xfrm>
              <a:off x="-1350046" y="4322998"/>
              <a:ext cx="1551761" cy="1519643"/>
            </a:xfrm>
            <a:custGeom>
              <a:rect b="b" l="l" r="r" t="t"/>
              <a:pathLst>
                <a:path extrusionOk="0" h="149608" w="15277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4"/>
            <p:cNvSpPr/>
            <p:nvPr/>
          </p:nvSpPr>
          <p:spPr>
            <a:xfrm>
              <a:off x="-1386782" y="4272987"/>
              <a:ext cx="1664144" cy="1626470"/>
            </a:xfrm>
            <a:custGeom>
              <a:rect b="b" l="l" r="r" t="t"/>
              <a:pathLst>
                <a:path extrusionOk="0" h="160125" w="163834">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4"/>
            <p:cNvSpPr/>
            <p:nvPr/>
          </p:nvSpPr>
          <p:spPr>
            <a:xfrm>
              <a:off x="-1463037" y="4175130"/>
              <a:ext cx="1846613" cy="1805232"/>
            </a:xfrm>
            <a:custGeom>
              <a:rect b="b" l="l" r="r" t="t"/>
              <a:pathLst>
                <a:path extrusionOk="0" h="177724" w="181798">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4"/>
            <p:cNvSpPr/>
            <p:nvPr/>
          </p:nvSpPr>
          <p:spPr>
            <a:xfrm>
              <a:off x="-1620787" y="3981568"/>
              <a:ext cx="2183141" cy="2138367"/>
            </a:xfrm>
            <a:custGeom>
              <a:rect b="b" l="l" r="r" t="t"/>
              <a:pathLst>
                <a:path extrusionOk="0" h="210521" w="214929">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4"/>
            <p:cNvSpPr/>
            <p:nvPr/>
          </p:nvSpPr>
          <p:spPr>
            <a:xfrm>
              <a:off x="-2027057" y="3495347"/>
              <a:ext cx="3050714" cy="2998524"/>
            </a:xfrm>
            <a:custGeom>
              <a:rect b="b" l="l" r="r" t="t"/>
              <a:pathLst>
                <a:path extrusionOk="0" h="295203" w="300341">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4"/>
            <p:cNvSpPr/>
            <p:nvPr/>
          </p:nvSpPr>
          <p:spPr>
            <a:xfrm>
              <a:off x="-2278350" y="3200525"/>
              <a:ext cx="3602134" cy="3546542"/>
            </a:xfrm>
            <a:custGeom>
              <a:rect b="b" l="l" r="r" t="t"/>
              <a:pathLst>
                <a:path extrusionOk="0" h="349155" w="354628">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44"/>
          <p:cNvGrpSpPr/>
          <p:nvPr/>
        </p:nvGrpSpPr>
        <p:grpSpPr>
          <a:xfrm>
            <a:off x="7761550" y="-1609025"/>
            <a:ext cx="3602134" cy="3546542"/>
            <a:chOff x="-3084675" y="315725"/>
            <a:chExt cx="3602134" cy="3546542"/>
          </a:xfrm>
        </p:grpSpPr>
        <p:sp>
          <p:nvSpPr>
            <p:cNvPr id="1208" name="Google Shape;1208;p44"/>
            <p:cNvSpPr/>
            <p:nvPr/>
          </p:nvSpPr>
          <p:spPr>
            <a:xfrm rot="10800000">
              <a:off x="-2555749" y="729802"/>
              <a:ext cx="2614155" cy="2565977"/>
            </a:xfrm>
            <a:custGeom>
              <a:rect b="b" l="l" r="r" t="t"/>
              <a:pathLst>
                <a:path extrusionOk="0" h="252619" w="257362">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4"/>
            <p:cNvSpPr/>
            <p:nvPr/>
          </p:nvSpPr>
          <p:spPr>
            <a:xfrm rot="10800000">
              <a:off x="-1684411" y="1430114"/>
              <a:ext cx="1153171" cy="1137721"/>
            </a:xfrm>
            <a:custGeom>
              <a:rect b="b" l="l" r="r" t="t"/>
              <a:pathLst>
                <a:path extrusionOk="0" h="112008" w="113529">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4"/>
            <p:cNvSpPr/>
            <p:nvPr/>
          </p:nvSpPr>
          <p:spPr>
            <a:xfrm rot="10800000">
              <a:off x="-1745541" y="1395523"/>
              <a:ext cx="1235599" cy="1217387"/>
            </a:xfrm>
            <a:custGeom>
              <a:rect b="b" l="l" r="r" t="t"/>
              <a:pathLst>
                <a:path extrusionOk="0" h="119851" w="121644">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4"/>
            <p:cNvSpPr/>
            <p:nvPr/>
          </p:nvSpPr>
          <p:spPr>
            <a:xfrm rot="10800000">
              <a:off x="-1813783" y="1325748"/>
              <a:ext cx="1343360" cy="1321430"/>
            </a:xfrm>
            <a:custGeom>
              <a:rect b="b" l="l" r="r" t="t"/>
              <a:pathLst>
                <a:path extrusionOk="0" h="130094" w="132253">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4"/>
            <p:cNvSpPr/>
            <p:nvPr/>
          </p:nvSpPr>
          <p:spPr>
            <a:xfrm rot="10800000">
              <a:off x="-1896214" y="1256896"/>
              <a:ext cx="1458820" cy="1432888"/>
            </a:xfrm>
            <a:custGeom>
              <a:rect b="b" l="l" r="r" t="t"/>
              <a:pathLst>
                <a:path extrusionOk="0" h="141067" w="14362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4"/>
            <p:cNvSpPr/>
            <p:nvPr/>
          </p:nvSpPr>
          <p:spPr>
            <a:xfrm rot="10800000">
              <a:off x="-1962606" y="1220151"/>
              <a:ext cx="1551761" cy="1519643"/>
            </a:xfrm>
            <a:custGeom>
              <a:rect b="b" l="l" r="r" t="t"/>
              <a:pathLst>
                <a:path extrusionOk="0" h="149608" w="15277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4"/>
            <p:cNvSpPr/>
            <p:nvPr/>
          </p:nvSpPr>
          <p:spPr>
            <a:xfrm rot="10800000">
              <a:off x="-2038252" y="1163335"/>
              <a:ext cx="1664144" cy="1626470"/>
            </a:xfrm>
            <a:custGeom>
              <a:rect b="b" l="l" r="r" t="t"/>
              <a:pathLst>
                <a:path extrusionOk="0" h="160125" w="163834">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4"/>
            <p:cNvSpPr/>
            <p:nvPr/>
          </p:nvSpPr>
          <p:spPr>
            <a:xfrm rot="10800000">
              <a:off x="-2144467" y="1082431"/>
              <a:ext cx="1846613" cy="1805232"/>
            </a:xfrm>
            <a:custGeom>
              <a:rect b="b" l="l" r="r" t="t"/>
              <a:pathLst>
                <a:path extrusionOk="0" h="177724" w="181798">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4"/>
            <p:cNvSpPr/>
            <p:nvPr/>
          </p:nvSpPr>
          <p:spPr>
            <a:xfrm rot="10800000">
              <a:off x="-2323244" y="942857"/>
              <a:ext cx="2183141" cy="2138367"/>
            </a:xfrm>
            <a:custGeom>
              <a:rect b="b" l="l" r="r" t="t"/>
              <a:pathLst>
                <a:path extrusionOk="0" h="210521" w="214929">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4"/>
            <p:cNvSpPr/>
            <p:nvPr/>
          </p:nvSpPr>
          <p:spPr>
            <a:xfrm rot="10800000">
              <a:off x="-2784546" y="568921"/>
              <a:ext cx="3050714" cy="2998524"/>
            </a:xfrm>
            <a:custGeom>
              <a:rect b="b" l="l" r="r" t="t"/>
              <a:pathLst>
                <a:path extrusionOk="0" h="295203" w="300341">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4"/>
            <p:cNvSpPr/>
            <p:nvPr/>
          </p:nvSpPr>
          <p:spPr>
            <a:xfrm rot="10800000">
              <a:off x="-3084675" y="315725"/>
              <a:ext cx="3602134" cy="3546542"/>
            </a:xfrm>
            <a:custGeom>
              <a:rect b="b" l="l" r="r" t="t"/>
              <a:pathLst>
                <a:path extrusionOk="0" h="349155" w="354628">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dk1"/>
        </a:solidFill>
      </p:bgPr>
    </p:bg>
    <p:spTree>
      <p:nvGrpSpPr>
        <p:cNvPr id="1219" name="Shape 1219"/>
        <p:cNvGrpSpPr/>
        <p:nvPr/>
      </p:nvGrpSpPr>
      <p:grpSpPr>
        <a:xfrm>
          <a:off x="0" y="0"/>
          <a:ext cx="0" cy="0"/>
          <a:chOff x="0" y="0"/>
          <a:chExt cx="0" cy="0"/>
        </a:xfrm>
      </p:grpSpPr>
      <p:sp>
        <p:nvSpPr>
          <p:cNvPr id="1220" name="Google Shape;1220;p45"/>
          <p:cNvSpPr txBox="1"/>
          <p:nvPr>
            <p:ph type="title"/>
          </p:nvPr>
        </p:nvSpPr>
        <p:spPr>
          <a:xfrm>
            <a:off x="1272605" y="2199717"/>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1221" name="Google Shape;1221;p45"/>
          <p:cNvSpPr txBox="1"/>
          <p:nvPr>
            <p:ph idx="2" type="title"/>
          </p:nvPr>
        </p:nvSpPr>
        <p:spPr>
          <a:xfrm>
            <a:off x="1272605" y="1841367"/>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1222" name="Google Shape;1222;p45"/>
          <p:cNvSpPr txBox="1"/>
          <p:nvPr>
            <p:ph idx="3" type="title"/>
          </p:nvPr>
        </p:nvSpPr>
        <p:spPr>
          <a:xfrm>
            <a:off x="3810189" y="2199717"/>
            <a:ext cx="15282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1223" name="Google Shape;1223;p45"/>
          <p:cNvSpPr txBox="1"/>
          <p:nvPr>
            <p:ph idx="4" type="title"/>
          </p:nvPr>
        </p:nvSpPr>
        <p:spPr>
          <a:xfrm>
            <a:off x="3810189" y="1841375"/>
            <a:ext cx="15282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1224" name="Google Shape;1224;p45"/>
          <p:cNvSpPr txBox="1"/>
          <p:nvPr>
            <p:ph idx="5" type="title"/>
          </p:nvPr>
        </p:nvSpPr>
        <p:spPr>
          <a:xfrm>
            <a:off x="6212095" y="2199717"/>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1225" name="Google Shape;1225;p45"/>
          <p:cNvSpPr txBox="1"/>
          <p:nvPr>
            <p:ph idx="6" type="title"/>
          </p:nvPr>
        </p:nvSpPr>
        <p:spPr>
          <a:xfrm>
            <a:off x="6212095" y="1841367"/>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1226" name="Google Shape;1226;p45"/>
          <p:cNvSpPr txBox="1"/>
          <p:nvPr>
            <p:ph idx="7" type="title"/>
          </p:nvPr>
        </p:nvSpPr>
        <p:spPr>
          <a:xfrm>
            <a:off x="1272605" y="4076752"/>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1227" name="Google Shape;1227;p45"/>
          <p:cNvSpPr txBox="1"/>
          <p:nvPr>
            <p:ph idx="8" type="title"/>
          </p:nvPr>
        </p:nvSpPr>
        <p:spPr>
          <a:xfrm>
            <a:off x="1272605" y="3730958"/>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1228" name="Google Shape;1228;p45"/>
          <p:cNvSpPr txBox="1"/>
          <p:nvPr>
            <p:ph idx="9" type="title"/>
          </p:nvPr>
        </p:nvSpPr>
        <p:spPr>
          <a:xfrm>
            <a:off x="3744639" y="4076752"/>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1229" name="Google Shape;1229;p45"/>
          <p:cNvSpPr txBox="1"/>
          <p:nvPr>
            <p:ph idx="13" type="title"/>
          </p:nvPr>
        </p:nvSpPr>
        <p:spPr>
          <a:xfrm>
            <a:off x="3744639" y="3730958"/>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1230" name="Google Shape;1230;p45"/>
          <p:cNvSpPr txBox="1"/>
          <p:nvPr>
            <p:ph idx="14" type="title"/>
          </p:nvPr>
        </p:nvSpPr>
        <p:spPr>
          <a:xfrm>
            <a:off x="6212095" y="4076752"/>
            <a:ext cx="1659300" cy="48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1231" name="Google Shape;1231;p45"/>
          <p:cNvSpPr txBox="1"/>
          <p:nvPr>
            <p:ph idx="15" type="title"/>
          </p:nvPr>
        </p:nvSpPr>
        <p:spPr>
          <a:xfrm>
            <a:off x="6212095" y="3730958"/>
            <a:ext cx="16593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rtl="0" algn="ctr">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1232" name="Google Shape;1232;p45"/>
          <p:cNvSpPr txBox="1"/>
          <p:nvPr>
            <p:ph idx="16"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33" name="Google Shape;1233;p45"/>
          <p:cNvSpPr txBox="1"/>
          <p:nvPr>
            <p:ph idx="17" type="title"/>
          </p:nvPr>
        </p:nvSpPr>
        <p:spPr>
          <a:xfrm>
            <a:off x="1785005" y="1272114"/>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1234" name="Google Shape;1234;p45"/>
          <p:cNvSpPr txBox="1"/>
          <p:nvPr>
            <p:ph idx="18" type="title"/>
          </p:nvPr>
        </p:nvSpPr>
        <p:spPr>
          <a:xfrm>
            <a:off x="4257039" y="1272114"/>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1235" name="Google Shape;1235;p45"/>
          <p:cNvSpPr txBox="1"/>
          <p:nvPr>
            <p:ph idx="19" type="title"/>
          </p:nvPr>
        </p:nvSpPr>
        <p:spPr>
          <a:xfrm>
            <a:off x="6724495" y="1272114"/>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1236" name="Google Shape;1236;p45"/>
          <p:cNvSpPr txBox="1"/>
          <p:nvPr>
            <p:ph idx="20" type="title"/>
          </p:nvPr>
        </p:nvSpPr>
        <p:spPr>
          <a:xfrm>
            <a:off x="1785005" y="3174218"/>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1237" name="Google Shape;1237;p45"/>
          <p:cNvSpPr txBox="1"/>
          <p:nvPr>
            <p:ph idx="21" type="title"/>
          </p:nvPr>
        </p:nvSpPr>
        <p:spPr>
          <a:xfrm>
            <a:off x="4257039" y="3174218"/>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1238" name="Google Shape;1238;p45"/>
          <p:cNvSpPr txBox="1"/>
          <p:nvPr>
            <p:ph idx="22" type="title"/>
          </p:nvPr>
        </p:nvSpPr>
        <p:spPr>
          <a:xfrm>
            <a:off x="6724495" y="3174218"/>
            <a:ext cx="634500" cy="2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Blinker"/>
              <a:buNone/>
              <a:defRPr b="1" sz="1800">
                <a:latin typeface="Blinker"/>
                <a:ea typeface="Blinker"/>
                <a:cs typeface="Blinker"/>
                <a:sym typeface="Blinker"/>
              </a:defRPr>
            </a:lvl1pPr>
            <a:lvl2pPr lvl="1"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rtl="0" algn="ctr">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grpSp>
        <p:nvGrpSpPr>
          <p:cNvPr id="1239" name="Google Shape;1239;p45"/>
          <p:cNvGrpSpPr/>
          <p:nvPr/>
        </p:nvGrpSpPr>
        <p:grpSpPr>
          <a:xfrm>
            <a:off x="-5027600" y="1603659"/>
            <a:ext cx="6411225" cy="6410450"/>
            <a:chOff x="-5027600" y="1603659"/>
            <a:chExt cx="6411225" cy="6410450"/>
          </a:xfrm>
        </p:grpSpPr>
        <p:sp>
          <p:nvSpPr>
            <p:cNvPr id="1240" name="Google Shape;1240;p45"/>
            <p:cNvSpPr/>
            <p:nvPr/>
          </p:nvSpPr>
          <p:spPr>
            <a:xfrm>
              <a:off x="-5027600" y="1603659"/>
              <a:ext cx="6411225" cy="6410450"/>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5"/>
            <p:cNvSpPr/>
            <p:nvPr/>
          </p:nvSpPr>
          <p:spPr>
            <a:xfrm>
              <a:off x="-4846000" y="1784509"/>
              <a:ext cx="6048025" cy="604875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5"/>
            <p:cNvSpPr/>
            <p:nvPr/>
          </p:nvSpPr>
          <p:spPr>
            <a:xfrm>
              <a:off x="-4664762" y="1966109"/>
              <a:ext cx="5685550" cy="5685525"/>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5"/>
            <p:cNvSpPr/>
            <p:nvPr/>
          </p:nvSpPr>
          <p:spPr>
            <a:xfrm>
              <a:off x="-4483525" y="2147734"/>
              <a:ext cx="5323075" cy="5323050"/>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5"/>
            <p:cNvSpPr/>
            <p:nvPr/>
          </p:nvSpPr>
          <p:spPr>
            <a:xfrm>
              <a:off x="-4302287" y="2328584"/>
              <a:ext cx="4960600" cy="4960575"/>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5"/>
            <p:cNvSpPr/>
            <p:nvPr/>
          </p:nvSpPr>
          <p:spPr>
            <a:xfrm>
              <a:off x="-4120675" y="2510209"/>
              <a:ext cx="4597375" cy="4597350"/>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5"/>
            <p:cNvSpPr/>
            <p:nvPr/>
          </p:nvSpPr>
          <p:spPr>
            <a:xfrm>
              <a:off x="-3939450" y="2691059"/>
              <a:ext cx="4234925" cy="423565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5"/>
            <p:cNvSpPr/>
            <p:nvPr/>
          </p:nvSpPr>
          <p:spPr>
            <a:xfrm>
              <a:off x="-3758212" y="2872659"/>
              <a:ext cx="3872450" cy="3872425"/>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5"/>
            <p:cNvSpPr/>
            <p:nvPr/>
          </p:nvSpPr>
          <p:spPr>
            <a:xfrm>
              <a:off x="-3576975" y="3054284"/>
              <a:ext cx="3509975" cy="3509950"/>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5"/>
            <p:cNvSpPr/>
            <p:nvPr/>
          </p:nvSpPr>
          <p:spPr>
            <a:xfrm>
              <a:off x="-3395737" y="3235134"/>
              <a:ext cx="3147500" cy="3147475"/>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45"/>
          <p:cNvGrpSpPr/>
          <p:nvPr/>
        </p:nvGrpSpPr>
        <p:grpSpPr>
          <a:xfrm>
            <a:off x="7668775" y="-2791016"/>
            <a:ext cx="6411225" cy="6410450"/>
            <a:chOff x="-6412450" y="2048859"/>
            <a:chExt cx="6411225" cy="6410450"/>
          </a:xfrm>
        </p:grpSpPr>
        <p:sp>
          <p:nvSpPr>
            <p:cNvPr id="1251" name="Google Shape;1251;p45"/>
            <p:cNvSpPr/>
            <p:nvPr/>
          </p:nvSpPr>
          <p:spPr>
            <a:xfrm>
              <a:off x="-6412450" y="2048859"/>
              <a:ext cx="6411225" cy="6410450"/>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5"/>
            <p:cNvSpPr/>
            <p:nvPr/>
          </p:nvSpPr>
          <p:spPr>
            <a:xfrm>
              <a:off x="-6230850" y="2229709"/>
              <a:ext cx="6048025" cy="604875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5"/>
            <p:cNvSpPr/>
            <p:nvPr/>
          </p:nvSpPr>
          <p:spPr>
            <a:xfrm>
              <a:off x="-6049612" y="2411309"/>
              <a:ext cx="5685550" cy="5685525"/>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5"/>
            <p:cNvSpPr/>
            <p:nvPr/>
          </p:nvSpPr>
          <p:spPr>
            <a:xfrm>
              <a:off x="-5868375" y="2592934"/>
              <a:ext cx="5323075" cy="5323050"/>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5"/>
            <p:cNvSpPr/>
            <p:nvPr/>
          </p:nvSpPr>
          <p:spPr>
            <a:xfrm>
              <a:off x="-5687137" y="2773784"/>
              <a:ext cx="4960600" cy="4960575"/>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5"/>
            <p:cNvSpPr/>
            <p:nvPr/>
          </p:nvSpPr>
          <p:spPr>
            <a:xfrm>
              <a:off x="-5505525" y="2955409"/>
              <a:ext cx="4597375" cy="4597350"/>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5"/>
            <p:cNvSpPr/>
            <p:nvPr/>
          </p:nvSpPr>
          <p:spPr>
            <a:xfrm>
              <a:off x="-5324300" y="3136259"/>
              <a:ext cx="4234925" cy="423565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5"/>
            <p:cNvSpPr/>
            <p:nvPr/>
          </p:nvSpPr>
          <p:spPr>
            <a:xfrm>
              <a:off x="-5143062" y="3317859"/>
              <a:ext cx="3872450" cy="3872425"/>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5"/>
            <p:cNvSpPr/>
            <p:nvPr/>
          </p:nvSpPr>
          <p:spPr>
            <a:xfrm>
              <a:off x="-4961825" y="3499484"/>
              <a:ext cx="3509975" cy="3509950"/>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5"/>
            <p:cNvSpPr/>
            <p:nvPr/>
          </p:nvSpPr>
          <p:spPr>
            <a:xfrm>
              <a:off x="-4780587" y="3680334"/>
              <a:ext cx="3147500" cy="3147475"/>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61" name="Shape 1261"/>
        <p:cNvGrpSpPr/>
        <p:nvPr/>
      </p:nvGrpSpPr>
      <p:grpSpPr>
        <a:xfrm>
          <a:off x="0" y="0"/>
          <a:ext cx="0" cy="0"/>
          <a:chOff x="0" y="0"/>
          <a:chExt cx="0" cy="0"/>
        </a:xfrm>
      </p:grpSpPr>
      <p:sp>
        <p:nvSpPr>
          <p:cNvPr id="1262" name="Google Shape;1262;p46"/>
          <p:cNvSpPr txBox="1"/>
          <p:nvPr>
            <p:ph type="title"/>
          </p:nvPr>
        </p:nvSpPr>
        <p:spPr>
          <a:xfrm>
            <a:off x="3279450" y="3211950"/>
            <a:ext cx="2594400" cy="403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63" name="Google Shape;1263;p46"/>
          <p:cNvSpPr txBox="1"/>
          <p:nvPr>
            <p:ph idx="2" type="title"/>
          </p:nvPr>
        </p:nvSpPr>
        <p:spPr>
          <a:xfrm>
            <a:off x="1866300" y="2000250"/>
            <a:ext cx="5411400" cy="11982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p:txBody>
      </p:sp>
      <p:grpSp>
        <p:nvGrpSpPr>
          <p:cNvPr id="1264" name="Google Shape;1264;p46"/>
          <p:cNvGrpSpPr/>
          <p:nvPr/>
        </p:nvGrpSpPr>
        <p:grpSpPr>
          <a:xfrm>
            <a:off x="-1207817" y="-2753755"/>
            <a:ext cx="11559758" cy="10704205"/>
            <a:chOff x="-1207817" y="-2753755"/>
            <a:chExt cx="11559758" cy="10704205"/>
          </a:xfrm>
        </p:grpSpPr>
        <p:sp>
          <p:nvSpPr>
            <p:cNvPr id="1265" name="Google Shape;1265;p46"/>
            <p:cNvSpPr/>
            <p:nvPr/>
          </p:nvSpPr>
          <p:spPr>
            <a:xfrm>
              <a:off x="2775328" y="524195"/>
              <a:ext cx="3593216" cy="4150222"/>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2205709" y="54730"/>
              <a:ext cx="4732490" cy="5087123"/>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1636090" y="-412676"/>
              <a:ext cx="5869636" cy="602196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1068531" y="-880082"/>
              <a:ext cx="7006850" cy="6958866"/>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498912" y="-1349547"/>
              <a:ext cx="8146124" cy="7895698"/>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70707" y="-1816884"/>
              <a:ext cx="9285398" cy="8830471"/>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640326" y="-2284290"/>
              <a:ext cx="10422613" cy="9767372"/>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1207817" y="-2753755"/>
              <a:ext cx="11559758" cy="10704205"/>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5_1_1_1">
    <p:spTree>
      <p:nvGrpSpPr>
        <p:cNvPr id="1273" name="Shape 1273"/>
        <p:cNvGrpSpPr/>
        <p:nvPr/>
      </p:nvGrpSpPr>
      <p:grpSpPr>
        <a:xfrm>
          <a:off x="0" y="0"/>
          <a:ext cx="0" cy="0"/>
          <a:chOff x="0" y="0"/>
          <a:chExt cx="0" cy="0"/>
        </a:xfrm>
      </p:grpSpPr>
      <p:sp>
        <p:nvSpPr>
          <p:cNvPr id="1274" name="Google Shape;1274;p47"/>
          <p:cNvSpPr txBox="1"/>
          <p:nvPr>
            <p:ph hasCustomPrompt="1" type="title"/>
          </p:nvPr>
        </p:nvSpPr>
        <p:spPr>
          <a:xfrm>
            <a:off x="2144035" y="1892296"/>
            <a:ext cx="9411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5" name="Google Shape;1275;p47"/>
          <p:cNvSpPr txBox="1"/>
          <p:nvPr>
            <p:ph idx="1" type="subTitle"/>
          </p:nvPr>
        </p:nvSpPr>
        <p:spPr>
          <a:xfrm>
            <a:off x="1760038" y="3360868"/>
            <a:ext cx="1676100" cy="4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6" name="Google Shape;1276;p47"/>
          <p:cNvSpPr txBox="1"/>
          <p:nvPr>
            <p:ph idx="2" type="subTitle"/>
          </p:nvPr>
        </p:nvSpPr>
        <p:spPr>
          <a:xfrm>
            <a:off x="1867286" y="2890255"/>
            <a:ext cx="1461600" cy="32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277" name="Google Shape;1277;p47"/>
          <p:cNvSpPr txBox="1"/>
          <p:nvPr>
            <p:ph hasCustomPrompt="1" idx="3" type="title"/>
          </p:nvPr>
        </p:nvSpPr>
        <p:spPr>
          <a:xfrm>
            <a:off x="4120810" y="1892296"/>
            <a:ext cx="9411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8" name="Google Shape;1278;p47"/>
          <p:cNvSpPr txBox="1"/>
          <p:nvPr>
            <p:ph idx="4" type="subTitle"/>
          </p:nvPr>
        </p:nvSpPr>
        <p:spPr>
          <a:xfrm>
            <a:off x="3736812" y="3360868"/>
            <a:ext cx="1676100" cy="4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9" name="Google Shape;1279;p47"/>
          <p:cNvSpPr txBox="1"/>
          <p:nvPr>
            <p:ph idx="5" type="subTitle"/>
          </p:nvPr>
        </p:nvSpPr>
        <p:spPr>
          <a:xfrm>
            <a:off x="3844061" y="2890255"/>
            <a:ext cx="1461600" cy="32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280" name="Google Shape;1280;p47"/>
          <p:cNvSpPr txBox="1"/>
          <p:nvPr>
            <p:ph hasCustomPrompt="1" idx="6" type="title"/>
          </p:nvPr>
        </p:nvSpPr>
        <p:spPr>
          <a:xfrm>
            <a:off x="6124863" y="1892296"/>
            <a:ext cx="8751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1" name="Google Shape;1281;p47"/>
          <p:cNvSpPr txBox="1"/>
          <p:nvPr>
            <p:ph idx="7" type="subTitle"/>
          </p:nvPr>
        </p:nvSpPr>
        <p:spPr>
          <a:xfrm>
            <a:off x="5707864" y="3360868"/>
            <a:ext cx="1676100" cy="4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82" name="Google Shape;1282;p47"/>
          <p:cNvSpPr txBox="1"/>
          <p:nvPr>
            <p:ph idx="8" type="subTitle"/>
          </p:nvPr>
        </p:nvSpPr>
        <p:spPr>
          <a:xfrm>
            <a:off x="5815114" y="2890255"/>
            <a:ext cx="1461600" cy="32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rt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grpSp>
        <p:nvGrpSpPr>
          <p:cNvPr id="1283" name="Google Shape;1283;p47"/>
          <p:cNvGrpSpPr/>
          <p:nvPr/>
        </p:nvGrpSpPr>
        <p:grpSpPr>
          <a:xfrm>
            <a:off x="6521563" y="776021"/>
            <a:ext cx="7649705" cy="7649117"/>
            <a:chOff x="6521563" y="776021"/>
            <a:chExt cx="7649705" cy="7649117"/>
          </a:xfrm>
        </p:grpSpPr>
        <p:sp>
          <p:nvSpPr>
            <p:cNvPr id="1284" name="Google Shape;1284;p47"/>
            <p:cNvSpPr/>
            <p:nvPr/>
          </p:nvSpPr>
          <p:spPr>
            <a:xfrm flipH="1" rot="-752362">
              <a:off x="7140958" y="1395509"/>
              <a:ext cx="6410916" cy="6410141"/>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flipH="1" rot="-752362">
              <a:off x="7322546" y="1576363"/>
              <a:ext cx="6047734" cy="6048459"/>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flipH="1" rot="-752362">
              <a:off x="7503769" y="1757967"/>
              <a:ext cx="5685276" cy="568525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flipH="1" rot="-752362">
              <a:off x="7685079" y="1939587"/>
              <a:ext cx="5322818" cy="532279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flipH="1" rot="-752362">
              <a:off x="7866220" y="2120450"/>
              <a:ext cx="4960361" cy="4960336"/>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flipH="1" rot="-752362">
              <a:off x="8047823" y="2302078"/>
              <a:ext cx="4597153" cy="4597128"/>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flipH="1" rot="-752362">
              <a:off x="8229037" y="2482932"/>
              <a:ext cx="4234721" cy="423544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flipH="1" rot="-752362">
              <a:off x="8410259" y="2664537"/>
              <a:ext cx="3872263" cy="3872238"/>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flipH="1" rot="-752362">
              <a:off x="8591569" y="2846156"/>
              <a:ext cx="3509806" cy="3509781"/>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7"/>
            <p:cNvSpPr/>
            <p:nvPr/>
          </p:nvSpPr>
          <p:spPr>
            <a:xfrm flipH="1" rot="-752362">
              <a:off x="8772711" y="3027019"/>
              <a:ext cx="3147348" cy="314732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4" name="Google Shape;1294;p47"/>
          <p:cNvGrpSpPr/>
          <p:nvPr/>
        </p:nvGrpSpPr>
        <p:grpSpPr>
          <a:xfrm>
            <a:off x="-4799211" y="-3076322"/>
            <a:ext cx="7205473" cy="7204808"/>
            <a:chOff x="-15125236" y="31878"/>
            <a:chExt cx="7205473" cy="7204808"/>
          </a:xfrm>
        </p:grpSpPr>
        <p:sp>
          <p:nvSpPr>
            <p:cNvPr id="1295" name="Google Shape;1295;p47"/>
            <p:cNvSpPr/>
            <p:nvPr/>
          </p:nvSpPr>
          <p:spPr>
            <a:xfrm flipH="1" rot="-457905">
              <a:off x="-14727976" y="429193"/>
              <a:ext cx="6410953" cy="6410178"/>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7"/>
            <p:cNvSpPr/>
            <p:nvPr/>
          </p:nvSpPr>
          <p:spPr>
            <a:xfrm flipH="1" rot="-457905">
              <a:off x="-14546395" y="610041"/>
              <a:ext cx="6047768" cy="6048493"/>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7"/>
            <p:cNvSpPr/>
            <p:nvPr/>
          </p:nvSpPr>
          <p:spPr>
            <a:xfrm flipH="1" rot="-457905">
              <a:off x="-14365177" y="791639"/>
              <a:ext cx="5685309" cy="568528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flipH="1" rot="-457905">
              <a:off x="-14183906" y="973258"/>
              <a:ext cx="5322849" cy="5322824"/>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flipH="1" rot="-457905">
              <a:off x="-14002738" y="1154110"/>
              <a:ext cx="4960389" cy="4960364"/>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flipH="1" rot="-457905">
              <a:off x="-13821142" y="1335733"/>
              <a:ext cx="4597180" cy="4597155"/>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flipH="1" rot="-457905">
              <a:off x="-13639935" y="1516581"/>
              <a:ext cx="4234745" cy="423547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flipH="1" rot="-457905">
              <a:off x="-13458718" y="1698179"/>
              <a:ext cx="3872286" cy="387226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flipH="1" rot="-457905">
              <a:off x="-13277447" y="1879798"/>
              <a:ext cx="3509826" cy="3509801"/>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7"/>
            <p:cNvSpPr/>
            <p:nvPr/>
          </p:nvSpPr>
          <p:spPr>
            <a:xfrm flipH="1" rot="-457905">
              <a:off x="-13096279" y="2060650"/>
              <a:ext cx="3147366" cy="3147341"/>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5" name="Google Shape;1305;p47"/>
          <p:cNvSpPr txBox="1"/>
          <p:nvPr>
            <p:ph idx="9"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2">
    <p:spTree>
      <p:nvGrpSpPr>
        <p:cNvPr id="1306" name="Shape 1306"/>
        <p:cNvGrpSpPr/>
        <p:nvPr/>
      </p:nvGrpSpPr>
      <p:grpSpPr>
        <a:xfrm>
          <a:off x="0" y="0"/>
          <a:ext cx="0" cy="0"/>
          <a:chOff x="0" y="0"/>
          <a:chExt cx="0" cy="0"/>
        </a:xfrm>
      </p:grpSpPr>
      <p:sp>
        <p:nvSpPr>
          <p:cNvPr id="1307" name="Google Shape;1307;p48"/>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08" name="Google Shape;1308;p48"/>
          <p:cNvSpPr txBox="1"/>
          <p:nvPr>
            <p:ph idx="1" type="body"/>
          </p:nvPr>
        </p:nvSpPr>
        <p:spPr>
          <a:xfrm>
            <a:off x="715100" y="943300"/>
            <a:ext cx="7759200" cy="3665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AutoNum type="arabicPeriod"/>
              <a:defRPr sz="1400"/>
            </a:lvl1pPr>
            <a:lvl2pPr indent="-330200" lvl="1" marL="914400" rtl="0">
              <a:spcBef>
                <a:spcPts val="0"/>
              </a:spcBef>
              <a:spcAft>
                <a:spcPts val="0"/>
              </a:spcAft>
              <a:buSzPts val="1600"/>
              <a:buAutoNum type="alphaLcPeriod"/>
              <a:defRPr/>
            </a:lvl2pPr>
            <a:lvl3pPr indent="-330200" lvl="2" marL="1371600" rtl="0">
              <a:spcBef>
                <a:spcPts val="1600"/>
              </a:spcBef>
              <a:spcAft>
                <a:spcPts val="0"/>
              </a:spcAft>
              <a:buSzPts val="1600"/>
              <a:buAutoNum type="romanLcPeriod"/>
              <a:defRPr/>
            </a:lvl3pPr>
            <a:lvl4pPr indent="-330200" lvl="3" marL="1828800" rtl="0">
              <a:spcBef>
                <a:spcPts val="1600"/>
              </a:spcBef>
              <a:spcAft>
                <a:spcPts val="0"/>
              </a:spcAft>
              <a:buSzPts val="1600"/>
              <a:buAutoNum type="arabicPeriod"/>
              <a:defRPr/>
            </a:lvl4pPr>
            <a:lvl5pPr indent="-330200" lvl="4" marL="2286000" rtl="0">
              <a:spcBef>
                <a:spcPts val="1600"/>
              </a:spcBef>
              <a:spcAft>
                <a:spcPts val="0"/>
              </a:spcAft>
              <a:buSzPts val="1600"/>
              <a:buAutoNum type="alphaLcPeriod"/>
              <a:defRPr/>
            </a:lvl5pPr>
            <a:lvl6pPr indent="-330200" lvl="5" marL="2743200" rtl="0">
              <a:spcBef>
                <a:spcPts val="1600"/>
              </a:spcBef>
              <a:spcAft>
                <a:spcPts val="0"/>
              </a:spcAft>
              <a:buSzPts val="1600"/>
              <a:buAutoNum type="romanLcPeriod"/>
              <a:defRPr/>
            </a:lvl6pPr>
            <a:lvl7pPr indent="-330200" lvl="6" marL="3200400" rtl="0">
              <a:spcBef>
                <a:spcPts val="1600"/>
              </a:spcBef>
              <a:spcAft>
                <a:spcPts val="0"/>
              </a:spcAft>
              <a:buSzPts val="1600"/>
              <a:buAutoNum type="arabicPeriod"/>
              <a:defRPr/>
            </a:lvl7pPr>
            <a:lvl8pPr indent="-330200" lvl="7" marL="3657600" rtl="0">
              <a:spcBef>
                <a:spcPts val="1600"/>
              </a:spcBef>
              <a:spcAft>
                <a:spcPts val="0"/>
              </a:spcAft>
              <a:buSzPts val="1600"/>
              <a:buAutoNum type="alphaLcPeriod"/>
              <a:defRPr/>
            </a:lvl8pPr>
            <a:lvl9pPr indent="-330200" lvl="8" marL="4114800" rtl="0">
              <a:spcBef>
                <a:spcPts val="1600"/>
              </a:spcBef>
              <a:spcAft>
                <a:spcPts val="1600"/>
              </a:spcAft>
              <a:buSzPts val="1600"/>
              <a:buAutoNum type="romanLcPeriod"/>
              <a:defRPr/>
            </a:lvl9pPr>
          </a:lstStyle>
          <a:p/>
        </p:txBody>
      </p:sp>
      <p:grpSp>
        <p:nvGrpSpPr>
          <p:cNvPr id="1309" name="Google Shape;1309;p48"/>
          <p:cNvGrpSpPr/>
          <p:nvPr/>
        </p:nvGrpSpPr>
        <p:grpSpPr>
          <a:xfrm>
            <a:off x="-37774" y="-1671400"/>
            <a:ext cx="2579616" cy="2579596"/>
            <a:chOff x="6824426" y="4409550"/>
            <a:chExt cx="2579616" cy="2579596"/>
          </a:xfrm>
        </p:grpSpPr>
        <p:sp>
          <p:nvSpPr>
            <p:cNvPr id="1310" name="Google Shape;1310;p48"/>
            <p:cNvSpPr/>
            <p:nvPr/>
          </p:nvSpPr>
          <p:spPr>
            <a:xfrm>
              <a:off x="6824426" y="4409550"/>
              <a:ext cx="2579616" cy="257959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8"/>
            <p:cNvSpPr/>
            <p:nvPr/>
          </p:nvSpPr>
          <p:spPr>
            <a:xfrm>
              <a:off x="6979486" y="4564609"/>
              <a:ext cx="2269495" cy="2269495"/>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8"/>
            <p:cNvSpPr/>
            <p:nvPr/>
          </p:nvSpPr>
          <p:spPr>
            <a:xfrm>
              <a:off x="7115382" y="4700505"/>
              <a:ext cx="1997702" cy="1997702"/>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8"/>
            <p:cNvSpPr/>
            <p:nvPr/>
          </p:nvSpPr>
          <p:spPr>
            <a:xfrm>
              <a:off x="7251278" y="4836400"/>
              <a:ext cx="1725909" cy="1725909"/>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8"/>
            <p:cNvSpPr/>
            <p:nvPr/>
          </p:nvSpPr>
          <p:spPr>
            <a:xfrm>
              <a:off x="7387173" y="4972296"/>
              <a:ext cx="1454116" cy="145411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8"/>
            <p:cNvSpPr/>
            <p:nvPr/>
          </p:nvSpPr>
          <p:spPr>
            <a:xfrm>
              <a:off x="7316594" y="4901696"/>
              <a:ext cx="1595252" cy="159525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8"/>
            <p:cNvSpPr/>
            <p:nvPr/>
          </p:nvSpPr>
          <p:spPr>
            <a:xfrm>
              <a:off x="7184742" y="4769845"/>
              <a:ext cx="1859100" cy="18591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8"/>
            <p:cNvSpPr/>
            <p:nvPr/>
          </p:nvSpPr>
          <p:spPr>
            <a:xfrm>
              <a:off x="7046916" y="4632059"/>
              <a:ext cx="2134585" cy="2134585"/>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8"/>
            <p:cNvSpPr/>
            <p:nvPr/>
          </p:nvSpPr>
          <p:spPr>
            <a:xfrm>
              <a:off x="6901712" y="4487933"/>
              <a:ext cx="2423170" cy="242315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_1">
    <p:spTree>
      <p:nvGrpSpPr>
        <p:cNvPr id="1319" name="Shape 1319"/>
        <p:cNvGrpSpPr/>
        <p:nvPr/>
      </p:nvGrpSpPr>
      <p:grpSpPr>
        <a:xfrm>
          <a:off x="0" y="0"/>
          <a:ext cx="0" cy="0"/>
          <a:chOff x="0" y="0"/>
          <a:chExt cx="0" cy="0"/>
        </a:xfrm>
      </p:grpSpPr>
      <p:sp>
        <p:nvSpPr>
          <p:cNvPr id="1320" name="Google Shape;1320;p49"/>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21" name="Google Shape;1321;p49"/>
          <p:cNvSpPr txBox="1"/>
          <p:nvPr>
            <p:ph idx="1" type="body"/>
          </p:nvPr>
        </p:nvSpPr>
        <p:spPr>
          <a:xfrm>
            <a:off x="707500" y="1237675"/>
            <a:ext cx="3712200" cy="337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30200" lvl="1" marL="914400" rtl="0">
              <a:spcBef>
                <a:spcPts val="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1322" name="Google Shape;1322;p49"/>
          <p:cNvSpPr txBox="1"/>
          <p:nvPr>
            <p:ph idx="2" type="body"/>
          </p:nvPr>
        </p:nvSpPr>
        <p:spPr>
          <a:xfrm>
            <a:off x="4710975" y="1237675"/>
            <a:ext cx="3712200" cy="337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30200" lvl="1" marL="914400" rtl="0">
              <a:spcBef>
                <a:spcPts val="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grpSp>
        <p:nvGrpSpPr>
          <p:cNvPr id="1323" name="Google Shape;1323;p49"/>
          <p:cNvGrpSpPr/>
          <p:nvPr/>
        </p:nvGrpSpPr>
        <p:grpSpPr>
          <a:xfrm>
            <a:off x="-1738225" y="-2808425"/>
            <a:ext cx="4624725" cy="4238675"/>
            <a:chOff x="-1738225" y="-2808425"/>
            <a:chExt cx="4624725" cy="4238675"/>
          </a:xfrm>
        </p:grpSpPr>
        <p:sp>
          <p:nvSpPr>
            <p:cNvPr id="1324" name="Google Shape;1324;p49"/>
            <p:cNvSpPr/>
            <p:nvPr/>
          </p:nvSpPr>
          <p:spPr>
            <a:xfrm>
              <a:off x="-80150" y="-1444425"/>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9"/>
            <p:cNvSpPr/>
            <p:nvPr/>
          </p:nvSpPr>
          <p:spPr>
            <a:xfrm>
              <a:off x="-287600" y="-1615400"/>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9"/>
            <p:cNvSpPr/>
            <p:nvPr/>
          </p:nvSpPr>
          <p:spPr>
            <a:xfrm>
              <a:off x="-495050" y="-1785625"/>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9"/>
            <p:cNvSpPr/>
            <p:nvPr/>
          </p:nvSpPr>
          <p:spPr>
            <a:xfrm>
              <a:off x="-701750" y="-1955850"/>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9"/>
            <p:cNvSpPr/>
            <p:nvPr/>
          </p:nvSpPr>
          <p:spPr>
            <a:xfrm>
              <a:off x="-909200" y="-2126825"/>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9"/>
            <p:cNvSpPr/>
            <p:nvPr/>
          </p:nvSpPr>
          <p:spPr>
            <a:xfrm>
              <a:off x="-1116650" y="-2297025"/>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9"/>
            <p:cNvSpPr/>
            <p:nvPr/>
          </p:nvSpPr>
          <p:spPr>
            <a:xfrm>
              <a:off x="-1324100" y="-2467250"/>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9"/>
            <p:cNvSpPr/>
            <p:nvPr/>
          </p:nvSpPr>
          <p:spPr>
            <a:xfrm>
              <a:off x="-1530775" y="-2638225"/>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9"/>
            <p:cNvSpPr/>
            <p:nvPr/>
          </p:nvSpPr>
          <p:spPr>
            <a:xfrm>
              <a:off x="-1738225" y="-2808425"/>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49"/>
          <p:cNvGrpSpPr/>
          <p:nvPr/>
        </p:nvGrpSpPr>
        <p:grpSpPr>
          <a:xfrm>
            <a:off x="5359300" y="4206150"/>
            <a:ext cx="4624725" cy="4238675"/>
            <a:chOff x="-2409450" y="-1233250"/>
            <a:chExt cx="4624725" cy="4238675"/>
          </a:xfrm>
        </p:grpSpPr>
        <p:sp>
          <p:nvSpPr>
            <p:cNvPr id="1334" name="Google Shape;1334;p49"/>
            <p:cNvSpPr/>
            <p:nvPr/>
          </p:nvSpPr>
          <p:spPr>
            <a:xfrm>
              <a:off x="-751375" y="130750"/>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9"/>
            <p:cNvSpPr/>
            <p:nvPr/>
          </p:nvSpPr>
          <p:spPr>
            <a:xfrm>
              <a:off x="-958825" y="-40225"/>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9"/>
            <p:cNvSpPr/>
            <p:nvPr/>
          </p:nvSpPr>
          <p:spPr>
            <a:xfrm>
              <a:off x="-1166275" y="-210450"/>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9"/>
            <p:cNvSpPr/>
            <p:nvPr/>
          </p:nvSpPr>
          <p:spPr>
            <a:xfrm>
              <a:off x="-1372975" y="-380675"/>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9"/>
            <p:cNvSpPr/>
            <p:nvPr/>
          </p:nvSpPr>
          <p:spPr>
            <a:xfrm>
              <a:off x="-1580425" y="-551650"/>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9"/>
            <p:cNvSpPr/>
            <p:nvPr/>
          </p:nvSpPr>
          <p:spPr>
            <a:xfrm>
              <a:off x="-1787875" y="-721850"/>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9"/>
            <p:cNvSpPr/>
            <p:nvPr/>
          </p:nvSpPr>
          <p:spPr>
            <a:xfrm>
              <a:off x="-1995325" y="-892075"/>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9"/>
            <p:cNvSpPr/>
            <p:nvPr/>
          </p:nvSpPr>
          <p:spPr>
            <a:xfrm>
              <a:off x="-2202000" y="-1063050"/>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9"/>
            <p:cNvSpPr/>
            <p:nvPr/>
          </p:nvSpPr>
          <p:spPr>
            <a:xfrm>
              <a:off x="-2409450" y="-1233250"/>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bg>
      <p:bgPr>
        <a:solidFill>
          <a:schemeClr val="dk1"/>
        </a:solidFill>
      </p:bgPr>
    </p:bg>
    <p:spTree>
      <p:nvGrpSpPr>
        <p:cNvPr id="1343" name="Shape 1343"/>
        <p:cNvGrpSpPr/>
        <p:nvPr/>
      </p:nvGrpSpPr>
      <p:grpSpPr>
        <a:xfrm>
          <a:off x="0" y="0"/>
          <a:ext cx="0" cy="0"/>
          <a:chOff x="0" y="0"/>
          <a:chExt cx="0" cy="0"/>
        </a:xfrm>
      </p:grpSpPr>
      <p:sp>
        <p:nvSpPr>
          <p:cNvPr id="1344" name="Google Shape;1344;p50"/>
          <p:cNvSpPr txBox="1"/>
          <p:nvPr>
            <p:ph type="title"/>
          </p:nvPr>
        </p:nvSpPr>
        <p:spPr>
          <a:xfrm>
            <a:off x="2075800" y="1010050"/>
            <a:ext cx="4992600" cy="77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6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45" name="Google Shape;1345;p50"/>
          <p:cNvSpPr txBox="1"/>
          <p:nvPr>
            <p:ph idx="2" type="title"/>
          </p:nvPr>
        </p:nvSpPr>
        <p:spPr>
          <a:xfrm>
            <a:off x="2075750" y="1914548"/>
            <a:ext cx="4992600" cy="130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rtl="0" algn="ctr">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1346" name="Google Shape;1346;p50"/>
          <p:cNvSpPr txBox="1"/>
          <p:nvPr/>
        </p:nvSpPr>
        <p:spPr>
          <a:xfrm>
            <a:off x="2486000" y="3864382"/>
            <a:ext cx="4172700" cy="3633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lt1"/>
                </a:solidFill>
                <a:latin typeface="Big Shoulders Text Light"/>
                <a:ea typeface="Big Shoulders Text Light"/>
                <a:cs typeface="Big Shoulders Text Light"/>
                <a:sym typeface="Big Shoulders Text Light"/>
              </a:rPr>
              <a:t>CREDITS: This presentation template was created by </a:t>
            </a:r>
            <a:r>
              <a:rPr lang="en" sz="1000">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val="tx"/>
                    </a:ext>
                  </a:extLst>
                </a:hlinkClick>
              </a:rPr>
              <a:t>Slidesgo</a:t>
            </a:r>
            <a:r>
              <a:rPr lang="en" sz="1000">
                <a:solidFill>
                  <a:schemeClr val="lt1"/>
                </a:solidFill>
                <a:latin typeface="Big Shoulders Text Light"/>
                <a:ea typeface="Big Shoulders Text Light"/>
                <a:cs typeface="Big Shoulders Text Light"/>
                <a:sym typeface="Big Shoulders Text Light"/>
              </a:rPr>
              <a:t>, including icons by </a:t>
            </a:r>
            <a:r>
              <a:rPr lang="en" sz="1000">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val="tx"/>
                    </a:ext>
                  </a:extLst>
                </a:hlinkClick>
              </a:rPr>
              <a:t>Flaticon</a:t>
            </a:r>
            <a:r>
              <a:rPr lang="en" sz="1000">
                <a:solidFill>
                  <a:schemeClr val="lt1"/>
                </a:solidFill>
                <a:latin typeface="Big Shoulders Text Light"/>
                <a:ea typeface="Big Shoulders Text Light"/>
                <a:cs typeface="Big Shoulders Text Light"/>
                <a:sym typeface="Big Shoulders Text Light"/>
              </a:rPr>
              <a:t>, and infographics &amp; images by </a:t>
            </a:r>
            <a:r>
              <a:rPr lang="en" sz="1000">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val="tx"/>
                    </a:ext>
                  </a:extLst>
                </a:hlinkClick>
              </a:rPr>
              <a:t>Freepik</a:t>
            </a:r>
            <a:r>
              <a:rPr lang="en"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1347" name="Google Shape;1347;p50"/>
          <p:cNvGrpSpPr/>
          <p:nvPr/>
        </p:nvGrpSpPr>
        <p:grpSpPr>
          <a:xfrm>
            <a:off x="-517700" y="-810950"/>
            <a:ext cx="3129400" cy="3128950"/>
            <a:chOff x="-517700" y="-810950"/>
            <a:chExt cx="3129400" cy="3128950"/>
          </a:xfrm>
        </p:grpSpPr>
        <p:sp>
          <p:nvSpPr>
            <p:cNvPr id="1348" name="Google Shape;1348;p50"/>
            <p:cNvSpPr/>
            <p:nvPr/>
          </p:nvSpPr>
          <p:spPr>
            <a:xfrm>
              <a:off x="-517700" y="-810950"/>
              <a:ext cx="3129400" cy="3128950"/>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0"/>
            <p:cNvSpPr/>
            <p:nvPr/>
          </p:nvSpPr>
          <p:spPr>
            <a:xfrm>
              <a:off x="-385350" y="-716475"/>
              <a:ext cx="2902575" cy="2902600"/>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0"/>
            <p:cNvSpPr/>
            <p:nvPr/>
          </p:nvSpPr>
          <p:spPr>
            <a:xfrm>
              <a:off x="-253450" y="-622000"/>
              <a:ext cx="2676200" cy="2676225"/>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0"/>
            <p:cNvSpPr/>
            <p:nvPr/>
          </p:nvSpPr>
          <p:spPr>
            <a:xfrm>
              <a:off x="-121550" y="-527975"/>
              <a:ext cx="2449850" cy="2450300"/>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0"/>
            <p:cNvSpPr/>
            <p:nvPr/>
          </p:nvSpPr>
          <p:spPr>
            <a:xfrm>
              <a:off x="10325" y="-433525"/>
              <a:ext cx="2223500" cy="2223500"/>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0"/>
            <p:cNvSpPr/>
            <p:nvPr/>
          </p:nvSpPr>
          <p:spPr>
            <a:xfrm>
              <a:off x="142225" y="-339050"/>
              <a:ext cx="1997125" cy="1997125"/>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0"/>
            <p:cNvSpPr/>
            <p:nvPr/>
          </p:nvSpPr>
          <p:spPr>
            <a:xfrm>
              <a:off x="274125" y="-244575"/>
              <a:ext cx="1770750" cy="1770775"/>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0"/>
            <p:cNvSpPr/>
            <p:nvPr/>
          </p:nvSpPr>
          <p:spPr>
            <a:xfrm>
              <a:off x="406000" y="-150100"/>
              <a:ext cx="1544400" cy="1544400"/>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0"/>
            <p:cNvSpPr/>
            <p:nvPr/>
          </p:nvSpPr>
          <p:spPr>
            <a:xfrm>
              <a:off x="537900" y="-55625"/>
              <a:ext cx="1318050" cy="1318025"/>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0"/>
            <p:cNvSpPr/>
            <p:nvPr/>
          </p:nvSpPr>
          <p:spPr>
            <a:xfrm>
              <a:off x="670250" y="38825"/>
              <a:ext cx="1091225" cy="1091700"/>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0"/>
            <p:cNvSpPr/>
            <p:nvPr/>
          </p:nvSpPr>
          <p:spPr>
            <a:xfrm>
              <a:off x="802150" y="133300"/>
              <a:ext cx="864850" cy="865325"/>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0"/>
            <p:cNvSpPr/>
            <p:nvPr/>
          </p:nvSpPr>
          <p:spPr>
            <a:xfrm>
              <a:off x="934050" y="227775"/>
              <a:ext cx="638475" cy="638500"/>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0"/>
            <p:cNvSpPr/>
            <p:nvPr/>
          </p:nvSpPr>
          <p:spPr>
            <a:xfrm>
              <a:off x="1065925" y="322250"/>
              <a:ext cx="412150" cy="412125"/>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1" name="Google Shape;1361;p50"/>
          <p:cNvGrpSpPr/>
          <p:nvPr/>
        </p:nvGrpSpPr>
        <p:grpSpPr>
          <a:xfrm>
            <a:off x="7109500" y="3213300"/>
            <a:ext cx="3129400" cy="3128950"/>
            <a:chOff x="300925" y="-514300"/>
            <a:chExt cx="3129400" cy="3128950"/>
          </a:xfrm>
        </p:grpSpPr>
        <p:sp>
          <p:nvSpPr>
            <p:cNvPr id="1362" name="Google Shape;1362;p50"/>
            <p:cNvSpPr/>
            <p:nvPr/>
          </p:nvSpPr>
          <p:spPr>
            <a:xfrm flipH="1">
              <a:off x="300925" y="-514300"/>
              <a:ext cx="3129400" cy="3128950"/>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0"/>
            <p:cNvSpPr/>
            <p:nvPr/>
          </p:nvSpPr>
          <p:spPr>
            <a:xfrm flipH="1">
              <a:off x="395400" y="-419825"/>
              <a:ext cx="2902575" cy="2902600"/>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0"/>
            <p:cNvSpPr/>
            <p:nvPr/>
          </p:nvSpPr>
          <p:spPr>
            <a:xfrm flipH="1">
              <a:off x="489875" y="-325350"/>
              <a:ext cx="2676200" cy="2676225"/>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0"/>
            <p:cNvSpPr/>
            <p:nvPr/>
          </p:nvSpPr>
          <p:spPr>
            <a:xfrm flipH="1">
              <a:off x="584325" y="-231325"/>
              <a:ext cx="2449850" cy="2450300"/>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0"/>
            <p:cNvSpPr/>
            <p:nvPr/>
          </p:nvSpPr>
          <p:spPr>
            <a:xfrm flipH="1">
              <a:off x="678800" y="-136875"/>
              <a:ext cx="2223500" cy="2223500"/>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0"/>
            <p:cNvSpPr/>
            <p:nvPr/>
          </p:nvSpPr>
          <p:spPr>
            <a:xfrm flipH="1">
              <a:off x="773275" y="-42400"/>
              <a:ext cx="1997125" cy="1997125"/>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0"/>
            <p:cNvSpPr/>
            <p:nvPr/>
          </p:nvSpPr>
          <p:spPr>
            <a:xfrm flipH="1">
              <a:off x="867750" y="52075"/>
              <a:ext cx="1770750" cy="1770775"/>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0"/>
            <p:cNvSpPr/>
            <p:nvPr/>
          </p:nvSpPr>
          <p:spPr>
            <a:xfrm flipH="1">
              <a:off x="962225" y="146550"/>
              <a:ext cx="1544400" cy="1544400"/>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0"/>
            <p:cNvSpPr/>
            <p:nvPr/>
          </p:nvSpPr>
          <p:spPr>
            <a:xfrm flipH="1">
              <a:off x="1056675" y="241025"/>
              <a:ext cx="1318050" cy="1318025"/>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0"/>
            <p:cNvSpPr/>
            <p:nvPr/>
          </p:nvSpPr>
          <p:spPr>
            <a:xfrm flipH="1">
              <a:off x="1151150" y="335475"/>
              <a:ext cx="1091225" cy="1091700"/>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0"/>
            <p:cNvSpPr/>
            <p:nvPr/>
          </p:nvSpPr>
          <p:spPr>
            <a:xfrm flipH="1">
              <a:off x="1245625" y="429950"/>
              <a:ext cx="864850" cy="865325"/>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0"/>
            <p:cNvSpPr/>
            <p:nvPr/>
          </p:nvSpPr>
          <p:spPr>
            <a:xfrm flipH="1">
              <a:off x="1340100" y="524425"/>
              <a:ext cx="638475" cy="638500"/>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0"/>
            <p:cNvSpPr/>
            <p:nvPr/>
          </p:nvSpPr>
          <p:spPr>
            <a:xfrm flipH="1">
              <a:off x="1434550" y="618900"/>
              <a:ext cx="412150" cy="412125"/>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1375" name="Shape 1375"/>
        <p:cNvGrpSpPr/>
        <p:nvPr/>
      </p:nvGrpSpPr>
      <p:grpSpPr>
        <a:xfrm>
          <a:off x="0" y="0"/>
          <a:ext cx="0" cy="0"/>
          <a:chOff x="0" y="0"/>
          <a:chExt cx="0" cy="0"/>
        </a:xfrm>
      </p:grpSpPr>
      <p:grpSp>
        <p:nvGrpSpPr>
          <p:cNvPr id="1376" name="Google Shape;1376;p51"/>
          <p:cNvGrpSpPr/>
          <p:nvPr/>
        </p:nvGrpSpPr>
        <p:grpSpPr>
          <a:xfrm>
            <a:off x="-3160953" y="1242175"/>
            <a:ext cx="6405925" cy="7396775"/>
            <a:chOff x="-3160953" y="1242175"/>
            <a:chExt cx="6405925" cy="7396775"/>
          </a:xfrm>
        </p:grpSpPr>
        <p:sp>
          <p:nvSpPr>
            <p:cNvPr id="1377" name="Google Shape;1377;p51"/>
            <p:cNvSpPr/>
            <p:nvPr/>
          </p:nvSpPr>
          <p:spPr>
            <a:xfrm>
              <a:off x="-625178" y="4170025"/>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1"/>
            <p:cNvSpPr/>
            <p:nvPr/>
          </p:nvSpPr>
          <p:spPr>
            <a:xfrm>
              <a:off x="-707253" y="4075800"/>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1"/>
            <p:cNvSpPr/>
            <p:nvPr/>
          </p:nvSpPr>
          <p:spPr>
            <a:xfrm>
              <a:off x="-789328" y="3980800"/>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1"/>
            <p:cNvSpPr/>
            <p:nvPr/>
          </p:nvSpPr>
          <p:spPr>
            <a:xfrm>
              <a:off x="-870628" y="3886575"/>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1"/>
            <p:cNvSpPr/>
            <p:nvPr/>
          </p:nvSpPr>
          <p:spPr>
            <a:xfrm>
              <a:off x="-952703" y="3792350"/>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1"/>
            <p:cNvSpPr/>
            <p:nvPr/>
          </p:nvSpPr>
          <p:spPr>
            <a:xfrm>
              <a:off x="-1034778" y="3698125"/>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1"/>
            <p:cNvSpPr/>
            <p:nvPr/>
          </p:nvSpPr>
          <p:spPr>
            <a:xfrm>
              <a:off x="-1116078" y="3603150"/>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1"/>
            <p:cNvSpPr/>
            <p:nvPr/>
          </p:nvSpPr>
          <p:spPr>
            <a:xfrm>
              <a:off x="-1198153" y="3508925"/>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1"/>
            <p:cNvSpPr/>
            <p:nvPr/>
          </p:nvSpPr>
          <p:spPr>
            <a:xfrm>
              <a:off x="-1279453" y="3414700"/>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1"/>
            <p:cNvSpPr/>
            <p:nvPr/>
          </p:nvSpPr>
          <p:spPr>
            <a:xfrm>
              <a:off x="-1361528" y="3319700"/>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1"/>
            <p:cNvSpPr/>
            <p:nvPr/>
          </p:nvSpPr>
          <p:spPr>
            <a:xfrm>
              <a:off x="-1443603" y="3225475"/>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1"/>
            <p:cNvSpPr/>
            <p:nvPr/>
          </p:nvSpPr>
          <p:spPr>
            <a:xfrm>
              <a:off x="-1524903" y="3131250"/>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1"/>
            <p:cNvSpPr/>
            <p:nvPr/>
          </p:nvSpPr>
          <p:spPr>
            <a:xfrm>
              <a:off x="-1606978" y="3036275"/>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1"/>
            <p:cNvSpPr/>
            <p:nvPr/>
          </p:nvSpPr>
          <p:spPr>
            <a:xfrm>
              <a:off x="-1689028" y="2942050"/>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1"/>
            <p:cNvSpPr/>
            <p:nvPr/>
          </p:nvSpPr>
          <p:spPr>
            <a:xfrm>
              <a:off x="-1770353" y="2847825"/>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1"/>
            <p:cNvSpPr/>
            <p:nvPr/>
          </p:nvSpPr>
          <p:spPr>
            <a:xfrm>
              <a:off x="-1852428" y="2753600"/>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1"/>
            <p:cNvSpPr/>
            <p:nvPr/>
          </p:nvSpPr>
          <p:spPr>
            <a:xfrm>
              <a:off x="-1934478" y="2658600"/>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1"/>
            <p:cNvSpPr/>
            <p:nvPr/>
          </p:nvSpPr>
          <p:spPr>
            <a:xfrm>
              <a:off x="-2015803" y="2564375"/>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1"/>
            <p:cNvSpPr/>
            <p:nvPr/>
          </p:nvSpPr>
          <p:spPr>
            <a:xfrm>
              <a:off x="-2097853" y="2470150"/>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1"/>
            <p:cNvSpPr/>
            <p:nvPr/>
          </p:nvSpPr>
          <p:spPr>
            <a:xfrm>
              <a:off x="-2179928" y="2375175"/>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1"/>
            <p:cNvSpPr/>
            <p:nvPr/>
          </p:nvSpPr>
          <p:spPr>
            <a:xfrm>
              <a:off x="-2261228" y="2280925"/>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1"/>
            <p:cNvSpPr/>
            <p:nvPr/>
          </p:nvSpPr>
          <p:spPr>
            <a:xfrm>
              <a:off x="-2343303" y="2186700"/>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1"/>
            <p:cNvSpPr/>
            <p:nvPr/>
          </p:nvSpPr>
          <p:spPr>
            <a:xfrm>
              <a:off x="-2425378" y="2091725"/>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1"/>
            <p:cNvSpPr/>
            <p:nvPr/>
          </p:nvSpPr>
          <p:spPr>
            <a:xfrm>
              <a:off x="-2506678" y="1997500"/>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1"/>
            <p:cNvSpPr/>
            <p:nvPr/>
          </p:nvSpPr>
          <p:spPr>
            <a:xfrm>
              <a:off x="-2588753" y="1903275"/>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1"/>
            <p:cNvSpPr/>
            <p:nvPr/>
          </p:nvSpPr>
          <p:spPr>
            <a:xfrm>
              <a:off x="-2670053" y="1808275"/>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1"/>
            <p:cNvSpPr/>
            <p:nvPr/>
          </p:nvSpPr>
          <p:spPr>
            <a:xfrm>
              <a:off x="-2752128" y="1714050"/>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1"/>
            <p:cNvSpPr/>
            <p:nvPr/>
          </p:nvSpPr>
          <p:spPr>
            <a:xfrm>
              <a:off x="-2834203" y="1619825"/>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1"/>
            <p:cNvSpPr/>
            <p:nvPr/>
          </p:nvSpPr>
          <p:spPr>
            <a:xfrm>
              <a:off x="-2915503" y="1525600"/>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1"/>
            <p:cNvSpPr/>
            <p:nvPr/>
          </p:nvSpPr>
          <p:spPr>
            <a:xfrm>
              <a:off x="-2997578" y="1430625"/>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1"/>
            <p:cNvSpPr/>
            <p:nvPr/>
          </p:nvSpPr>
          <p:spPr>
            <a:xfrm>
              <a:off x="-3079653" y="1336400"/>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1"/>
            <p:cNvSpPr/>
            <p:nvPr/>
          </p:nvSpPr>
          <p:spPr>
            <a:xfrm>
              <a:off x="-3160953" y="1242175"/>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51"/>
          <p:cNvGrpSpPr/>
          <p:nvPr/>
        </p:nvGrpSpPr>
        <p:grpSpPr>
          <a:xfrm>
            <a:off x="5916597" y="-3340725"/>
            <a:ext cx="6405925" cy="7396775"/>
            <a:chOff x="-3160953" y="-3340725"/>
            <a:chExt cx="6405925" cy="7396775"/>
          </a:xfrm>
        </p:grpSpPr>
        <p:sp>
          <p:nvSpPr>
            <p:cNvPr id="1410" name="Google Shape;1410;p51"/>
            <p:cNvSpPr/>
            <p:nvPr/>
          </p:nvSpPr>
          <p:spPr>
            <a:xfrm>
              <a:off x="-625178" y="-412875"/>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1"/>
            <p:cNvSpPr/>
            <p:nvPr/>
          </p:nvSpPr>
          <p:spPr>
            <a:xfrm>
              <a:off x="-707253" y="-507100"/>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1"/>
            <p:cNvSpPr/>
            <p:nvPr/>
          </p:nvSpPr>
          <p:spPr>
            <a:xfrm>
              <a:off x="-789328" y="-602100"/>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1"/>
            <p:cNvSpPr/>
            <p:nvPr/>
          </p:nvSpPr>
          <p:spPr>
            <a:xfrm>
              <a:off x="-870628" y="-696325"/>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1"/>
            <p:cNvSpPr/>
            <p:nvPr/>
          </p:nvSpPr>
          <p:spPr>
            <a:xfrm>
              <a:off x="-952703" y="-790550"/>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1"/>
            <p:cNvSpPr/>
            <p:nvPr/>
          </p:nvSpPr>
          <p:spPr>
            <a:xfrm>
              <a:off x="-1034778" y="-884775"/>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1"/>
            <p:cNvSpPr/>
            <p:nvPr/>
          </p:nvSpPr>
          <p:spPr>
            <a:xfrm>
              <a:off x="-1116078" y="-979750"/>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1"/>
            <p:cNvSpPr/>
            <p:nvPr/>
          </p:nvSpPr>
          <p:spPr>
            <a:xfrm>
              <a:off x="-1198153" y="-1073975"/>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1"/>
            <p:cNvSpPr/>
            <p:nvPr/>
          </p:nvSpPr>
          <p:spPr>
            <a:xfrm>
              <a:off x="-1279453" y="-1168200"/>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1"/>
            <p:cNvSpPr/>
            <p:nvPr/>
          </p:nvSpPr>
          <p:spPr>
            <a:xfrm>
              <a:off x="-1361528" y="-1263200"/>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1"/>
            <p:cNvSpPr/>
            <p:nvPr/>
          </p:nvSpPr>
          <p:spPr>
            <a:xfrm>
              <a:off x="-1443603" y="-1357425"/>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1"/>
            <p:cNvSpPr/>
            <p:nvPr/>
          </p:nvSpPr>
          <p:spPr>
            <a:xfrm>
              <a:off x="-1524903" y="-1451650"/>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1"/>
            <p:cNvSpPr/>
            <p:nvPr/>
          </p:nvSpPr>
          <p:spPr>
            <a:xfrm>
              <a:off x="-1606978" y="-1546625"/>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1"/>
            <p:cNvSpPr/>
            <p:nvPr/>
          </p:nvSpPr>
          <p:spPr>
            <a:xfrm>
              <a:off x="-1689028" y="-1640850"/>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1"/>
            <p:cNvSpPr/>
            <p:nvPr/>
          </p:nvSpPr>
          <p:spPr>
            <a:xfrm>
              <a:off x="-1770353" y="-1735075"/>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1"/>
            <p:cNvSpPr/>
            <p:nvPr/>
          </p:nvSpPr>
          <p:spPr>
            <a:xfrm>
              <a:off x="-1852428" y="-1829300"/>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1"/>
            <p:cNvSpPr/>
            <p:nvPr/>
          </p:nvSpPr>
          <p:spPr>
            <a:xfrm>
              <a:off x="-1934478" y="-1924300"/>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1"/>
            <p:cNvSpPr/>
            <p:nvPr/>
          </p:nvSpPr>
          <p:spPr>
            <a:xfrm>
              <a:off x="-2015803" y="-2018525"/>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1"/>
            <p:cNvSpPr/>
            <p:nvPr/>
          </p:nvSpPr>
          <p:spPr>
            <a:xfrm>
              <a:off x="-2097853" y="-2112750"/>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1"/>
            <p:cNvSpPr/>
            <p:nvPr/>
          </p:nvSpPr>
          <p:spPr>
            <a:xfrm>
              <a:off x="-2179928" y="-2207725"/>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1"/>
            <p:cNvSpPr/>
            <p:nvPr/>
          </p:nvSpPr>
          <p:spPr>
            <a:xfrm>
              <a:off x="-2261228" y="-2301975"/>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1"/>
            <p:cNvSpPr/>
            <p:nvPr/>
          </p:nvSpPr>
          <p:spPr>
            <a:xfrm>
              <a:off x="-2343303" y="-2396200"/>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1"/>
            <p:cNvSpPr/>
            <p:nvPr/>
          </p:nvSpPr>
          <p:spPr>
            <a:xfrm>
              <a:off x="-2425378" y="-2491175"/>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1"/>
            <p:cNvSpPr/>
            <p:nvPr/>
          </p:nvSpPr>
          <p:spPr>
            <a:xfrm>
              <a:off x="-2506678" y="-2585400"/>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1"/>
            <p:cNvSpPr/>
            <p:nvPr/>
          </p:nvSpPr>
          <p:spPr>
            <a:xfrm>
              <a:off x="-2588753" y="-2679625"/>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1"/>
            <p:cNvSpPr/>
            <p:nvPr/>
          </p:nvSpPr>
          <p:spPr>
            <a:xfrm>
              <a:off x="-2670053" y="-2774625"/>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1"/>
            <p:cNvSpPr/>
            <p:nvPr/>
          </p:nvSpPr>
          <p:spPr>
            <a:xfrm>
              <a:off x="-2752128" y="-2868850"/>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1"/>
            <p:cNvSpPr/>
            <p:nvPr/>
          </p:nvSpPr>
          <p:spPr>
            <a:xfrm>
              <a:off x="-2834203" y="-2963075"/>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1"/>
            <p:cNvSpPr/>
            <p:nvPr/>
          </p:nvSpPr>
          <p:spPr>
            <a:xfrm>
              <a:off x="-2915503" y="-3057300"/>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1"/>
            <p:cNvSpPr/>
            <p:nvPr/>
          </p:nvSpPr>
          <p:spPr>
            <a:xfrm>
              <a:off x="-2997578" y="-3152275"/>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1"/>
            <p:cNvSpPr/>
            <p:nvPr/>
          </p:nvSpPr>
          <p:spPr>
            <a:xfrm>
              <a:off x="-3079653" y="-3246500"/>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1"/>
            <p:cNvSpPr/>
            <p:nvPr/>
          </p:nvSpPr>
          <p:spPr>
            <a:xfrm>
              <a:off x="-3160953" y="-3340725"/>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6"/>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1744428" y="2602733"/>
              <a:ext cx="2366012" cy="2732656"/>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1665793" y="2693427"/>
              <a:ext cx="2209976" cy="2551219"/>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1587198" y="2782927"/>
              <a:ext cx="2052745" cy="2372210"/>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1509757" y="2873661"/>
              <a:ext cx="1897903" cy="2190773"/>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1431161" y="2964395"/>
              <a:ext cx="1740673" cy="2009296"/>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1353720" y="3053895"/>
              <a:ext cx="1584597" cy="183028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1275125" y="3144629"/>
              <a:ext cx="1428601" cy="164881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1196490" y="3234129"/>
              <a:ext cx="1271331" cy="1469801"/>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1119048" y="3324863"/>
              <a:ext cx="1116489" cy="1288325"/>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1040453" y="3415557"/>
              <a:ext cx="959258" cy="1106888"/>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rot="10800000">
              <a:off x="928537" y="27690"/>
              <a:ext cx="2366012" cy="2732656"/>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rot="10800000">
              <a:off x="1005938" y="118432"/>
              <a:ext cx="2209976" cy="2551219"/>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rot="10800000">
              <a:off x="1084573" y="207941"/>
              <a:ext cx="2052745" cy="2372210"/>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rot="10800000">
              <a:off x="1161974" y="298644"/>
              <a:ext cx="1897903" cy="2190773"/>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rot="10800000">
              <a:off x="1240608" y="389387"/>
              <a:ext cx="1740673" cy="2009296"/>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800000">
              <a:off x="1319243" y="478896"/>
              <a:ext cx="1584597" cy="183028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rot="10800000">
              <a:off x="1396644" y="569639"/>
              <a:ext cx="1428601" cy="164881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10800000">
              <a:off x="1475279" y="659148"/>
              <a:ext cx="1271331" cy="1469801"/>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rot="10800000">
              <a:off x="1552680" y="749890"/>
              <a:ext cx="1116489" cy="1288325"/>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rot="10800000">
              <a:off x="1631314" y="840633"/>
              <a:ext cx="959258" cy="1106888"/>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1442" name="Shape 1442"/>
        <p:cNvGrpSpPr/>
        <p:nvPr/>
      </p:nvGrpSpPr>
      <p:grpSpPr>
        <a:xfrm>
          <a:off x="0" y="0"/>
          <a:ext cx="0" cy="0"/>
          <a:chOff x="0" y="0"/>
          <a:chExt cx="0" cy="0"/>
        </a:xfrm>
      </p:grpSpPr>
      <p:grpSp>
        <p:nvGrpSpPr>
          <p:cNvPr id="1443" name="Google Shape;1443;p52"/>
          <p:cNvGrpSpPr/>
          <p:nvPr/>
        </p:nvGrpSpPr>
        <p:grpSpPr>
          <a:xfrm>
            <a:off x="-3079214" y="-2854916"/>
            <a:ext cx="9015075" cy="9014606"/>
            <a:chOff x="-3079214" y="-2854916"/>
            <a:chExt cx="9015075" cy="9014606"/>
          </a:xfrm>
        </p:grpSpPr>
        <p:sp>
          <p:nvSpPr>
            <p:cNvPr id="1444" name="Google Shape;1444;p52"/>
            <p:cNvSpPr/>
            <p:nvPr/>
          </p:nvSpPr>
          <p:spPr>
            <a:xfrm rot="1507447">
              <a:off x="-1961033" y="-1736481"/>
              <a:ext cx="6778712" cy="6777737"/>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2"/>
            <p:cNvSpPr/>
            <p:nvPr/>
          </p:nvSpPr>
          <p:spPr>
            <a:xfrm rot="1507447">
              <a:off x="-1661035" y="-1510582"/>
              <a:ext cx="6287378" cy="6287432"/>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2"/>
            <p:cNvSpPr/>
            <p:nvPr/>
          </p:nvSpPr>
          <p:spPr>
            <a:xfrm rot="1507447">
              <a:off x="-1361954" y="-1284887"/>
              <a:ext cx="5797018" cy="5797072"/>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2"/>
            <p:cNvSpPr/>
            <p:nvPr/>
          </p:nvSpPr>
          <p:spPr>
            <a:xfrm rot="1507447">
              <a:off x="-1062669" y="-1060109"/>
              <a:ext cx="5306713" cy="5307688"/>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2"/>
            <p:cNvSpPr/>
            <p:nvPr/>
          </p:nvSpPr>
          <p:spPr>
            <a:xfrm rot="1507447">
              <a:off x="-763422" y="-834431"/>
              <a:ext cx="4816408" cy="4816408"/>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2"/>
            <p:cNvSpPr/>
            <p:nvPr/>
          </p:nvSpPr>
          <p:spPr>
            <a:xfrm rot="1507447">
              <a:off x="-464342" y="-608736"/>
              <a:ext cx="4326048" cy="4326048"/>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2"/>
            <p:cNvSpPr/>
            <p:nvPr/>
          </p:nvSpPr>
          <p:spPr>
            <a:xfrm rot="1507447">
              <a:off x="-165273" y="-383043"/>
              <a:ext cx="3835689" cy="3835743"/>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2"/>
            <p:cNvSpPr/>
            <p:nvPr/>
          </p:nvSpPr>
          <p:spPr>
            <a:xfrm rot="1507447">
              <a:off x="133756" y="-157360"/>
              <a:ext cx="3345383" cy="3345383"/>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2"/>
            <p:cNvSpPr/>
            <p:nvPr/>
          </p:nvSpPr>
          <p:spPr>
            <a:xfrm rot="1507447">
              <a:off x="432834" y="68347"/>
              <a:ext cx="2855078" cy="2855024"/>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2"/>
            <p:cNvSpPr/>
            <p:nvPr/>
          </p:nvSpPr>
          <p:spPr>
            <a:xfrm rot="1507447">
              <a:off x="732843" y="294194"/>
              <a:ext cx="2363744" cy="2364773"/>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2"/>
            <p:cNvSpPr/>
            <p:nvPr/>
          </p:nvSpPr>
          <p:spPr>
            <a:xfrm rot="1507447">
              <a:off x="1031924" y="519889"/>
              <a:ext cx="1873384" cy="1874413"/>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2"/>
            <p:cNvSpPr/>
            <p:nvPr/>
          </p:nvSpPr>
          <p:spPr>
            <a:xfrm rot="1507447">
              <a:off x="1331211" y="745630"/>
              <a:ext cx="1383025" cy="1383079"/>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2"/>
            <p:cNvSpPr/>
            <p:nvPr/>
          </p:nvSpPr>
          <p:spPr>
            <a:xfrm rot="1507447">
              <a:off x="1630238" y="971325"/>
              <a:ext cx="892774" cy="892720"/>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52"/>
          <p:cNvGrpSpPr/>
          <p:nvPr/>
        </p:nvGrpSpPr>
        <p:grpSpPr>
          <a:xfrm>
            <a:off x="2465785" y="15912"/>
            <a:ext cx="8779739" cy="8779939"/>
            <a:chOff x="-2559415" y="-1095563"/>
            <a:chExt cx="8779739" cy="8779939"/>
          </a:xfrm>
        </p:grpSpPr>
        <p:sp>
          <p:nvSpPr>
            <p:cNvPr id="1458" name="Google Shape;1458;p52"/>
            <p:cNvSpPr/>
            <p:nvPr/>
          </p:nvSpPr>
          <p:spPr>
            <a:xfrm flipH="1" rot="3239528">
              <a:off x="-1312538" y="151865"/>
              <a:ext cx="6285986" cy="6285082"/>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2"/>
            <p:cNvSpPr/>
            <p:nvPr/>
          </p:nvSpPr>
          <p:spPr>
            <a:xfrm flipH="1" rot="3239528">
              <a:off x="-1076700" y="326347"/>
              <a:ext cx="5830366" cy="5830416"/>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2"/>
            <p:cNvSpPr/>
            <p:nvPr/>
          </p:nvSpPr>
          <p:spPr>
            <a:xfrm flipH="1" rot="3239528">
              <a:off x="-841029" y="501206"/>
              <a:ext cx="5375649" cy="5375699"/>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2"/>
            <p:cNvSpPr/>
            <p:nvPr/>
          </p:nvSpPr>
          <p:spPr>
            <a:xfrm flipH="1" rot="3239528">
              <a:off x="-605032" y="675326"/>
              <a:ext cx="4920983" cy="4921887"/>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2"/>
            <p:cNvSpPr/>
            <p:nvPr/>
          </p:nvSpPr>
          <p:spPr>
            <a:xfrm flipH="1" rot="3239528">
              <a:off x="-368984" y="850351"/>
              <a:ext cx="4466316" cy="4466316"/>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2"/>
            <p:cNvSpPr/>
            <p:nvPr/>
          </p:nvSpPr>
          <p:spPr>
            <a:xfrm flipH="1" rot="3239528">
              <a:off x="-133313" y="1025209"/>
              <a:ext cx="4011600" cy="4011600"/>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2"/>
            <p:cNvSpPr/>
            <p:nvPr/>
          </p:nvSpPr>
          <p:spPr>
            <a:xfrm flipH="1" rot="3239528">
              <a:off x="102339" y="1200057"/>
              <a:ext cx="3556883" cy="3556933"/>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2"/>
            <p:cNvSpPr/>
            <p:nvPr/>
          </p:nvSpPr>
          <p:spPr>
            <a:xfrm flipH="1" rot="3239528">
              <a:off x="338000" y="1374936"/>
              <a:ext cx="3102217" cy="3102217"/>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2"/>
            <p:cNvSpPr/>
            <p:nvPr/>
          </p:nvSpPr>
          <p:spPr>
            <a:xfrm flipH="1" rot="3239528">
              <a:off x="573632" y="1549774"/>
              <a:ext cx="2647550" cy="2647500"/>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2"/>
            <p:cNvSpPr/>
            <p:nvPr/>
          </p:nvSpPr>
          <p:spPr>
            <a:xfrm flipH="1" rot="3239528">
              <a:off x="809489" y="1724216"/>
              <a:ext cx="2191930" cy="2192884"/>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2"/>
            <p:cNvSpPr/>
            <p:nvPr/>
          </p:nvSpPr>
          <p:spPr>
            <a:xfrm flipH="1" rot="3239528">
              <a:off x="1045161" y="1899074"/>
              <a:ext cx="1737213" cy="1738167"/>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2"/>
            <p:cNvSpPr/>
            <p:nvPr/>
          </p:nvSpPr>
          <p:spPr>
            <a:xfrm flipH="1" rot="3239528">
              <a:off x="1281198" y="2074119"/>
              <a:ext cx="1282497" cy="1282547"/>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2"/>
            <p:cNvSpPr/>
            <p:nvPr/>
          </p:nvSpPr>
          <p:spPr>
            <a:xfrm flipH="1" rot="3239528">
              <a:off x="1516820" y="2248977"/>
              <a:ext cx="827880" cy="827830"/>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 name="Shape 163"/>
        <p:cNvGrpSpPr/>
        <p:nvPr/>
      </p:nvGrpSpPr>
      <p:grpSpPr>
        <a:xfrm>
          <a:off x="0" y="0"/>
          <a:ext cx="0" cy="0"/>
          <a:chOff x="0" y="0"/>
          <a:chExt cx="0" cy="0"/>
        </a:xfrm>
      </p:grpSpPr>
      <p:sp>
        <p:nvSpPr>
          <p:cNvPr id="164" name="Google Shape;164;p7"/>
          <p:cNvSpPr txBox="1"/>
          <p:nvPr>
            <p:ph type="title"/>
          </p:nvPr>
        </p:nvSpPr>
        <p:spPr>
          <a:xfrm>
            <a:off x="990525" y="1517163"/>
            <a:ext cx="2808000" cy="7812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5" name="Google Shape;165;p7"/>
          <p:cNvSpPr txBox="1"/>
          <p:nvPr>
            <p:ph idx="1" type="body"/>
          </p:nvPr>
        </p:nvSpPr>
        <p:spPr>
          <a:xfrm>
            <a:off x="990525" y="2343240"/>
            <a:ext cx="2808000" cy="128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431436" y="-1953061"/>
              <a:ext cx="2767630" cy="3196481"/>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339454" y="-1846973"/>
              <a:ext cx="2585108" cy="298424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47518" y="-1742282"/>
              <a:ext cx="2401189" cy="2774855"/>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156932" y="-1636149"/>
              <a:ext cx="2220063" cy="2562622"/>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64997" y="-1530015"/>
              <a:ext cx="2036144" cy="235034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25589" y="-1425324"/>
              <a:ext cx="1853574" cy="2140949"/>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17525" y="-1319190"/>
              <a:ext cx="1671098" cy="192867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209507" y="-1214499"/>
              <a:ext cx="1487133" cy="1719277"/>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300093" y="-1108365"/>
              <a:ext cx="1306007" cy="1506998"/>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392028" y="-1002278"/>
              <a:ext cx="1122088" cy="1294765"/>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302364" y="-1373286"/>
              <a:ext cx="2767630" cy="3196481"/>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394346" y="-1267198"/>
              <a:ext cx="2585108" cy="298424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486282" y="-1162507"/>
              <a:ext cx="2401189" cy="2774855"/>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576868" y="-1056374"/>
              <a:ext cx="2220063" cy="2562622"/>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68803" y="-950240"/>
              <a:ext cx="2036144" cy="235034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759389" y="-845549"/>
              <a:ext cx="1853574" cy="2140949"/>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851325" y="-739415"/>
              <a:ext cx="1671098" cy="192867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943307" y="-634724"/>
              <a:ext cx="1487133" cy="1719277"/>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1033893" y="-528590"/>
              <a:ext cx="1306007" cy="1506998"/>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1125828" y="-422503"/>
              <a:ext cx="1122088" cy="1294765"/>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0" name="Shape 190"/>
        <p:cNvGrpSpPr/>
        <p:nvPr/>
      </p:nvGrpSpPr>
      <p:grpSpPr>
        <a:xfrm>
          <a:off x="0" y="0"/>
          <a:ext cx="0" cy="0"/>
          <a:chOff x="0" y="0"/>
          <a:chExt cx="0" cy="0"/>
        </a:xfrm>
      </p:grpSpPr>
      <p:sp>
        <p:nvSpPr>
          <p:cNvPr id="191" name="Google Shape;191;p8"/>
          <p:cNvSpPr txBox="1"/>
          <p:nvPr>
            <p:ph type="title"/>
          </p:nvPr>
        </p:nvSpPr>
        <p:spPr>
          <a:xfrm>
            <a:off x="2299525" y="1542025"/>
            <a:ext cx="4545000" cy="190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rot="-5400000">
              <a:off x="-1130836"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rot="-5400000">
              <a:off x="-1448449"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rot="-5400000">
              <a:off x="-1747133"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rot="-5400000">
              <a:off x="-2064756"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rot="-5400000">
              <a:off x="-2391837"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rot="-5400000">
              <a:off x="-1252058"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rot="-5400000">
              <a:off x="-1428445"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rot="-5400000">
              <a:off x="-1797061"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rot="-5400000">
              <a:off x="-2104241"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5400000">
              <a:off x="-2421664"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5400000">
              <a:off x="-2717339"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rot="-5400000">
              <a:off x="-3040666"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flipH="1" rot="5400000">
              <a:off x="-3512076"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flipH="1" rot="5400000">
              <a:off x="-3184985"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flipH="1" rot="5400000">
              <a:off x="-2867372"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flipH="1" rot="5400000">
              <a:off x="-2568688"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flipH="1" rot="5400000">
              <a:off x="-2251066"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flipH="1" rot="5400000">
              <a:off x="-1923984"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flipH="1" rot="5400000">
              <a:off x="-4100216"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flipH="1" rot="5400000">
              <a:off x="-3923829"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flipH="1" rot="5400000">
              <a:off x="-3555213"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flipH="1" rot="5400000">
              <a:off x="-3248033"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flipH="1" rot="5400000">
              <a:off x="-2930610"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flipH="1" rot="5400000">
              <a:off x="-2634935"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flipH="1" rot="5400000">
              <a:off x="-2311608"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0"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645288" y="2931325"/>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563213" y="2836325"/>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481913" y="2742100"/>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399838" y="2647875"/>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317763" y="2553650"/>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236463" y="2458675"/>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154388" y="2364450"/>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73088" y="2270225"/>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8987" y="2175225"/>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91062" y="2081000"/>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172362" y="1986775"/>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254437" y="1891800"/>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336487" y="1797575"/>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417812" y="1703350"/>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499887" y="1609125"/>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581937" y="1514125"/>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663262" y="1419900"/>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745312" y="1325675"/>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827387" y="1230700"/>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908687" y="1136450"/>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990762" y="1042225"/>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1072837" y="947250"/>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1154137" y="853025"/>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1236212" y="758800"/>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1317512" y="663800"/>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1399587" y="569575"/>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1481662" y="475350"/>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1562962" y="381125"/>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1645037" y="286150"/>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1727112" y="191925"/>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808412" y="97700"/>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9"/>
          <p:cNvSpPr txBox="1"/>
          <p:nvPr>
            <p:ph type="title"/>
          </p:nvPr>
        </p:nvSpPr>
        <p:spPr>
          <a:xfrm>
            <a:off x="4792600" y="2914875"/>
            <a:ext cx="3638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55" name="Google Shape;255;p9"/>
          <p:cNvSpPr txBox="1"/>
          <p:nvPr>
            <p:ph hasCustomPrompt="1" idx="2" type="title"/>
          </p:nvPr>
        </p:nvSpPr>
        <p:spPr>
          <a:xfrm>
            <a:off x="520888" y="3175088"/>
            <a:ext cx="1610400" cy="12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6" name="Google Shape;256;p9"/>
          <p:cNvSpPr txBox="1"/>
          <p:nvPr>
            <p:ph idx="1" type="subTitle"/>
          </p:nvPr>
        </p:nvSpPr>
        <p:spPr>
          <a:xfrm>
            <a:off x="4792600" y="3886475"/>
            <a:ext cx="36384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7" name="Shape 257"/>
        <p:cNvGrpSpPr/>
        <p:nvPr/>
      </p:nvGrpSpPr>
      <p:grpSpPr>
        <a:xfrm>
          <a:off x="0" y="0"/>
          <a:ext cx="0" cy="0"/>
          <a:chOff x="0" y="0"/>
          <a:chExt cx="0" cy="0"/>
        </a:xfrm>
      </p:grpSpPr>
      <p:sp>
        <p:nvSpPr>
          <p:cNvPr id="258" name="Google Shape;258;p10"/>
          <p:cNvSpPr txBox="1"/>
          <p:nvPr>
            <p:ph type="title"/>
          </p:nvPr>
        </p:nvSpPr>
        <p:spPr>
          <a:xfrm>
            <a:off x="5766557" y="844300"/>
            <a:ext cx="2918100" cy="925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theme" Target="../theme/theme1.xml"/><Relationship Id="rId25" Type="http://schemas.openxmlformats.org/officeDocument/2006/relationships/slideLayout" Target="../slideLayouts/slideLayout50.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indent="-330200" lvl="1" marL="9144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indent="-330200" lvl="2" marL="13716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indent="-330200" lvl="3" marL="18288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indent="-330200" lvl="4" marL="22860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indent="-330200" lvl="5" marL="2743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indent="-330200" lvl="6" marL="32004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indent="-330200" lvl="7" marL="36576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indent="-330200" lvl="8" marL="41148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738" name="Shape 738"/>
        <p:cNvGrpSpPr/>
        <p:nvPr/>
      </p:nvGrpSpPr>
      <p:grpSpPr>
        <a:xfrm>
          <a:off x="0" y="0"/>
          <a:ext cx="0" cy="0"/>
          <a:chOff x="0" y="0"/>
          <a:chExt cx="0" cy="0"/>
        </a:xfrm>
      </p:grpSpPr>
      <p:sp>
        <p:nvSpPr>
          <p:cNvPr id="739" name="Google Shape;73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rtl="0">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p:txBody>
      </p:sp>
      <p:sp>
        <p:nvSpPr>
          <p:cNvPr id="740" name="Google Shape;740;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indent="-330200" lvl="1" marL="914400" rtl="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indent="-330200" lvl="2" marL="1371600" rtl="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indent="-330200" lvl="3" marL="1828800" rtl="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indent="-330200" lvl="4" marL="2286000" rtl="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indent="-330200" lvl="5" marL="2743200" rtl="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indent="-330200" lvl="6" marL="3200400" rtl="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indent="-330200" lvl="7" marL="3657600" rtl="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indent="-330200" lvl="8" marL="4114800" rtl="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741" name="Google Shape;7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53"/>
          <p:cNvSpPr txBox="1"/>
          <p:nvPr>
            <p:ph type="ctrTitle"/>
          </p:nvPr>
        </p:nvSpPr>
        <p:spPr>
          <a:xfrm>
            <a:off x="1841100" y="1370000"/>
            <a:ext cx="5461800" cy="82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Email </a:t>
            </a:r>
            <a:endParaRPr sz="5800"/>
          </a:p>
        </p:txBody>
      </p:sp>
      <p:sp>
        <p:nvSpPr>
          <p:cNvPr id="1476" name="Google Shape;1476;p53"/>
          <p:cNvSpPr txBox="1"/>
          <p:nvPr>
            <p:ph idx="1" type="subTitle"/>
          </p:nvPr>
        </p:nvSpPr>
        <p:spPr>
          <a:xfrm>
            <a:off x="1841100" y="2908300"/>
            <a:ext cx="5461800" cy="4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Machine Learning to classify text into topics</a:t>
            </a:r>
            <a:endParaRPr/>
          </a:p>
        </p:txBody>
      </p:sp>
      <p:sp>
        <p:nvSpPr>
          <p:cNvPr id="1477" name="Google Shape;1477;p53"/>
          <p:cNvSpPr txBox="1"/>
          <p:nvPr>
            <p:ph type="ctrTitle"/>
          </p:nvPr>
        </p:nvSpPr>
        <p:spPr>
          <a:xfrm>
            <a:off x="1841100" y="2084200"/>
            <a:ext cx="5461800" cy="82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Classification</a:t>
            </a:r>
            <a:endParaRPr sz="5800"/>
          </a:p>
        </p:txBody>
      </p:sp>
      <p:sp>
        <p:nvSpPr>
          <p:cNvPr id="1478" name="Google Shape;1478;p53"/>
          <p:cNvSpPr txBox="1"/>
          <p:nvPr/>
        </p:nvSpPr>
        <p:spPr>
          <a:xfrm>
            <a:off x="1661250" y="3766150"/>
            <a:ext cx="582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ig Shoulders Text Light"/>
                <a:ea typeface="Big Shoulders Text Light"/>
                <a:cs typeface="Big Shoulders Text Light"/>
                <a:sym typeface="Big Shoulders Text Light"/>
              </a:rPr>
              <a:t>By </a:t>
            </a:r>
            <a:endParaRPr>
              <a:solidFill>
                <a:schemeClr val="lt1"/>
              </a:solidFill>
              <a:latin typeface="Big Shoulders Text Light"/>
              <a:ea typeface="Big Shoulders Text Light"/>
              <a:cs typeface="Big Shoulders Text Light"/>
              <a:sym typeface="Big Shoulders Text Light"/>
            </a:endParaRPr>
          </a:p>
          <a:p>
            <a:pPr indent="0" lvl="0" marL="0" rtl="0" algn="ctr">
              <a:spcBef>
                <a:spcPts val="0"/>
              </a:spcBef>
              <a:spcAft>
                <a:spcPts val="0"/>
              </a:spcAft>
              <a:buNone/>
            </a:pPr>
            <a:r>
              <a:rPr lang="en">
                <a:solidFill>
                  <a:schemeClr val="lt1"/>
                </a:solidFill>
                <a:latin typeface="Big Shoulders Text Light"/>
                <a:ea typeface="Big Shoulders Text Light"/>
                <a:cs typeface="Big Shoulders Text Light"/>
                <a:sym typeface="Big Shoulders Text Light"/>
              </a:rPr>
              <a:t>Emilie Karlsson &amp; Tobias Bielefeldt</a:t>
            </a:r>
            <a:endParaRPr>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54"/>
          <p:cNvSpPr txBox="1"/>
          <p:nvPr>
            <p:ph idx="2" type="title"/>
          </p:nvPr>
        </p:nvSpPr>
        <p:spPr>
          <a:xfrm>
            <a:off x="1692150" y="1972650"/>
            <a:ext cx="5759700" cy="11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Machine learning </a:t>
            </a:r>
            <a:r>
              <a:rPr lang="en" sz="2800"/>
              <a:t>makes </a:t>
            </a:r>
            <a:r>
              <a:rPr lang="en" sz="2800"/>
              <a:t>customer service</a:t>
            </a:r>
            <a:r>
              <a:rPr lang="en" sz="2800"/>
              <a:t> easier and faster which increases customer satisfaction</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55"/>
          <p:cNvSpPr txBox="1"/>
          <p:nvPr>
            <p:ph idx="7" type="title"/>
          </p:nvPr>
        </p:nvSpPr>
        <p:spPr>
          <a:xfrm>
            <a:off x="713225" y="539500"/>
            <a:ext cx="7759200" cy="2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is it important?</a:t>
            </a:r>
            <a:endParaRPr/>
          </a:p>
        </p:txBody>
      </p:sp>
      <p:sp>
        <p:nvSpPr>
          <p:cNvPr id="1489" name="Google Shape;1489;p55"/>
          <p:cNvSpPr txBox="1"/>
          <p:nvPr>
            <p:ph type="title"/>
          </p:nvPr>
        </p:nvSpPr>
        <p:spPr>
          <a:xfrm>
            <a:off x="911213" y="3109250"/>
            <a:ext cx="2282400" cy="5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Your customers satisfaction with your company will increase</a:t>
            </a:r>
            <a:endParaRPr/>
          </a:p>
        </p:txBody>
      </p:sp>
      <p:sp>
        <p:nvSpPr>
          <p:cNvPr id="1490" name="Google Shape;1490;p55"/>
          <p:cNvSpPr txBox="1"/>
          <p:nvPr>
            <p:ph idx="2" type="title"/>
          </p:nvPr>
        </p:nvSpPr>
        <p:spPr>
          <a:xfrm>
            <a:off x="1208375" y="2771299"/>
            <a:ext cx="1684500" cy="2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Satisfaction</a:t>
            </a:r>
            <a:endParaRPr/>
          </a:p>
        </p:txBody>
      </p:sp>
      <p:sp>
        <p:nvSpPr>
          <p:cNvPr id="1491" name="Google Shape;1491;p55"/>
          <p:cNvSpPr txBox="1"/>
          <p:nvPr>
            <p:ph idx="3" type="title"/>
          </p:nvPr>
        </p:nvSpPr>
        <p:spPr>
          <a:xfrm>
            <a:off x="3501300" y="3109262"/>
            <a:ext cx="2141400" cy="5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Maintain your customers trust in your company</a:t>
            </a:r>
            <a:endParaRPr/>
          </a:p>
        </p:txBody>
      </p:sp>
      <p:sp>
        <p:nvSpPr>
          <p:cNvPr id="1492" name="Google Shape;1492;p55"/>
          <p:cNvSpPr txBox="1"/>
          <p:nvPr>
            <p:ph idx="4" type="title"/>
          </p:nvPr>
        </p:nvSpPr>
        <p:spPr>
          <a:xfrm>
            <a:off x="3729800" y="2771299"/>
            <a:ext cx="1684500" cy="2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Trust</a:t>
            </a:r>
            <a:endParaRPr/>
          </a:p>
        </p:txBody>
      </p:sp>
      <p:sp>
        <p:nvSpPr>
          <p:cNvPr id="1493" name="Google Shape;1493;p55"/>
          <p:cNvSpPr txBox="1"/>
          <p:nvPr>
            <p:ph idx="5" type="title"/>
          </p:nvPr>
        </p:nvSpPr>
        <p:spPr>
          <a:xfrm>
            <a:off x="6022775" y="3109262"/>
            <a:ext cx="2141400" cy="5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 manual work will decrease your companies cost</a:t>
            </a:r>
            <a:endParaRPr/>
          </a:p>
        </p:txBody>
      </p:sp>
      <p:sp>
        <p:nvSpPr>
          <p:cNvPr id="1494" name="Google Shape;1494;p55"/>
          <p:cNvSpPr txBox="1"/>
          <p:nvPr>
            <p:ph idx="6" type="title"/>
          </p:nvPr>
        </p:nvSpPr>
        <p:spPr>
          <a:xfrm>
            <a:off x="6251225" y="2771299"/>
            <a:ext cx="1684500" cy="2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a:t>
            </a:r>
            <a:endParaRPr/>
          </a:p>
        </p:txBody>
      </p:sp>
      <p:sp>
        <p:nvSpPr>
          <p:cNvPr id="1495" name="Google Shape;1495;p55"/>
          <p:cNvSpPr/>
          <p:nvPr/>
        </p:nvSpPr>
        <p:spPr>
          <a:xfrm>
            <a:off x="6678525" y="1824075"/>
            <a:ext cx="830100" cy="830100"/>
          </a:xfrm>
          <a:prstGeom prst="ellipse">
            <a:avLst/>
          </a:prstGeom>
          <a:noFill/>
          <a:ln cap="flat" cmpd="sng" w="19050">
            <a:solidFill>
              <a:schemeClr val="lt2"/>
            </a:solidFill>
            <a:prstDash val="solid"/>
            <a:round/>
            <a:headEnd len="sm" w="sm" type="none"/>
            <a:tailEnd len="sm" w="sm" type="none"/>
          </a:ln>
          <a:effectLst>
            <a:outerShdw blurRad="85725"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5"/>
          <p:cNvSpPr/>
          <p:nvPr/>
        </p:nvSpPr>
        <p:spPr>
          <a:xfrm>
            <a:off x="4157000" y="1824075"/>
            <a:ext cx="830100" cy="830100"/>
          </a:xfrm>
          <a:prstGeom prst="ellipse">
            <a:avLst/>
          </a:prstGeom>
          <a:noFill/>
          <a:ln cap="flat" cmpd="sng" w="19050">
            <a:solidFill>
              <a:schemeClr val="lt2"/>
            </a:solidFill>
            <a:prstDash val="solid"/>
            <a:round/>
            <a:headEnd len="sm" w="sm" type="none"/>
            <a:tailEnd len="sm" w="sm" type="none"/>
          </a:ln>
          <a:effectLst>
            <a:outerShdw blurRad="85725"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7" name="Google Shape;1497;p55"/>
          <p:cNvGrpSpPr/>
          <p:nvPr/>
        </p:nvGrpSpPr>
        <p:grpSpPr>
          <a:xfrm>
            <a:off x="4436145" y="1951595"/>
            <a:ext cx="258272" cy="588592"/>
            <a:chOff x="4436145" y="1951595"/>
            <a:chExt cx="258272" cy="588592"/>
          </a:xfrm>
        </p:grpSpPr>
        <p:sp>
          <p:nvSpPr>
            <p:cNvPr id="1498" name="Google Shape;1498;p55"/>
            <p:cNvSpPr/>
            <p:nvPr/>
          </p:nvSpPr>
          <p:spPr>
            <a:xfrm>
              <a:off x="4571665" y="2216540"/>
              <a:ext cx="58659" cy="323648"/>
            </a:xfrm>
            <a:custGeom>
              <a:rect b="b" l="l" r="r" t="t"/>
              <a:pathLst>
                <a:path extrusionOk="0" h="6312" w="1144">
                  <a:moveTo>
                    <a:pt x="965" y="1"/>
                  </a:moveTo>
                  <a:cubicBezTo>
                    <a:pt x="882" y="1"/>
                    <a:pt x="810" y="72"/>
                    <a:pt x="810" y="168"/>
                  </a:cubicBezTo>
                  <a:lnTo>
                    <a:pt x="810" y="5716"/>
                  </a:lnTo>
                  <a:cubicBezTo>
                    <a:pt x="810" y="5847"/>
                    <a:pt x="703" y="5954"/>
                    <a:pt x="584" y="5966"/>
                  </a:cubicBezTo>
                  <a:cubicBezTo>
                    <a:pt x="453" y="5966"/>
                    <a:pt x="334" y="5859"/>
                    <a:pt x="334" y="5728"/>
                  </a:cubicBezTo>
                  <a:lnTo>
                    <a:pt x="334" y="4656"/>
                  </a:lnTo>
                  <a:cubicBezTo>
                    <a:pt x="334" y="4573"/>
                    <a:pt x="251" y="4490"/>
                    <a:pt x="167" y="4490"/>
                  </a:cubicBezTo>
                  <a:cubicBezTo>
                    <a:pt x="72" y="4490"/>
                    <a:pt x="1" y="4573"/>
                    <a:pt x="1" y="4656"/>
                  </a:cubicBezTo>
                  <a:lnTo>
                    <a:pt x="1" y="5728"/>
                  </a:lnTo>
                  <a:cubicBezTo>
                    <a:pt x="1" y="5966"/>
                    <a:pt x="167" y="6192"/>
                    <a:pt x="394" y="6276"/>
                  </a:cubicBezTo>
                  <a:cubicBezTo>
                    <a:pt x="453" y="6299"/>
                    <a:pt x="525" y="6311"/>
                    <a:pt x="596" y="6311"/>
                  </a:cubicBezTo>
                  <a:cubicBezTo>
                    <a:pt x="906" y="6299"/>
                    <a:pt x="1144" y="6037"/>
                    <a:pt x="1144" y="5728"/>
                  </a:cubicBezTo>
                  <a:lnTo>
                    <a:pt x="1144" y="180"/>
                  </a:lnTo>
                  <a:cubicBezTo>
                    <a:pt x="1144" y="72"/>
                    <a:pt x="1072" y="1"/>
                    <a:pt x="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5"/>
            <p:cNvSpPr/>
            <p:nvPr/>
          </p:nvSpPr>
          <p:spPr>
            <a:xfrm>
              <a:off x="4507571" y="1951595"/>
              <a:ext cx="114805" cy="114856"/>
            </a:xfrm>
            <a:custGeom>
              <a:rect b="b" l="l" r="r" t="t"/>
              <a:pathLst>
                <a:path extrusionOk="0" h="2240" w="2239">
                  <a:moveTo>
                    <a:pt x="1120" y="346"/>
                  </a:moveTo>
                  <a:cubicBezTo>
                    <a:pt x="1548" y="346"/>
                    <a:pt x="1894" y="679"/>
                    <a:pt x="1894" y="1120"/>
                  </a:cubicBezTo>
                  <a:cubicBezTo>
                    <a:pt x="1894" y="1548"/>
                    <a:pt x="1548" y="1894"/>
                    <a:pt x="1120" y="1894"/>
                  </a:cubicBezTo>
                  <a:cubicBezTo>
                    <a:pt x="691" y="1894"/>
                    <a:pt x="346" y="1548"/>
                    <a:pt x="346" y="1120"/>
                  </a:cubicBezTo>
                  <a:cubicBezTo>
                    <a:pt x="346" y="679"/>
                    <a:pt x="691" y="346"/>
                    <a:pt x="1120" y="346"/>
                  </a:cubicBezTo>
                  <a:close/>
                  <a:moveTo>
                    <a:pt x="1120" y="1"/>
                  </a:moveTo>
                  <a:cubicBezTo>
                    <a:pt x="513" y="1"/>
                    <a:pt x="1" y="513"/>
                    <a:pt x="1" y="1120"/>
                  </a:cubicBezTo>
                  <a:cubicBezTo>
                    <a:pt x="1" y="1727"/>
                    <a:pt x="513" y="2239"/>
                    <a:pt x="1120" y="2239"/>
                  </a:cubicBezTo>
                  <a:cubicBezTo>
                    <a:pt x="1727" y="2239"/>
                    <a:pt x="2239" y="1727"/>
                    <a:pt x="2239" y="1120"/>
                  </a:cubicBezTo>
                  <a:cubicBezTo>
                    <a:pt x="2239" y="513"/>
                    <a:pt x="1727"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5"/>
            <p:cNvSpPr/>
            <p:nvPr/>
          </p:nvSpPr>
          <p:spPr>
            <a:xfrm>
              <a:off x="4436145" y="2141471"/>
              <a:ext cx="152697" cy="398714"/>
            </a:xfrm>
            <a:custGeom>
              <a:rect b="b" l="l" r="r" t="t"/>
              <a:pathLst>
                <a:path extrusionOk="0" h="7776" w="2978">
                  <a:moveTo>
                    <a:pt x="1191" y="0"/>
                  </a:moveTo>
                  <a:cubicBezTo>
                    <a:pt x="977" y="0"/>
                    <a:pt x="798" y="179"/>
                    <a:pt x="798" y="393"/>
                  </a:cubicBezTo>
                  <a:lnTo>
                    <a:pt x="798" y="2894"/>
                  </a:lnTo>
                  <a:cubicBezTo>
                    <a:pt x="798" y="3025"/>
                    <a:pt x="691" y="3132"/>
                    <a:pt x="560" y="3132"/>
                  </a:cubicBezTo>
                  <a:cubicBezTo>
                    <a:pt x="429" y="3132"/>
                    <a:pt x="322" y="3025"/>
                    <a:pt x="322" y="2894"/>
                  </a:cubicBezTo>
                  <a:lnTo>
                    <a:pt x="322" y="2275"/>
                  </a:lnTo>
                  <a:cubicBezTo>
                    <a:pt x="322" y="2191"/>
                    <a:pt x="251" y="2120"/>
                    <a:pt x="155" y="2120"/>
                  </a:cubicBezTo>
                  <a:cubicBezTo>
                    <a:pt x="72" y="2120"/>
                    <a:pt x="1" y="2191"/>
                    <a:pt x="1" y="2275"/>
                  </a:cubicBezTo>
                  <a:lnTo>
                    <a:pt x="1" y="2894"/>
                  </a:lnTo>
                  <a:cubicBezTo>
                    <a:pt x="1" y="3203"/>
                    <a:pt x="251" y="3465"/>
                    <a:pt x="572" y="3465"/>
                  </a:cubicBezTo>
                  <a:cubicBezTo>
                    <a:pt x="894" y="3465"/>
                    <a:pt x="1156" y="3215"/>
                    <a:pt x="1156" y="2894"/>
                  </a:cubicBezTo>
                  <a:lnTo>
                    <a:pt x="1156" y="393"/>
                  </a:lnTo>
                  <a:cubicBezTo>
                    <a:pt x="1156" y="358"/>
                    <a:pt x="1191" y="334"/>
                    <a:pt x="1215" y="334"/>
                  </a:cubicBezTo>
                  <a:cubicBezTo>
                    <a:pt x="1251" y="334"/>
                    <a:pt x="1275" y="358"/>
                    <a:pt x="1275" y="393"/>
                  </a:cubicBezTo>
                  <a:lnTo>
                    <a:pt x="1275" y="7192"/>
                  </a:lnTo>
                  <a:cubicBezTo>
                    <a:pt x="1275" y="7501"/>
                    <a:pt x="1525" y="7775"/>
                    <a:pt x="1858" y="7775"/>
                  </a:cubicBezTo>
                  <a:cubicBezTo>
                    <a:pt x="2168" y="7775"/>
                    <a:pt x="2441" y="7513"/>
                    <a:pt x="2441" y="7192"/>
                  </a:cubicBezTo>
                  <a:lnTo>
                    <a:pt x="2441" y="4251"/>
                  </a:lnTo>
                  <a:cubicBezTo>
                    <a:pt x="2441" y="4168"/>
                    <a:pt x="2501" y="4132"/>
                    <a:pt x="2560" y="4132"/>
                  </a:cubicBezTo>
                  <a:cubicBezTo>
                    <a:pt x="2632" y="4132"/>
                    <a:pt x="2680" y="4191"/>
                    <a:pt x="2680" y="4251"/>
                  </a:cubicBezTo>
                  <a:lnTo>
                    <a:pt x="2644" y="5442"/>
                  </a:lnTo>
                  <a:cubicBezTo>
                    <a:pt x="2644" y="5525"/>
                    <a:pt x="2715" y="5596"/>
                    <a:pt x="2810" y="5596"/>
                  </a:cubicBezTo>
                  <a:cubicBezTo>
                    <a:pt x="2894" y="5596"/>
                    <a:pt x="2977" y="5525"/>
                    <a:pt x="2977" y="5442"/>
                  </a:cubicBezTo>
                  <a:lnTo>
                    <a:pt x="2977" y="4251"/>
                  </a:lnTo>
                  <a:cubicBezTo>
                    <a:pt x="2977" y="3989"/>
                    <a:pt x="2763" y="3787"/>
                    <a:pt x="2513" y="3787"/>
                  </a:cubicBezTo>
                  <a:cubicBezTo>
                    <a:pt x="2263" y="3787"/>
                    <a:pt x="2048" y="3989"/>
                    <a:pt x="2048" y="4251"/>
                  </a:cubicBezTo>
                  <a:lnTo>
                    <a:pt x="2048" y="7192"/>
                  </a:lnTo>
                  <a:cubicBezTo>
                    <a:pt x="2048" y="7323"/>
                    <a:pt x="1941" y="7430"/>
                    <a:pt x="1810" y="7430"/>
                  </a:cubicBezTo>
                  <a:cubicBezTo>
                    <a:pt x="1679" y="7430"/>
                    <a:pt x="1572" y="7323"/>
                    <a:pt x="1572" y="7192"/>
                  </a:cubicBezTo>
                  <a:lnTo>
                    <a:pt x="1572" y="393"/>
                  </a:lnTo>
                  <a:cubicBezTo>
                    <a:pt x="1572" y="179"/>
                    <a:pt x="1394" y="0"/>
                    <a:pt x="1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5"/>
            <p:cNvSpPr/>
            <p:nvPr/>
          </p:nvSpPr>
          <p:spPr>
            <a:xfrm>
              <a:off x="4436145" y="2076761"/>
              <a:ext cx="258272" cy="243044"/>
            </a:xfrm>
            <a:custGeom>
              <a:rect b="b" l="l" r="r" t="t"/>
              <a:pathLst>
                <a:path extrusionOk="0" h="4740" w="5037">
                  <a:moveTo>
                    <a:pt x="1429" y="0"/>
                  </a:moveTo>
                  <a:cubicBezTo>
                    <a:pt x="632" y="0"/>
                    <a:pt x="1" y="643"/>
                    <a:pt x="1" y="1429"/>
                  </a:cubicBezTo>
                  <a:lnTo>
                    <a:pt x="1" y="2858"/>
                  </a:lnTo>
                  <a:cubicBezTo>
                    <a:pt x="1" y="2953"/>
                    <a:pt x="72" y="3025"/>
                    <a:pt x="155" y="3025"/>
                  </a:cubicBezTo>
                  <a:cubicBezTo>
                    <a:pt x="251" y="3025"/>
                    <a:pt x="322" y="2953"/>
                    <a:pt x="322" y="2858"/>
                  </a:cubicBezTo>
                  <a:lnTo>
                    <a:pt x="322" y="1429"/>
                  </a:lnTo>
                  <a:cubicBezTo>
                    <a:pt x="322" y="822"/>
                    <a:pt x="810" y="334"/>
                    <a:pt x="1429" y="334"/>
                  </a:cubicBezTo>
                  <a:lnTo>
                    <a:pt x="3608" y="334"/>
                  </a:lnTo>
                  <a:cubicBezTo>
                    <a:pt x="4227" y="334"/>
                    <a:pt x="4715" y="822"/>
                    <a:pt x="4715" y="1429"/>
                  </a:cubicBezTo>
                  <a:lnTo>
                    <a:pt x="4715" y="4144"/>
                  </a:lnTo>
                  <a:cubicBezTo>
                    <a:pt x="4715" y="4275"/>
                    <a:pt x="4608" y="4382"/>
                    <a:pt x="4489" y="4394"/>
                  </a:cubicBezTo>
                  <a:cubicBezTo>
                    <a:pt x="4358" y="4394"/>
                    <a:pt x="4239" y="4287"/>
                    <a:pt x="4239" y="4156"/>
                  </a:cubicBezTo>
                  <a:lnTo>
                    <a:pt x="4239" y="1655"/>
                  </a:lnTo>
                  <a:cubicBezTo>
                    <a:pt x="4239" y="1441"/>
                    <a:pt x="4061" y="1262"/>
                    <a:pt x="3846" y="1262"/>
                  </a:cubicBezTo>
                  <a:cubicBezTo>
                    <a:pt x="3644" y="1262"/>
                    <a:pt x="3465" y="1441"/>
                    <a:pt x="3465" y="1655"/>
                  </a:cubicBezTo>
                  <a:lnTo>
                    <a:pt x="3465" y="2239"/>
                  </a:lnTo>
                  <a:cubicBezTo>
                    <a:pt x="3465" y="2322"/>
                    <a:pt x="3537" y="2394"/>
                    <a:pt x="3632" y="2394"/>
                  </a:cubicBezTo>
                  <a:cubicBezTo>
                    <a:pt x="3715" y="2394"/>
                    <a:pt x="3787" y="2322"/>
                    <a:pt x="3787" y="2239"/>
                  </a:cubicBezTo>
                  <a:lnTo>
                    <a:pt x="3787" y="1655"/>
                  </a:lnTo>
                  <a:cubicBezTo>
                    <a:pt x="3787" y="1620"/>
                    <a:pt x="3814" y="1602"/>
                    <a:pt x="3840" y="1602"/>
                  </a:cubicBezTo>
                  <a:cubicBezTo>
                    <a:pt x="3867" y="1602"/>
                    <a:pt x="3894" y="1620"/>
                    <a:pt x="3894" y="1655"/>
                  </a:cubicBezTo>
                  <a:lnTo>
                    <a:pt x="3894" y="4156"/>
                  </a:lnTo>
                  <a:cubicBezTo>
                    <a:pt x="3894" y="4382"/>
                    <a:pt x="4049" y="4596"/>
                    <a:pt x="4251" y="4691"/>
                  </a:cubicBezTo>
                  <a:cubicBezTo>
                    <a:pt x="4323" y="4715"/>
                    <a:pt x="4406" y="4739"/>
                    <a:pt x="4489" y="4739"/>
                  </a:cubicBezTo>
                  <a:cubicBezTo>
                    <a:pt x="4799" y="4715"/>
                    <a:pt x="5037" y="4465"/>
                    <a:pt x="5037" y="4156"/>
                  </a:cubicBezTo>
                  <a:lnTo>
                    <a:pt x="5037" y="1429"/>
                  </a:lnTo>
                  <a:cubicBezTo>
                    <a:pt x="5037" y="643"/>
                    <a:pt x="4406" y="0"/>
                    <a:pt x="3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2" name="Google Shape;1502;p55"/>
          <p:cNvSpPr/>
          <p:nvPr/>
        </p:nvSpPr>
        <p:spPr>
          <a:xfrm>
            <a:off x="1635475" y="1830850"/>
            <a:ext cx="830100" cy="830100"/>
          </a:xfrm>
          <a:prstGeom prst="ellipse">
            <a:avLst/>
          </a:prstGeom>
          <a:noFill/>
          <a:ln cap="flat" cmpd="sng" w="19050">
            <a:solidFill>
              <a:schemeClr val="lt2"/>
            </a:solidFill>
            <a:prstDash val="solid"/>
            <a:round/>
            <a:headEnd len="sm" w="sm" type="none"/>
            <a:tailEnd len="sm" w="sm" type="none"/>
          </a:ln>
          <a:effectLst>
            <a:outerShdw blurRad="85725" rotWithShape="0" algn="bl">
              <a:schemeClr val="accent6">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3" name="Google Shape;1503;p55"/>
          <p:cNvGrpSpPr/>
          <p:nvPr/>
        </p:nvGrpSpPr>
        <p:grpSpPr>
          <a:xfrm>
            <a:off x="1747088" y="1951612"/>
            <a:ext cx="606872" cy="588587"/>
            <a:chOff x="1408777" y="3680964"/>
            <a:chExt cx="357720" cy="355148"/>
          </a:xfrm>
        </p:grpSpPr>
        <p:sp>
          <p:nvSpPr>
            <p:cNvPr id="1504" name="Google Shape;1504;p55"/>
            <p:cNvSpPr/>
            <p:nvPr/>
          </p:nvSpPr>
          <p:spPr>
            <a:xfrm>
              <a:off x="1510488"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5"/>
            <p:cNvSpPr/>
            <p:nvPr/>
          </p:nvSpPr>
          <p:spPr>
            <a:xfrm>
              <a:off x="1627315"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5"/>
            <p:cNvSpPr/>
            <p:nvPr/>
          </p:nvSpPr>
          <p:spPr>
            <a:xfrm>
              <a:off x="1525604" y="3908806"/>
              <a:ext cx="123305" cy="33152"/>
            </a:xfrm>
            <a:custGeom>
              <a:rect b="b" l="l" r="r" t="t"/>
              <a:pathLst>
                <a:path extrusionOk="0" h="1044" w="3883">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5"/>
            <p:cNvSpPr/>
            <p:nvPr/>
          </p:nvSpPr>
          <p:spPr>
            <a:xfrm>
              <a:off x="1408777" y="3680964"/>
              <a:ext cx="298338" cy="296528"/>
            </a:xfrm>
            <a:custGeom>
              <a:rect b="b" l="l" r="r" t="t"/>
              <a:pathLst>
                <a:path extrusionOk="0" h="9338" w="9395">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5"/>
            <p:cNvSpPr/>
            <p:nvPr/>
          </p:nvSpPr>
          <p:spPr>
            <a:xfrm>
              <a:off x="1468508" y="3739075"/>
              <a:ext cx="297989" cy="297036"/>
            </a:xfrm>
            <a:custGeom>
              <a:rect b="b" l="l" r="r" t="t"/>
              <a:pathLst>
                <a:path extrusionOk="0" h="9354" w="9384">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55"/>
          <p:cNvGrpSpPr/>
          <p:nvPr/>
        </p:nvGrpSpPr>
        <p:grpSpPr>
          <a:xfrm>
            <a:off x="6790157" y="1951604"/>
            <a:ext cx="606850" cy="588587"/>
            <a:chOff x="4687894" y="2289713"/>
            <a:chExt cx="359594" cy="353909"/>
          </a:xfrm>
        </p:grpSpPr>
        <p:sp>
          <p:nvSpPr>
            <p:cNvPr id="1510" name="Google Shape;1510;p55"/>
            <p:cNvSpPr/>
            <p:nvPr/>
          </p:nvSpPr>
          <p:spPr>
            <a:xfrm>
              <a:off x="4955207" y="2477227"/>
              <a:ext cx="34041" cy="22356"/>
            </a:xfrm>
            <a:custGeom>
              <a:rect b="b" l="l" r="r" t="t"/>
              <a:pathLst>
                <a:path extrusionOk="0" h="704" w="1072">
                  <a:moveTo>
                    <a:pt x="167" y="1"/>
                  </a:moveTo>
                  <a:cubicBezTo>
                    <a:pt x="72" y="1"/>
                    <a:pt x="0" y="72"/>
                    <a:pt x="0" y="168"/>
                  </a:cubicBezTo>
                  <a:cubicBezTo>
                    <a:pt x="0" y="465"/>
                    <a:pt x="238" y="703"/>
                    <a:pt x="536" y="703"/>
                  </a:cubicBezTo>
                  <a:cubicBezTo>
                    <a:pt x="834" y="703"/>
                    <a:pt x="1072" y="465"/>
                    <a:pt x="1072" y="168"/>
                  </a:cubicBezTo>
                  <a:cubicBezTo>
                    <a:pt x="1072" y="72"/>
                    <a:pt x="1000" y="1"/>
                    <a:pt x="905" y="1"/>
                  </a:cubicBezTo>
                  <a:cubicBezTo>
                    <a:pt x="822" y="1"/>
                    <a:pt x="750" y="72"/>
                    <a:pt x="750" y="168"/>
                  </a:cubicBezTo>
                  <a:cubicBezTo>
                    <a:pt x="750" y="287"/>
                    <a:pt x="655" y="370"/>
                    <a:pt x="536" y="370"/>
                  </a:cubicBezTo>
                  <a:cubicBezTo>
                    <a:pt x="417" y="370"/>
                    <a:pt x="334" y="287"/>
                    <a:pt x="334" y="168"/>
                  </a:cubicBezTo>
                  <a:cubicBezTo>
                    <a:pt x="334" y="72"/>
                    <a:pt x="250"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5"/>
            <p:cNvSpPr/>
            <p:nvPr/>
          </p:nvSpPr>
          <p:spPr>
            <a:xfrm>
              <a:off x="4687894" y="2289713"/>
              <a:ext cx="359594" cy="353909"/>
            </a:xfrm>
            <a:custGeom>
              <a:rect b="b" l="l" r="r" t="t"/>
              <a:pathLst>
                <a:path extrusionOk="0" h="11145" w="11324">
                  <a:moveTo>
                    <a:pt x="9180" y="3036"/>
                  </a:moveTo>
                  <a:cubicBezTo>
                    <a:pt x="9204" y="3036"/>
                    <a:pt x="9228" y="3036"/>
                    <a:pt x="9240" y="3048"/>
                  </a:cubicBezTo>
                  <a:cubicBezTo>
                    <a:pt x="9299" y="3108"/>
                    <a:pt x="9371" y="3417"/>
                    <a:pt x="9299" y="3977"/>
                  </a:cubicBezTo>
                  <a:cubicBezTo>
                    <a:pt x="9240" y="4513"/>
                    <a:pt x="9061" y="4989"/>
                    <a:pt x="8895" y="5072"/>
                  </a:cubicBezTo>
                  <a:cubicBezTo>
                    <a:pt x="8813" y="5119"/>
                    <a:pt x="8682" y="5149"/>
                    <a:pt x="8533" y="5149"/>
                  </a:cubicBezTo>
                  <a:cubicBezTo>
                    <a:pt x="8336" y="5149"/>
                    <a:pt x="8108" y="5096"/>
                    <a:pt x="7918" y="4953"/>
                  </a:cubicBezTo>
                  <a:cubicBezTo>
                    <a:pt x="7573" y="4703"/>
                    <a:pt x="7466" y="4263"/>
                    <a:pt x="7585" y="3667"/>
                  </a:cubicBezTo>
                  <a:cubicBezTo>
                    <a:pt x="7597" y="3608"/>
                    <a:pt x="7644" y="3572"/>
                    <a:pt x="7704" y="3537"/>
                  </a:cubicBezTo>
                  <a:cubicBezTo>
                    <a:pt x="8526" y="3167"/>
                    <a:pt x="9002" y="3036"/>
                    <a:pt x="9180" y="3036"/>
                  </a:cubicBezTo>
                  <a:close/>
                  <a:moveTo>
                    <a:pt x="620" y="5608"/>
                  </a:moveTo>
                  <a:cubicBezTo>
                    <a:pt x="691" y="5620"/>
                    <a:pt x="798" y="5703"/>
                    <a:pt x="858" y="5846"/>
                  </a:cubicBezTo>
                  <a:cubicBezTo>
                    <a:pt x="870" y="5882"/>
                    <a:pt x="894" y="5942"/>
                    <a:pt x="894" y="6001"/>
                  </a:cubicBezTo>
                  <a:cubicBezTo>
                    <a:pt x="667" y="5953"/>
                    <a:pt x="501" y="5882"/>
                    <a:pt x="453" y="5799"/>
                  </a:cubicBezTo>
                  <a:cubicBezTo>
                    <a:pt x="441" y="5775"/>
                    <a:pt x="489" y="5703"/>
                    <a:pt x="501" y="5668"/>
                  </a:cubicBezTo>
                  <a:cubicBezTo>
                    <a:pt x="548" y="5608"/>
                    <a:pt x="572" y="5608"/>
                    <a:pt x="608" y="5608"/>
                  </a:cubicBezTo>
                  <a:close/>
                  <a:moveTo>
                    <a:pt x="5073" y="0"/>
                  </a:moveTo>
                  <a:cubicBezTo>
                    <a:pt x="4477" y="0"/>
                    <a:pt x="3906" y="238"/>
                    <a:pt x="3477" y="655"/>
                  </a:cubicBezTo>
                  <a:cubicBezTo>
                    <a:pt x="3049" y="1084"/>
                    <a:pt x="2822" y="1632"/>
                    <a:pt x="2822" y="2239"/>
                  </a:cubicBezTo>
                  <a:cubicBezTo>
                    <a:pt x="2822" y="2834"/>
                    <a:pt x="3061" y="3406"/>
                    <a:pt x="3477" y="3834"/>
                  </a:cubicBezTo>
                  <a:cubicBezTo>
                    <a:pt x="3596" y="3953"/>
                    <a:pt x="3727" y="4060"/>
                    <a:pt x="3882" y="4144"/>
                  </a:cubicBezTo>
                  <a:cubicBezTo>
                    <a:pt x="3775" y="4179"/>
                    <a:pt x="3668" y="4203"/>
                    <a:pt x="3584" y="4239"/>
                  </a:cubicBezTo>
                  <a:cubicBezTo>
                    <a:pt x="3489" y="4263"/>
                    <a:pt x="3453" y="4358"/>
                    <a:pt x="3477" y="4441"/>
                  </a:cubicBezTo>
                  <a:cubicBezTo>
                    <a:pt x="3505" y="4515"/>
                    <a:pt x="3561" y="4560"/>
                    <a:pt x="3629" y="4560"/>
                  </a:cubicBezTo>
                  <a:cubicBezTo>
                    <a:pt x="3649" y="4560"/>
                    <a:pt x="3670" y="4557"/>
                    <a:pt x="3692" y="4549"/>
                  </a:cubicBezTo>
                  <a:cubicBezTo>
                    <a:pt x="4138" y="4400"/>
                    <a:pt x="4608" y="4325"/>
                    <a:pt x="5079" y="4325"/>
                  </a:cubicBezTo>
                  <a:cubicBezTo>
                    <a:pt x="5549" y="4325"/>
                    <a:pt x="6019" y="4400"/>
                    <a:pt x="6466" y="4549"/>
                  </a:cubicBezTo>
                  <a:cubicBezTo>
                    <a:pt x="6490" y="4549"/>
                    <a:pt x="6501" y="4560"/>
                    <a:pt x="6525" y="4560"/>
                  </a:cubicBezTo>
                  <a:cubicBezTo>
                    <a:pt x="6609" y="4560"/>
                    <a:pt x="6668" y="4525"/>
                    <a:pt x="6680" y="4441"/>
                  </a:cubicBezTo>
                  <a:cubicBezTo>
                    <a:pt x="6704" y="4358"/>
                    <a:pt x="6668" y="4263"/>
                    <a:pt x="6573" y="4239"/>
                  </a:cubicBezTo>
                  <a:cubicBezTo>
                    <a:pt x="6466" y="4203"/>
                    <a:pt x="6370" y="4179"/>
                    <a:pt x="6275" y="4144"/>
                  </a:cubicBezTo>
                  <a:cubicBezTo>
                    <a:pt x="6406" y="4060"/>
                    <a:pt x="6549" y="3953"/>
                    <a:pt x="6680" y="3834"/>
                  </a:cubicBezTo>
                  <a:cubicBezTo>
                    <a:pt x="6787" y="3727"/>
                    <a:pt x="6882" y="3608"/>
                    <a:pt x="6966" y="3477"/>
                  </a:cubicBezTo>
                  <a:cubicBezTo>
                    <a:pt x="7002" y="3489"/>
                    <a:pt x="7049" y="3489"/>
                    <a:pt x="7097" y="3513"/>
                  </a:cubicBezTo>
                  <a:lnTo>
                    <a:pt x="7275" y="3548"/>
                  </a:lnTo>
                  <a:lnTo>
                    <a:pt x="7275" y="3572"/>
                  </a:lnTo>
                  <a:cubicBezTo>
                    <a:pt x="7204" y="3953"/>
                    <a:pt x="7204" y="4287"/>
                    <a:pt x="7287" y="4560"/>
                  </a:cubicBezTo>
                  <a:cubicBezTo>
                    <a:pt x="7359" y="4822"/>
                    <a:pt x="7513" y="5025"/>
                    <a:pt x="7716" y="5180"/>
                  </a:cubicBezTo>
                  <a:cubicBezTo>
                    <a:pt x="7954" y="5358"/>
                    <a:pt x="8252" y="5430"/>
                    <a:pt x="8526" y="5430"/>
                  </a:cubicBezTo>
                  <a:cubicBezTo>
                    <a:pt x="8728" y="5430"/>
                    <a:pt x="8907" y="5382"/>
                    <a:pt x="9049" y="5311"/>
                  </a:cubicBezTo>
                  <a:cubicBezTo>
                    <a:pt x="9192" y="5215"/>
                    <a:pt x="9323" y="5037"/>
                    <a:pt x="9430" y="4763"/>
                  </a:cubicBezTo>
                  <a:cubicBezTo>
                    <a:pt x="9478" y="4822"/>
                    <a:pt x="9526" y="4882"/>
                    <a:pt x="9561" y="4930"/>
                  </a:cubicBezTo>
                  <a:cubicBezTo>
                    <a:pt x="9740" y="5168"/>
                    <a:pt x="9859" y="5418"/>
                    <a:pt x="9954" y="5692"/>
                  </a:cubicBezTo>
                  <a:cubicBezTo>
                    <a:pt x="10002" y="5858"/>
                    <a:pt x="10133" y="5977"/>
                    <a:pt x="10300" y="6037"/>
                  </a:cubicBezTo>
                  <a:lnTo>
                    <a:pt x="10752" y="6192"/>
                  </a:lnTo>
                  <a:cubicBezTo>
                    <a:pt x="10871" y="6239"/>
                    <a:pt x="10966" y="6334"/>
                    <a:pt x="10966" y="6465"/>
                  </a:cubicBezTo>
                  <a:lnTo>
                    <a:pt x="10966" y="7239"/>
                  </a:lnTo>
                  <a:cubicBezTo>
                    <a:pt x="10966" y="7382"/>
                    <a:pt x="10895" y="7477"/>
                    <a:pt x="10752" y="7525"/>
                  </a:cubicBezTo>
                  <a:lnTo>
                    <a:pt x="10014" y="7763"/>
                  </a:lnTo>
                  <a:cubicBezTo>
                    <a:pt x="9895" y="7811"/>
                    <a:pt x="9788" y="7882"/>
                    <a:pt x="9728" y="8001"/>
                  </a:cubicBezTo>
                  <a:cubicBezTo>
                    <a:pt x="9430" y="8513"/>
                    <a:pt x="8966" y="8930"/>
                    <a:pt x="8359" y="9252"/>
                  </a:cubicBezTo>
                  <a:cubicBezTo>
                    <a:pt x="8287" y="9287"/>
                    <a:pt x="8240" y="9359"/>
                    <a:pt x="8228" y="9430"/>
                  </a:cubicBezTo>
                  <a:lnTo>
                    <a:pt x="7990" y="10692"/>
                  </a:lnTo>
                  <a:cubicBezTo>
                    <a:pt x="7990" y="10728"/>
                    <a:pt x="7954" y="10752"/>
                    <a:pt x="7918" y="10752"/>
                  </a:cubicBezTo>
                  <a:lnTo>
                    <a:pt x="7144" y="10752"/>
                  </a:lnTo>
                  <a:cubicBezTo>
                    <a:pt x="7109" y="10752"/>
                    <a:pt x="7085" y="10728"/>
                    <a:pt x="7061" y="10692"/>
                  </a:cubicBezTo>
                  <a:lnTo>
                    <a:pt x="6930" y="10002"/>
                  </a:lnTo>
                  <a:cubicBezTo>
                    <a:pt x="6897" y="9868"/>
                    <a:pt x="6800" y="9786"/>
                    <a:pt x="6661" y="9786"/>
                  </a:cubicBezTo>
                  <a:cubicBezTo>
                    <a:pt x="6652" y="9786"/>
                    <a:pt x="6642" y="9787"/>
                    <a:pt x="6632" y="9787"/>
                  </a:cubicBezTo>
                  <a:cubicBezTo>
                    <a:pt x="6299" y="9835"/>
                    <a:pt x="5954" y="9859"/>
                    <a:pt x="5608" y="9859"/>
                  </a:cubicBezTo>
                  <a:cubicBezTo>
                    <a:pt x="5358" y="9859"/>
                    <a:pt x="5097" y="9847"/>
                    <a:pt x="4846" y="9823"/>
                  </a:cubicBezTo>
                  <a:cubicBezTo>
                    <a:pt x="4833" y="9821"/>
                    <a:pt x="4819" y="9819"/>
                    <a:pt x="4806" y="9819"/>
                  </a:cubicBezTo>
                  <a:cubicBezTo>
                    <a:pt x="4692" y="9819"/>
                    <a:pt x="4593" y="9908"/>
                    <a:pt x="4561" y="10025"/>
                  </a:cubicBezTo>
                  <a:lnTo>
                    <a:pt x="4442" y="10692"/>
                  </a:lnTo>
                  <a:cubicBezTo>
                    <a:pt x="4442" y="10728"/>
                    <a:pt x="4418" y="10752"/>
                    <a:pt x="4370" y="10752"/>
                  </a:cubicBezTo>
                  <a:lnTo>
                    <a:pt x="3596" y="10752"/>
                  </a:lnTo>
                  <a:cubicBezTo>
                    <a:pt x="3573" y="10752"/>
                    <a:pt x="3537" y="10728"/>
                    <a:pt x="3525" y="10692"/>
                  </a:cubicBezTo>
                  <a:lnTo>
                    <a:pt x="3299" y="9502"/>
                  </a:lnTo>
                  <a:cubicBezTo>
                    <a:pt x="3287" y="9430"/>
                    <a:pt x="3239" y="9359"/>
                    <a:pt x="3168" y="9323"/>
                  </a:cubicBezTo>
                  <a:cubicBezTo>
                    <a:pt x="2108" y="8763"/>
                    <a:pt x="1560" y="7823"/>
                    <a:pt x="1560" y="6620"/>
                  </a:cubicBezTo>
                  <a:cubicBezTo>
                    <a:pt x="1560" y="6013"/>
                    <a:pt x="1691" y="5477"/>
                    <a:pt x="1965" y="5013"/>
                  </a:cubicBezTo>
                  <a:cubicBezTo>
                    <a:pt x="2215" y="4584"/>
                    <a:pt x="2572" y="4239"/>
                    <a:pt x="3037" y="3965"/>
                  </a:cubicBezTo>
                  <a:cubicBezTo>
                    <a:pt x="3108" y="3929"/>
                    <a:pt x="3132" y="3822"/>
                    <a:pt x="3096" y="3751"/>
                  </a:cubicBezTo>
                  <a:cubicBezTo>
                    <a:pt x="3065" y="3696"/>
                    <a:pt x="3008" y="3667"/>
                    <a:pt x="2952" y="3667"/>
                  </a:cubicBezTo>
                  <a:cubicBezTo>
                    <a:pt x="2923" y="3667"/>
                    <a:pt x="2895" y="3675"/>
                    <a:pt x="2870" y="3691"/>
                  </a:cubicBezTo>
                  <a:cubicBezTo>
                    <a:pt x="1977" y="4203"/>
                    <a:pt x="1429" y="5013"/>
                    <a:pt x="1275" y="6025"/>
                  </a:cubicBezTo>
                  <a:lnTo>
                    <a:pt x="1227" y="6025"/>
                  </a:lnTo>
                  <a:cubicBezTo>
                    <a:pt x="1227" y="5918"/>
                    <a:pt x="1215" y="5799"/>
                    <a:pt x="1167" y="5692"/>
                  </a:cubicBezTo>
                  <a:cubicBezTo>
                    <a:pt x="1084" y="5453"/>
                    <a:pt x="870" y="5299"/>
                    <a:pt x="667" y="5263"/>
                  </a:cubicBezTo>
                  <a:cubicBezTo>
                    <a:pt x="654" y="5262"/>
                    <a:pt x="640" y="5261"/>
                    <a:pt x="626" y="5261"/>
                  </a:cubicBezTo>
                  <a:cubicBezTo>
                    <a:pt x="474" y="5261"/>
                    <a:pt x="326" y="5323"/>
                    <a:pt x="239" y="5465"/>
                  </a:cubicBezTo>
                  <a:cubicBezTo>
                    <a:pt x="72" y="5668"/>
                    <a:pt x="96" y="5834"/>
                    <a:pt x="144" y="5942"/>
                  </a:cubicBezTo>
                  <a:cubicBezTo>
                    <a:pt x="239" y="6096"/>
                    <a:pt x="441" y="6239"/>
                    <a:pt x="798" y="6311"/>
                  </a:cubicBezTo>
                  <a:cubicBezTo>
                    <a:pt x="786" y="6323"/>
                    <a:pt x="786" y="6334"/>
                    <a:pt x="775" y="6358"/>
                  </a:cubicBezTo>
                  <a:cubicBezTo>
                    <a:pt x="560" y="6620"/>
                    <a:pt x="310" y="6680"/>
                    <a:pt x="155" y="6680"/>
                  </a:cubicBezTo>
                  <a:cubicBezTo>
                    <a:pt x="72" y="6680"/>
                    <a:pt x="1" y="6751"/>
                    <a:pt x="1" y="6858"/>
                  </a:cubicBezTo>
                  <a:cubicBezTo>
                    <a:pt x="1" y="6954"/>
                    <a:pt x="72" y="7025"/>
                    <a:pt x="155" y="7037"/>
                  </a:cubicBezTo>
                  <a:lnTo>
                    <a:pt x="191" y="7037"/>
                  </a:lnTo>
                  <a:cubicBezTo>
                    <a:pt x="394" y="7037"/>
                    <a:pt x="715" y="6966"/>
                    <a:pt x="1025" y="6573"/>
                  </a:cubicBezTo>
                  <a:cubicBezTo>
                    <a:pt x="1072" y="6513"/>
                    <a:pt x="1108" y="6442"/>
                    <a:pt x="1144" y="6382"/>
                  </a:cubicBezTo>
                  <a:cubicBezTo>
                    <a:pt x="1167" y="6382"/>
                    <a:pt x="1203" y="6382"/>
                    <a:pt x="1227" y="6394"/>
                  </a:cubicBezTo>
                  <a:cubicBezTo>
                    <a:pt x="1227" y="6489"/>
                    <a:pt x="1215" y="6573"/>
                    <a:pt x="1215" y="6668"/>
                  </a:cubicBezTo>
                  <a:cubicBezTo>
                    <a:pt x="1215" y="7347"/>
                    <a:pt x="1382" y="7954"/>
                    <a:pt x="1703" y="8478"/>
                  </a:cubicBezTo>
                  <a:cubicBezTo>
                    <a:pt x="2001" y="8954"/>
                    <a:pt x="2441" y="9359"/>
                    <a:pt x="2977" y="9644"/>
                  </a:cubicBezTo>
                  <a:lnTo>
                    <a:pt x="3192" y="10799"/>
                  </a:lnTo>
                  <a:cubicBezTo>
                    <a:pt x="3227" y="11002"/>
                    <a:pt x="3406" y="11133"/>
                    <a:pt x="3596" y="11133"/>
                  </a:cubicBezTo>
                  <a:lnTo>
                    <a:pt x="4370" y="11133"/>
                  </a:lnTo>
                  <a:cubicBezTo>
                    <a:pt x="4561" y="11133"/>
                    <a:pt x="4727" y="11002"/>
                    <a:pt x="4775" y="10799"/>
                  </a:cubicBezTo>
                  <a:lnTo>
                    <a:pt x="4894" y="10204"/>
                  </a:lnTo>
                  <a:cubicBezTo>
                    <a:pt x="5132" y="10240"/>
                    <a:pt x="5370" y="10252"/>
                    <a:pt x="5620" y="10252"/>
                  </a:cubicBezTo>
                  <a:cubicBezTo>
                    <a:pt x="5966" y="10252"/>
                    <a:pt x="6311" y="10228"/>
                    <a:pt x="6632" y="10180"/>
                  </a:cubicBezTo>
                  <a:lnTo>
                    <a:pt x="6751" y="10823"/>
                  </a:lnTo>
                  <a:cubicBezTo>
                    <a:pt x="6787" y="11014"/>
                    <a:pt x="6966" y="11145"/>
                    <a:pt x="7156" y="11145"/>
                  </a:cubicBezTo>
                  <a:lnTo>
                    <a:pt x="7930" y="11145"/>
                  </a:lnTo>
                  <a:cubicBezTo>
                    <a:pt x="8121" y="11145"/>
                    <a:pt x="8287" y="11014"/>
                    <a:pt x="8335" y="10823"/>
                  </a:cubicBezTo>
                  <a:lnTo>
                    <a:pt x="8573" y="9585"/>
                  </a:lnTo>
                  <a:cubicBezTo>
                    <a:pt x="9228" y="9240"/>
                    <a:pt x="9716" y="8775"/>
                    <a:pt x="10038" y="8228"/>
                  </a:cubicBezTo>
                  <a:cubicBezTo>
                    <a:pt x="10073" y="8180"/>
                    <a:pt x="10097" y="8156"/>
                    <a:pt x="10145" y="8132"/>
                  </a:cubicBezTo>
                  <a:lnTo>
                    <a:pt x="10895" y="7894"/>
                  </a:lnTo>
                  <a:cubicBezTo>
                    <a:pt x="11145" y="7811"/>
                    <a:pt x="11323" y="7573"/>
                    <a:pt x="11323" y="7299"/>
                  </a:cubicBezTo>
                  <a:lnTo>
                    <a:pt x="11323" y="6525"/>
                  </a:lnTo>
                  <a:cubicBezTo>
                    <a:pt x="11312" y="6251"/>
                    <a:pt x="11133" y="6013"/>
                    <a:pt x="10871" y="5918"/>
                  </a:cubicBezTo>
                  <a:lnTo>
                    <a:pt x="10419" y="5775"/>
                  </a:lnTo>
                  <a:cubicBezTo>
                    <a:pt x="10359" y="5763"/>
                    <a:pt x="10311" y="5715"/>
                    <a:pt x="10300" y="5644"/>
                  </a:cubicBezTo>
                  <a:cubicBezTo>
                    <a:pt x="10192" y="5322"/>
                    <a:pt x="10061" y="5049"/>
                    <a:pt x="9859" y="4775"/>
                  </a:cubicBezTo>
                  <a:cubicBezTo>
                    <a:pt x="9776" y="4656"/>
                    <a:pt x="9680" y="4537"/>
                    <a:pt x="9561" y="4429"/>
                  </a:cubicBezTo>
                  <a:cubicBezTo>
                    <a:pt x="9645" y="4132"/>
                    <a:pt x="9669" y="3798"/>
                    <a:pt x="9669" y="3501"/>
                  </a:cubicBezTo>
                  <a:cubicBezTo>
                    <a:pt x="9669" y="3084"/>
                    <a:pt x="9585" y="2822"/>
                    <a:pt x="9418" y="2739"/>
                  </a:cubicBezTo>
                  <a:cubicBezTo>
                    <a:pt x="9384" y="2722"/>
                    <a:pt x="9329" y="2693"/>
                    <a:pt x="9204" y="2693"/>
                  </a:cubicBezTo>
                  <a:cubicBezTo>
                    <a:pt x="8980" y="2693"/>
                    <a:pt x="8533" y="2787"/>
                    <a:pt x="7585" y="3215"/>
                  </a:cubicBezTo>
                  <a:cubicBezTo>
                    <a:pt x="7561" y="3227"/>
                    <a:pt x="7513" y="3239"/>
                    <a:pt x="7478" y="3275"/>
                  </a:cubicBezTo>
                  <a:cubicBezTo>
                    <a:pt x="7383" y="3239"/>
                    <a:pt x="7287" y="3227"/>
                    <a:pt x="7180" y="3191"/>
                  </a:cubicBezTo>
                  <a:cubicBezTo>
                    <a:pt x="7168" y="3191"/>
                    <a:pt x="7156" y="3191"/>
                    <a:pt x="7144" y="3179"/>
                  </a:cubicBezTo>
                  <a:cubicBezTo>
                    <a:pt x="7263" y="2929"/>
                    <a:pt x="7335" y="2644"/>
                    <a:pt x="7347" y="2346"/>
                  </a:cubicBezTo>
                  <a:cubicBezTo>
                    <a:pt x="7347" y="2263"/>
                    <a:pt x="7287" y="2179"/>
                    <a:pt x="7180" y="2167"/>
                  </a:cubicBezTo>
                  <a:cubicBezTo>
                    <a:pt x="7097" y="2167"/>
                    <a:pt x="7025" y="2227"/>
                    <a:pt x="7002" y="2334"/>
                  </a:cubicBezTo>
                  <a:cubicBezTo>
                    <a:pt x="6990" y="2810"/>
                    <a:pt x="6787" y="3251"/>
                    <a:pt x="6442" y="3596"/>
                  </a:cubicBezTo>
                  <a:cubicBezTo>
                    <a:pt x="6228" y="3810"/>
                    <a:pt x="5989" y="3953"/>
                    <a:pt x="5739" y="4048"/>
                  </a:cubicBezTo>
                  <a:cubicBezTo>
                    <a:pt x="5525" y="4019"/>
                    <a:pt x="5302" y="4004"/>
                    <a:pt x="5079" y="4004"/>
                  </a:cubicBezTo>
                  <a:cubicBezTo>
                    <a:pt x="4855" y="4004"/>
                    <a:pt x="4632" y="4019"/>
                    <a:pt x="4418" y="4048"/>
                  </a:cubicBezTo>
                  <a:cubicBezTo>
                    <a:pt x="4168" y="3953"/>
                    <a:pt x="3930" y="3810"/>
                    <a:pt x="3715" y="3596"/>
                  </a:cubicBezTo>
                  <a:cubicBezTo>
                    <a:pt x="3358" y="3239"/>
                    <a:pt x="3156" y="2751"/>
                    <a:pt x="3156" y="2239"/>
                  </a:cubicBezTo>
                  <a:cubicBezTo>
                    <a:pt x="3156" y="1739"/>
                    <a:pt x="3346" y="1251"/>
                    <a:pt x="3715" y="893"/>
                  </a:cubicBezTo>
                  <a:cubicBezTo>
                    <a:pt x="4073" y="536"/>
                    <a:pt x="4561" y="322"/>
                    <a:pt x="5073" y="322"/>
                  </a:cubicBezTo>
                  <a:cubicBezTo>
                    <a:pt x="5573" y="322"/>
                    <a:pt x="6073" y="512"/>
                    <a:pt x="6430" y="893"/>
                  </a:cubicBezTo>
                  <a:cubicBezTo>
                    <a:pt x="6573" y="1036"/>
                    <a:pt x="6692" y="1203"/>
                    <a:pt x="6787" y="1381"/>
                  </a:cubicBezTo>
                  <a:cubicBezTo>
                    <a:pt x="6813" y="1433"/>
                    <a:pt x="6870" y="1472"/>
                    <a:pt x="6930" y="1472"/>
                  </a:cubicBezTo>
                  <a:cubicBezTo>
                    <a:pt x="6954" y="1472"/>
                    <a:pt x="6978" y="1466"/>
                    <a:pt x="7002" y="1453"/>
                  </a:cubicBezTo>
                  <a:cubicBezTo>
                    <a:pt x="7085" y="1405"/>
                    <a:pt x="7121" y="1322"/>
                    <a:pt x="7085" y="1227"/>
                  </a:cubicBezTo>
                  <a:cubicBezTo>
                    <a:pt x="6978" y="1024"/>
                    <a:pt x="6823" y="834"/>
                    <a:pt x="6668" y="655"/>
                  </a:cubicBezTo>
                  <a:cubicBezTo>
                    <a:pt x="6228" y="215"/>
                    <a:pt x="5680" y="0"/>
                    <a:pt x="5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5"/>
            <p:cNvSpPr/>
            <p:nvPr/>
          </p:nvSpPr>
          <p:spPr>
            <a:xfrm>
              <a:off x="4829299" y="2324485"/>
              <a:ext cx="42393" cy="75291"/>
            </a:xfrm>
            <a:custGeom>
              <a:rect b="b" l="l" r="r" t="t"/>
              <a:pathLst>
                <a:path extrusionOk="0" h="2371" w="1335">
                  <a:moveTo>
                    <a:pt x="644" y="417"/>
                  </a:moveTo>
                  <a:lnTo>
                    <a:pt x="644" y="941"/>
                  </a:lnTo>
                  <a:cubicBezTo>
                    <a:pt x="501" y="882"/>
                    <a:pt x="370" y="822"/>
                    <a:pt x="370" y="656"/>
                  </a:cubicBezTo>
                  <a:cubicBezTo>
                    <a:pt x="370" y="513"/>
                    <a:pt x="489" y="441"/>
                    <a:pt x="644" y="417"/>
                  </a:cubicBezTo>
                  <a:close/>
                  <a:moveTo>
                    <a:pt x="786" y="1322"/>
                  </a:moveTo>
                  <a:cubicBezTo>
                    <a:pt x="929" y="1382"/>
                    <a:pt x="1036" y="1477"/>
                    <a:pt x="1036" y="1656"/>
                  </a:cubicBezTo>
                  <a:cubicBezTo>
                    <a:pt x="1036" y="1810"/>
                    <a:pt x="929" y="1906"/>
                    <a:pt x="786" y="1941"/>
                  </a:cubicBezTo>
                  <a:lnTo>
                    <a:pt x="786" y="1322"/>
                  </a:lnTo>
                  <a:close/>
                  <a:moveTo>
                    <a:pt x="703" y="1"/>
                  </a:moveTo>
                  <a:cubicBezTo>
                    <a:pt x="655" y="1"/>
                    <a:pt x="620" y="36"/>
                    <a:pt x="620" y="60"/>
                  </a:cubicBezTo>
                  <a:lnTo>
                    <a:pt x="620" y="156"/>
                  </a:lnTo>
                  <a:cubicBezTo>
                    <a:pt x="334" y="179"/>
                    <a:pt x="60" y="334"/>
                    <a:pt x="60" y="691"/>
                  </a:cubicBezTo>
                  <a:cubicBezTo>
                    <a:pt x="60" y="1060"/>
                    <a:pt x="346" y="1168"/>
                    <a:pt x="620" y="1251"/>
                  </a:cubicBezTo>
                  <a:lnTo>
                    <a:pt x="620" y="1941"/>
                  </a:lnTo>
                  <a:cubicBezTo>
                    <a:pt x="322" y="1906"/>
                    <a:pt x="239" y="1715"/>
                    <a:pt x="143" y="1715"/>
                  </a:cubicBezTo>
                  <a:cubicBezTo>
                    <a:pt x="60" y="1715"/>
                    <a:pt x="1" y="1810"/>
                    <a:pt x="1" y="1882"/>
                  </a:cubicBezTo>
                  <a:cubicBezTo>
                    <a:pt x="1" y="2025"/>
                    <a:pt x="239" y="2227"/>
                    <a:pt x="620" y="2227"/>
                  </a:cubicBezTo>
                  <a:lnTo>
                    <a:pt x="620" y="2311"/>
                  </a:lnTo>
                  <a:cubicBezTo>
                    <a:pt x="620" y="2346"/>
                    <a:pt x="644" y="2370"/>
                    <a:pt x="703" y="2370"/>
                  </a:cubicBezTo>
                  <a:cubicBezTo>
                    <a:pt x="751" y="2370"/>
                    <a:pt x="798" y="2346"/>
                    <a:pt x="798" y="2311"/>
                  </a:cubicBezTo>
                  <a:lnTo>
                    <a:pt x="798" y="2203"/>
                  </a:lnTo>
                  <a:cubicBezTo>
                    <a:pt x="1108" y="2168"/>
                    <a:pt x="1310" y="1965"/>
                    <a:pt x="1310" y="1608"/>
                  </a:cubicBezTo>
                  <a:cubicBezTo>
                    <a:pt x="1334" y="1227"/>
                    <a:pt x="1048" y="1096"/>
                    <a:pt x="798" y="1001"/>
                  </a:cubicBezTo>
                  <a:lnTo>
                    <a:pt x="798" y="406"/>
                  </a:lnTo>
                  <a:cubicBezTo>
                    <a:pt x="1001" y="417"/>
                    <a:pt x="1084" y="513"/>
                    <a:pt x="1144" y="513"/>
                  </a:cubicBezTo>
                  <a:cubicBezTo>
                    <a:pt x="1227" y="513"/>
                    <a:pt x="1275" y="406"/>
                    <a:pt x="1275" y="346"/>
                  </a:cubicBezTo>
                  <a:cubicBezTo>
                    <a:pt x="1275" y="203"/>
                    <a:pt x="989" y="144"/>
                    <a:pt x="798" y="144"/>
                  </a:cubicBezTo>
                  <a:lnTo>
                    <a:pt x="798" y="60"/>
                  </a:lnTo>
                  <a:cubicBezTo>
                    <a:pt x="798" y="36"/>
                    <a:pt x="751" y="1"/>
                    <a:pt x="7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56"/>
          <p:cNvSpPr txBox="1"/>
          <p:nvPr>
            <p:ph type="title"/>
          </p:nvPr>
        </p:nvSpPr>
        <p:spPr>
          <a:xfrm>
            <a:off x="713225" y="539500"/>
            <a:ext cx="7759200" cy="2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does it work</a:t>
            </a:r>
            <a:endParaRPr/>
          </a:p>
        </p:txBody>
      </p:sp>
      <p:grpSp>
        <p:nvGrpSpPr>
          <p:cNvPr id="1518" name="Google Shape;1518;p56"/>
          <p:cNvGrpSpPr/>
          <p:nvPr/>
        </p:nvGrpSpPr>
        <p:grpSpPr>
          <a:xfrm>
            <a:off x="3273876" y="2446850"/>
            <a:ext cx="858894" cy="1193068"/>
            <a:chOff x="3969644" y="2440153"/>
            <a:chExt cx="225900" cy="313800"/>
          </a:xfrm>
        </p:grpSpPr>
        <p:cxnSp>
          <p:nvCxnSpPr>
            <p:cNvPr id="1519" name="Google Shape;1519;p56"/>
            <p:cNvCxnSpPr>
              <a:stCxn id="1520" idx="4"/>
              <a:endCxn id="1521" idx="0"/>
            </p:cNvCxnSpPr>
            <p:nvPr/>
          </p:nvCxnSpPr>
          <p:spPr>
            <a:xfrm flipH="1">
              <a:off x="4080794" y="2666053"/>
              <a:ext cx="1800" cy="87900"/>
            </a:xfrm>
            <a:prstGeom prst="straightConnector1">
              <a:avLst/>
            </a:prstGeom>
            <a:noFill/>
            <a:ln cap="flat" cmpd="sng" w="19050">
              <a:solidFill>
                <a:schemeClr val="lt2"/>
              </a:solidFill>
              <a:prstDash val="solid"/>
              <a:round/>
              <a:headEnd len="med" w="med" type="none"/>
              <a:tailEnd len="med" w="med" type="none"/>
            </a:ln>
          </p:spPr>
        </p:cxnSp>
        <p:sp>
          <p:nvSpPr>
            <p:cNvPr id="1520" name="Google Shape;1520;p56"/>
            <p:cNvSpPr/>
            <p:nvPr/>
          </p:nvSpPr>
          <p:spPr>
            <a:xfrm>
              <a:off x="3969644" y="2440153"/>
              <a:ext cx="225900" cy="225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6"/>
            <p:cNvSpPr/>
            <p:nvPr/>
          </p:nvSpPr>
          <p:spPr>
            <a:xfrm>
              <a:off x="3998471" y="2468982"/>
              <a:ext cx="168300" cy="16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56"/>
          <p:cNvGrpSpPr/>
          <p:nvPr/>
        </p:nvGrpSpPr>
        <p:grpSpPr>
          <a:xfrm>
            <a:off x="5012095" y="2109232"/>
            <a:ext cx="857754" cy="1195349"/>
            <a:chOff x="4426818" y="2351353"/>
            <a:chExt cx="225600" cy="314400"/>
          </a:xfrm>
        </p:grpSpPr>
        <p:cxnSp>
          <p:nvCxnSpPr>
            <p:cNvPr id="1524" name="Google Shape;1524;p56"/>
            <p:cNvCxnSpPr>
              <a:stCxn id="1525" idx="0"/>
              <a:endCxn id="1526" idx="2"/>
            </p:cNvCxnSpPr>
            <p:nvPr/>
          </p:nvCxnSpPr>
          <p:spPr>
            <a:xfrm rot="10800000">
              <a:off x="4539618" y="2351353"/>
              <a:ext cx="0" cy="88800"/>
            </a:xfrm>
            <a:prstGeom prst="straightConnector1">
              <a:avLst/>
            </a:prstGeom>
            <a:noFill/>
            <a:ln cap="flat" cmpd="sng" w="19050">
              <a:solidFill>
                <a:schemeClr val="lt2"/>
              </a:solidFill>
              <a:prstDash val="solid"/>
              <a:round/>
              <a:headEnd len="med" w="med" type="none"/>
              <a:tailEnd len="med" w="med" type="none"/>
            </a:ln>
          </p:spPr>
        </p:cxnSp>
        <p:sp>
          <p:nvSpPr>
            <p:cNvPr id="1525" name="Google Shape;1525;p56"/>
            <p:cNvSpPr/>
            <p:nvPr/>
          </p:nvSpPr>
          <p:spPr>
            <a:xfrm>
              <a:off x="4426818" y="2440153"/>
              <a:ext cx="225600" cy="225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6"/>
            <p:cNvSpPr/>
            <p:nvPr/>
          </p:nvSpPr>
          <p:spPr>
            <a:xfrm>
              <a:off x="4455644" y="2468982"/>
              <a:ext cx="168000" cy="1680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56"/>
          <p:cNvGrpSpPr/>
          <p:nvPr/>
        </p:nvGrpSpPr>
        <p:grpSpPr>
          <a:xfrm>
            <a:off x="6750286" y="2446850"/>
            <a:ext cx="857700" cy="1192800"/>
            <a:chOff x="6750286" y="2446850"/>
            <a:chExt cx="857700" cy="1192800"/>
          </a:xfrm>
        </p:grpSpPr>
        <p:cxnSp>
          <p:nvCxnSpPr>
            <p:cNvPr id="1529" name="Google Shape;1529;p56"/>
            <p:cNvCxnSpPr>
              <a:stCxn id="1530" idx="4"/>
              <a:endCxn id="1531" idx="0"/>
            </p:cNvCxnSpPr>
            <p:nvPr/>
          </p:nvCxnSpPr>
          <p:spPr>
            <a:xfrm>
              <a:off x="7179136" y="3304550"/>
              <a:ext cx="600" cy="335100"/>
            </a:xfrm>
            <a:prstGeom prst="straightConnector1">
              <a:avLst/>
            </a:prstGeom>
            <a:noFill/>
            <a:ln cap="flat" cmpd="sng" w="19050">
              <a:solidFill>
                <a:schemeClr val="lt2"/>
              </a:solidFill>
              <a:prstDash val="solid"/>
              <a:round/>
              <a:headEnd len="med" w="med" type="none"/>
              <a:tailEnd len="med" w="med" type="none"/>
            </a:ln>
          </p:spPr>
        </p:cxnSp>
        <p:sp>
          <p:nvSpPr>
            <p:cNvPr id="1530" name="Google Shape;1530;p56"/>
            <p:cNvSpPr/>
            <p:nvPr/>
          </p:nvSpPr>
          <p:spPr>
            <a:xfrm>
              <a:off x="6750286" y="2446850"/>
              <a:ext cx="857700" cy="857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6"/>
            <p:cNvSpPr/>
            <p:nvPr/>
          </p:nvSpPr>
          <p:spPr>
            <a:xfrm>
              <a:off x="6859888" y="2556459"/>
              <a:ext cx="638700" cy="638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56"/>
          <p:cNvGrpSpPr/>
          <p:nvPr/>
        </p:nvGrpSpPr>
        <p:grpSpPr>
          <a:xfrm>
            <a:off x="1535963" y="2109727"/>
            <a:ext cx="858000" cy="1195800"/>
            <a:chOff x="1535963" y="2109727"/>
            <a:chExt cx="858000" cy="1195800"/>
          </a:xfrm>
        </p:grpSpPr>
        <p:sp>
          <p:nvSpPr>
            <p:cNvPr id="1534" name="Google Shape;1534;p56"/>
            <p:cNvSpPr/>
            <p:nvPr/>
          </p:nvSpPr>
          <p:spPr>
            <a:xfrm>
              <a:off x="1535963" y="2447227"/>
              <a:ext cx="858000" cy="858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6"/>
            <p:cNvSpPr/>
            <p:nvPr/>
          </p:nvSpPr>
          <p:spPr>
            <a:xfrm>
              <a:off x="1645582" y="2556854"/>
              <a:ext cx="639000" cy="639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6" name="Google Shape;1536;p56"/>
            <p:cNvCxnSpPr>
              <a:stCxn id="1534" idx="0"/>
              <a:endCxn id="1537" idx="2"/>
            </p:cNvCxnSpPr>
            <p:nvPr/>
          </p:nvCxnSpPr>
          <p:spPr>
            <a:xfrm rot="10800000">
              <a:off x="1964963" y="2109727"/>
              <a:ext cx="0" cy="337500"/>
            </a:xfrm>
            <a:prstGeom prst="straightConnector1">
              <a:avLst/>
            </a:prstGeom>
            <a:noFill/>
            <a:ln cap="flat" cmpd="sng" w="19050">
              <a:solidFill>
                <a:schemeClr val="lt2"/>
              </a:solidFill>
              <a:prstDash val="solid"/>
              <a:round/>
              <a:headEnd len="med" w="med" type="none"/>
              <a:tailEnd len="med" w="med" type="none"/>
            </a:ln>
          </p:spPr>
        </p:cxnSp>
      </p:grpSp>
      <p:sp>
        <p:nvSpPr>
          <p:cNvPr id="1538" name="Google Shape;1538;p56"/>
          <p:cNvSpPr txBox="1"/>
          <p:nvPr/>
        </p:nvSpPr>
        <p:spPr>
          <a:xfrm>
            <a:off x="1302325" y="1279825"/>
            <a:ext cx="1324500" cy="1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Blinker SemiBold"/>
                <a:ea typeface="Blinker SemiBold"/>
                <a:cs typeface="Blinker SemiBold"/>
                <a:sym typeface="Blinker SemiBold"/>
              </a:rPr>
              <a:t>New mail</a:t>
            </a:r>
            <a:endParaRPr sz="2100">
              <a:solidFill>
                <a:schemeClr val="lt1"/>
              </a:solidFill>
              <a:latin typeface="Blinker SemiBold"/>
              <a:ea typeface="Blinker SemiBold"/>
              <a:cs typeface="Blinker SemiBold"/>
              <a:sym typeface="Blinker SemiBold"/>
            </a:endParaRPr>
          </a:p>
        </p:txBody>
      </p:sp>
      <p:sp>
        <p:nvSpPr>
          <p:cNvPr id="1537" name="Google Shape;1537;p56"/>
          <p:cNvSpPr txBox="1"/>
          <p:nvPr/>
        </p:nvSpPr>
        <p:spPr>
          <a:xfrm>
            <a:off x="862775" y="1598588"/>
            <a:ext cx="22044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Big Shoulders Text Light"/>
                <a:ea typeface="Big Shoulders Text Light"/>
                <a:cs typeface="Big Shoulders Text Light"/>
                <a:sym typeface="Big Shoulders Text Light"/>
              </a:rPr>
              <a:t>Your company </a:t>
            </a:r>
            <a:r>
              <a:rPr lang="en" sz="1600">
                <a:solidFill>
                  <a:srgbClr val="FFFFFF"/>
                </a:solidFill>
                <a:latin typeface="Big Shoulders Text Light"/>
                <a:ea typeface="Big Shoulders Text Light"/>
                <a:cs typeface="Big Shoulders Text Light"/>
                <a:sym typeface="Big Shoulders Text Light"/>
              </a:rPr>
              <a:t>receives</a:t>
            </a:r>
            <a:r>
              <a:rPr lang="en" sz="1600">
                <a:solidFill>
                  <a:srgbClr val="FFFFFF"/>
                </a:solidFill>
                <a:latin typeface="Big Shoulders Text Light"/>
                <a:ea typeface="Big Shoulders Text Light"/>
                <a:cs typeface="Big Shoulders Text Light"/>
                <a:sym typeface="Big Shoulders Text Light"/>
              </a:rPr>
              <a:t> a new mail from a customer</a:t>
            </a:r>
            <a:endParaRPr sz="1600">
              <a:solidFill>
                <a:srgbClr val="FFFFFF"/>
              </a:solidFill>
              <a:latin typeface="Big Shoulders Text Light"/>
              <a:ea typeface="Big Shoulders Text Light"/>
              <a:cs typeface="Big Shoulders Text Light"/>
              <a:sym typeface="Big Shoulders Text Light"/>
            </a:endParaRPr>
          </a:p>
        </p:txBody>
      </p:sp>
      <p:sp>
        <p:nvSpPr>
          <p:cNvPr id="1539" name="Google Shape;1539;p56"/>
          <p:cNvSpPr txBox="1"/>
          <p:nvPr/>
        </p:nvSpPr>
        <p:spPr>
          <a:xfrm>
            <a:off x="4779150" y="1279825"/>
            <a:ext cx="1324500" cy="1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Blinker SemiBold"/>
                <a:ea typeface="Blinker SemiBold"/>
                <a:cs typeface="Blinker SemiBold"/>
                <a:sym typeface="Blinker SemiBold"/>
              </a:rPr>
              <a:t>Classified</a:t>
            </a:r>
            <a:endParaRPr sz="2100">
              <a:solidFill>
                <a:schemeClr val="lt1"/>
              </a:solidFill>
              <a:latin typeface="Blinker SemiBold"/>
              <a:ea typeface="Blinker SemiBold"/>
              <a:cs typeface="Blinker SemiBold"/>
              <a:sym typeface="Blinker SemiBold"/>
            </a:endParaRPr>
          </a:p>
        </p:txBody>
      </p:sp>
      <p:sp>
        <p:nvSpPr>
          <p:cNvPr id="1526" name="Google Shape;1526;p56"/>
          <p:cNvSpPr txBox="1"/>
          <p:nvPr/>
        </p:nvSpPr>
        <p:spPr>
          <a:xfrm>
            <a:off x="4457550" y="1598238"/>
            <a:ext cx="19677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Big Shoulders Text Light"/>
                <a:ea typeface="Big Shoulders Text Light"/>
                <a:cs typeface="Big Shoulders Text Light"/>
                <a:sym typeface="Big Shoulders Text Light"/>
              </a:rPr>
              <a:t>The Algorithm classifies the topic of the mail </a:t>
            </a:r>
            <a:endParaRPr sz="1600">
              <a:solidFill>
                <a:srgbClr val="FFFFFF"/>
              </a:solidFill>
              <a:latin typeface="Big Shoulders Text Light"/>
              <a:ea typeface="Big Shoulders Text Light"/>
              <a:cs typeface="Big Shoulders Text Light"/>
              <a:sym typeface="Big Shoulders Text Light"/>
            </a:endParaRPr>
          </a:p>
        </p:txBody>
      </p:sp>
      <p:sp>
        <p:nvSpPr>
          <p:cNvPr id="1521" name="Google Shape;1521;p56"/>
          <p:cNvSpPr txBox="1"/>
          <p:nvPr/>
        </p:nvSpPr>
        <p:spPr>
          <a:xfrm>
            <a:off x="2805575" y="3640325"/>
            <a:ext cx="1782900" cy="1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Blinker SemiBold"/>
                <a:ea typeface="Blinker SemiBold"/>
                <a:cs typeface="Blinker SemiBold"/>
                <a:sym typeface="Blinker SemiBold"/>
              </a:rPr>
              <a:t>Preprocessed</a:t>
            </a:r>
            <a:endParaRPr sz="2100">
              <a:solidFill>
                <a:schemeClr val="lt1"/>
              </a:solidFill>
              <a:latin typeface="Blinker SemiBold"/>
              <a:ea typeface="Blinker SemiBold"/>
              <a:cs typeface="Blinker SemiBold"/>
              <a:sym typeface="Blinker SemiBold"/>
            </a:endParaRPr>
          </a:p>
        </p:txBody>
      </p:sp>
      <p:sp>
        <p:nvSpPr>
          <p:cNvPr id="1540" name="Google Shape;1540;p56"/>
          <p:cNvSpPr txBox="1"/>
          <p:nvPr/>
        </p:nvSpPr>
        <p:spPr>
          <a:xfrm>
            <a:off x="2627225" y="3965900"/>
            <a:ext cx="21522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Big Shoulders Text Light"/>
                <a:ea typeface="Big Shoulders Text Light"/>
                <a:cs typeface="Big Shoulders Text Light"/>
                <a:sym typeface="Big Shoulders Text Light"/>
              </a:rPr>
              <a:t>Trivial characters and words are removed from the mail to increase speed.</a:t>
            </a:r>
            <a:endParaRPr sz="1600">
              <a:solidFill>
                <a:srgbClr val="FFFFFF"/>
              </a:solidFill>
              <a:latin typeface="Big Shoulders Text Light"/>
              <a:ea typeface="Big Shoulders Text Light"/>
              <a:cs typeface="Big Shoulders Text Light"/>
              <a:sym typeface="Big Shoulders Text Light"/>
            </a:endParaRPr>
          </a:p>
        </p:txBody>
      </p:sp>
      <p:sp>
        <p:nvSpPr>
          <p:cNvPr id="1531" name="Google Shape;1531;p56"/>
          <p:cNvSpPr txBox="1"/>
          <p:nvPr/>
        </p:nvSpPr>
        <p:spPr>
          <a:xfrm>
            <a:off x="6517575" y="3639525"/>
            <a:ext cx="1324500" cy="1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Blinker SemiBold"/>
                <a:ea typeface="Blinker SemiBold"/>
                <a:cs typeface="Blinker SemiBold"/>
                <a:sym typeface="Blinker SemiBold"/>
              </a:rPr>
              <a:t>Delivered</a:t>
            </a:r>
            <a:endParaRPr sz="2100">
              <a:solidFill>
                <a:schemeClr val="lt1"/>
              </a:solidFill>
              <a:latin typeface="Blinker SemiBold"/>
              <a:ea typeface="Blinker SemiBold"/>
              <a:cs typeface="Blinker SemiBold"/>
              <a:sym typeface="Blinker SemiBold"/>
            </a:endParaRPr>
          </a:p>
        </p:txBody>
      </p:sp>
      <p:sp>
        <p:nvSpPr>
          <p:cNvPr id="1541" name="Google Shape;1541;p56"/>
          <p:cNvSpPr txBox="1"/>
          <p:nvPr/>
        </p:nvSpPr>
        <p:spPr>
          <a:xfrm>
            <a:off x="5913725" y="3965900"/>
            <a:ext cx="2518500" cy="51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Big Shoulders Text Light"/>
                <a:ea typeface="Big Shoulders Text Light"/>
                <a:cs typeface="Big Shoulders Text Light"/>
                <a:sym typeface="Big Shoulders Text Light"/>
              </a:rPr>
              <a:t>The mail is delivered to the employee/department specializing in this topic</a:t>
            </a:r>
            <a:endParaRPr sz="1600">
              <a:solidFill>
                <a:srgbClr val="FFFFFF"/>
              </a:solidFill>
              <a:latin typeface="Big Shoulders Text Light"/>
              <a:ea typeface="Big Shoulders Text Light"/>
              <a:cs typeface="Big Shoulders Text Light"/>
              <a:sym typeface="Big Shoulders Text Light"/>
            </a:endParaRPr>
          </a:p>
        </p:txBody>
      </p:sp>
      <p:sp>
        <p:nvSpPr>
          <p:cNvPr id="1542" name="Google Shape;1542;p56"/>
          <p:cNvSpPr txBox="1"/>
          <p:nvPr>
            <p:ph idx="4294967295" type="title"/>
          </p:nvPr>
        </p:nvSpPr>
        <p:spPr>
          <a:xfrm>
            <a:off x="1606317" y="2623276"/>
            <a:ext cx="7047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1"/>
                </a:solidFill>
              </a:rPr>
              <a:t>01</a:t>
            </a:r>
            <a:endParaRPr sz="3400">
              <a:solidFill>
                <a:schemeClr val="accent1"/>
              </a:solidFill>
            </a:endParaRPr>
          </a:p>
        </p:txBody>
      </p:sp>
      <p:cxnSp>
        <p:nvCxnSpPr>
          <p:cNvPr id="1543" name="Google Shape;1543;p56"/>
          <p:cNvCxnSpPr>
            <a:stCxn id="1534" idx="6"/>
            <a:endCxn id="1520" idx="2"/>
          </p:cNvCxnSpPr>
          <p:nvPr/>
        </p:nvCxnSpPr>
        <p:spPr>
          <a:xfrm>
            <a:off x="2393963" y="2876377"/>
            <a:ext cx="879900" cy="0"/>
          </a:xfrm>
          <a:prstGeom prst="straightConnector1">
            <a:avLst/>
          </a:prstGeom>
          <a:noFill/>
          <a:ln cap="flat" cmpd="sng" w="19050">
            <a:solidFill>
              <a:schemeClr val="lt2"/>
            </a:solidFill>
            <a:prstDash val="solid"/>
            <a:round/>
            <a:headEnd len="med" w="med" type="none"/>
            <a:tailEnd len="med" w="med" type="none"/>
          </a:ln>
        </p:spPr>
      </p:cxnSp>
      <p:cxnSp>
        <p:nvCxnSpPr>
          <p:cNvPr id="1544" name="Google Shape;1544;p56"/>
          <p:cNvCxnSpPr>
            <a:stCxn id="1520" idx="6"/>
            <a:endCxn id="1525" idx="2"/>
          </p:cNvCxnSpPr>
          <p:nvPr/>
        </p:nvCxnSpPr>
        <p:spPr>
          <a:xfrm flipH="1" rot="10800000">
            <a:off x="4132771" y="2875685"/>
            <a:ext cx="879300" cy="600"/>
          </a:xfrm>
          <a:prstGeom prst="straightConnector1">
            <a:avLst/>
          </a:prstGeom>
          <a:noFill/>
          <a:ln cap="flat" cmpd="sng" w="19050">
            <a:solidFill>
              <a:schemeClr val="lt2"/>
            </a:solidFill>
            <a:prstDash val="solid"/>
            <a:round/>
            <a:headEnd len="med" w="med" type="none"/>
            <a:tailEnd len="med" w="med" type="none"/>
          </a:ln>
        </p:spPr>
      </p:cxnSp>
      <p:cxnSp>
        <p:nvCxnSpPr>
          <p:cNvPr id="1545" name="Google Shape;1545;p56"/>
          <p:cNvCxnSpPr>
            <a:stCxn id="1525" idx="6"/>
            <a:endCxn id="1530" idx="2"/>
          </p:cNvCxnSpPr>
          <p:nvPr/>
        </p:nvCxnSpPr>
        <p:spPr>
          <a:xfrm>
            <a:off x="5869849" y="2875715"/>
            <a:ext cx="880500" cy="0"/>
          </a:xfrm>
          <a:prstGeom prst="straightConnector1">
            <a:avLst/>
          </a:prstGeom>
          <a:noFill/>
          <a:ln cap="flat" cmpd="sng" w="19050">
            <a:solidFill>
              <a:schemeClr val="lt2"/>
            </a:solidFill>
            <a:prstDash val="solid"/>
            <a:round/>
            <a:headEnd len="med" w="med" type="none"/>
            <a:tailEnd len="med" w="med" type="none"/>
          </a:ln>
        </p:spPr>
      </p:cxnSp>
      <p:sp>
        <p:nvSpPr>
          <p:cNvPr id="1546" name="Google Shape;1546;p56"/>
          <p:cNvSpPr txBox="1"/>
          <p:nvPr>
            <p:ph idx="4294967295" type="title"/>
          </p:nvPr>
        </p:nvSpPr>
        <p:spPr>
          <a:xfrm>
            <a:off x="3344671" y="2623276"/>
            <a:ext cx="7047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3"/>
                </a:solidFill>
              </a:rPr>
              <a:t>02</a:t>
            </a:r>
            <a:endParaRPr sz="3400">
              <a:solidFill>
                <a:schemeClr val="accent3"/>
              </a:solidFill>
            </a:endParaRPr>
          </a:p>
        </p:txBody>
      </p:sp>
      <p:sp>
        <p:nvSpPr>
          <p:cNvPr id="1547" name="Google Shape;1547;p56"/>
          <p:cNvSpPr txBox="1"/>
          <p:nvPr>
            <p:ph idx="4294967295" type="title"/>
          </p:nvPr>
        </p:nvSpPr>
        <p:spPr>
          <a:xfrm>
            <a:off x="5088609" y="2623276"/>
            <a:ext cx="7047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5"/>
                </a:solidFill>
              </a:rPr>
              <a:t>03</a:t>
            </a:r>
            <a:endParaRPr sz="3400">
              <a:solidFill>
                <a:schemeClr val="accent5"/>
              </a:solidFill>
            </a:endParaRPr>
          </a:p>
        </p:txBody>
      </p:sp>
      <p:sp>
        <p:nvSpPr>
          <p:cNvPr id="1548" name="Google Shape;1548;p56"/>
          <p:cNvSpPr txBox="1"/>
          <p:nvPr>
            <p:ph idx="4294967295" type="title"/>
          </p:nvPr>
        </p:nvSpPr>
        <p:spPr>
          <a:xfrm>
            <a:off x="6820613" y="2623276"/>
            <a:ext cx="7047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6"/>
                </a:solidFill>
              </a:rPr>
              <a:t>04</a:t>
            </a:r>
            <a:endParaRPr sz="34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57"/>
          <p:cNvSpPr/>
          <p:nvPr/>
        </p:nvSpPr>
        <p:spPr>
          <a:xfrm rot="10800000">
            <a:off x="5074237" y="1391842"/>
            <a:ext cx="3314100" cy="2678400"/>
          </a:xfrm>
          <a:prstGeom prst="rect">
            <a:avLst/>
          </a:prstGeom>
          <a:noFill/>
          <a:ln cap="flat" cmpd="sng" w="19050">
            <a:solidFill>
              <a:schemeClr val="accent2"/>
            </a:solidFill>
            <a:prstDash val="solid"/>
            <a:round/>
            <a:headEnd len="sm" w="sm" type="none"/>
            <a:tailEnd len="sm" w="sm" type="none"/>
          </a:ln>
          <a:effectLst>
            <a:outerShdw blurRad="271463" rotWithShape="0" algn="bl" dir="5400000" dist="38100">
              <a:schemeClr val="accent2">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7"/>
          <p:cNvSpPr/>
          <p:nvPr/>
        </p:nvSpPr>
        <p:spPr>
          <a:xfrm rot="10800000">
            <a:off x="4998037" y="1315642"/>
            <a:ext cx="3314100" cy="2678400"/>
          </a:xfrm>
          <a:prstGeom prst="rect">
            <a:avLst/>
          </a:prstGeom>
          <a:noFill/>
          <a:ln cap="flat" cmpd="sng" w="19050">
            <a:solidFill>
              <a:schemeClr val="accent2"/>
            </a:solidFill>
            <a:prstDash val="solid"/>
            <a:round/>
            <a:headEnd len="sm" w="sm" type="none"/>
            <a:tailEnd len="sm" w="sm" type="none"/>
          </a:ln>
          <a:effectLst>
            <a:outerShdw blurRad="271463" rotWithShape="0" algn="bl" dir="5400000" dist="38100">
              <a:schemeClr val="accent2">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7"/>
          <p:cNvSpPr/>
          <p:nvPr/>
        </p:nvSpPr>
        <p:spPr>
          <a:xfrm rot="10800000">
            <a:off x="4921837" y="1239442"/>
            <a:ext cx="3314100" cy="2678400"/>
          </a:xfrm>
          <a:prstGeom prst="rect">
            <a:avLst/>
          </a:prstGeom>
          <a:solidFill>
            <a:schemeClr val="dk2"/>
          </a:solidFill>
          <a:ln cap="flat" cmpd="sng" w="19050">
            <a:solidFill>
              <a:schemeClr val="accent2"/>
            </a:solidFill>
            <a:prstDash val="solid"/>
            <a:round/>
            <a:headEnd len="sm" w="sm" type="none"/>
            <a:tailEnd len="sm" w="sm" type="none"/>
          </a:ln>
          <a:effectLst>
            <a:outerShdw blurRad="271463" rotWithShape="0" algn="bl" dir="5400000" dist="38100">
              <a:schemeClr val="accent2">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7"/>
          <p:cNvSpPr txBox="1"/>
          <p:nvPr>
            <p:ph type="title"/>
          </p:nvPr>
        </p:nvSpPr>
        <p:spPr>
          <a:xfrm>
            <a:off x="5137420" y="1957250"/>
            <a:ext cx="2905800" cy="2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a:t>
            </a:r>
            <a:endParaRPr/>
          </a:p>
        </p:txBody>
      </p:sp>
      <p:sp>
        <p:nvSpPr>
          <p:cNvPr id="1557" name="Google Shape;1557;p57"/>
          <p:cNvSpPr/>
          <p:nvPr/>
        </p:nvSpPr>
        <p:spPr>
          <a:xfrm>
            <a:off x="740350" y="1073258"/>
            <a:ext cx="3314100" cy="2678400"/>
          </a:xfrm>
          <a:prstGeom prst="rect">
            <a:avLst/>
          </a:prstGeom>
          <a:noFill/>
          <a:ln cap="flat" cmpd="sng" w="19050">
            <a:solidFill>
              <a:schemeClr val="accent6"/>
            </a:solidFill>
            <a:prstDash val="solid"/>
            <a:round/>
            <a:headEnd len="sm" w="sm" type="none"/>
            <a:tailEnd len="sm" w="sm" type="none"/>
          </a:ln>
          <a:effectLst>
            <a:outerShdw blurRad="271463" rotWithShape="0" algn="bl" dir="5400000" dist="38100">
              <a:schemeClr val="accent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7"/>
          <p:cNvSpPr/>
          <p:nvPr/>
        </p:nvSpPr>
        <p:spPr>
          <a:xfrm>
            <a:off x="816550" y="1149458"/>
            <a:ext cx="3314100" cy="2678400"/>
          </a:xfrm>
          <a:prstGeom prst="rect">
            <a:avLst/>
          </a:prstGeom>
          <a:noFill/>
          <a:ln cap="flat" cmpd="sng" w="19050">
            <a:solidFill>
              <a:schemeClr val="accent6"/>
            </a:solidFill>
            <a:prstDash val="solid"/>
            <a:round/>
            <a:headEnd len="sm" w="sm" type="none"/>
            <a:tailEnd len="sm" w="sm" type="none"/>
          </a:ln>
          <a:effectLst>
            <a:outerShdw blurRad="271463" rotWithShape="0" algn="bl" dir="5400000" dist="38100">
              <a:schemeClr val="accent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7"/>
          <p:cNvSpPr/>
          <p:nvPr/>
        </p:nvSpPr>
        <p:spPr>
          <a:xfrm>
            <a:off x="892750" y="1225658"/>
            <a:ext cx="3314100" cy="2678400"/>
          </a:xfrm>
          <a:prstGeom prst="rect">
            <a:avLst/>
          </a:prstGeom>
          <a:solidFill>
            <a:schemeClr val="dk1"/>
          </a:solidFill>
          <a:ln cap="flat" cmpd="sng" w="19050">
            <a:solidFill>
              <a:schemeClr val="accent6"/>
            </a:solidFill>
            <a:prstDash val="solid"/>
            <a:round/>
            <a:headEnd len="sm" w="sm" type="none"/>
            <a:tailEnd len="sm" w="sm" type="none"/>
          </a:ln>
          <a:effectLst>
            <a:outerShdw blurRad="271463" rotWithShape="0" algn="bl" dir="5400000" dist="38100">
              <a:schemeClr val="accent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7"/>
          <p:cNvSpPr txBox="1"/>
          <p:nvPr>
            <p:ph idx="1" type="body"/>
          </p:nvPr>
        </p:nvSpPr>
        <p:spPr>
          <a:xfrm>
            <a:off x="981075" y="2465850"/>
            <a:ext cx="3155400" cy="80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model is easy to retrain making it more maintainable as well as the preprocessing being </a:t>
            </a:r>
            <a:r>
              <a:rPr lang="en"/>
              <a:t>customizable</a:t>
            </a:r>
            <a:r>
              <a:rPr lang="en"/>
              <a:t> to fit specific problems.</a:t>
            </a:r>
            <a:endParaRPr/>
          </a:p>
        </p:txBody>
      </p:sp>
      <p:sp>
        <p:nvSpPr>
          <p:cNvPr id="1561" name="Google Shape;1561;p57"/>
          <p:cNvSpPr txBox="1"/>
          <p:nvPr>
            <p:ph idx="3" type="body"/>
          </p:nvPr>
        </p:nvSpPr>
        <p:spPr>
          <a:xfrm>
            <a:off x="5137424" y="2465854"/>
            <a:ext cx="2905800" cy="80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With large datasets the ML.NET framework outperformes both scikit-learn and H20 when it comes to accuracy and runtime.</a:t>
            </a:r>
            <a:endParaRPr/>
          </a:p>
        </p:txBody>
      </p:sp>
      <p:sp>
        <p:nvSpPr>
          <p:cNvPr id="1562" name="Google Shape;1562;p57"/>
          <p:cNvSpPr txBox="1"/>
          <p:nvPr>
            <p:ph idx="2" type="title"/>
          </p:nvPr>
        </p:nvSpPr>
        <p:spPr>
          <a:xfrm>
            <a:off x="1105872" y="1957250"/>
            <a:ext cx="2905800" cy="2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Maintainability</a:t>
            </a:r>
            <a:endParaRPr/>
          </a:p>
        </p:txBody>
      </p:sp>
      <p:sp>
        <p:nvSpPr>
          <p:cNvPr id="1563" name="Google Shape;1563;p57"/>
          <p:cNvSpPr txBox="1"/>
          <p:nvPr>
            <p:ph idx="2" type="title"/>
          </p:nvPr>
        </p:nvSpPr>
        <p:spPr>
          <a:xfrm>
            <a:off x="713225" y="539500"/>
            <a:ext cx="7759200" cy="2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Your benefits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58"/>
          <p:cNvSpPr txBox="1"/>
          <p:nvPr>
            <p:ph type="title"/>
          </p:nvPr>
        </p:nvSpPr>
        <p:spPr>
          <a:xfrm>
            <a:off x="899850" y="2185350"/>
            <a:ext cx="7344300" cy="77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chemeClr val="accent5"/>
                </a:solidFill>
                <a:latin typeface="Blinker"/>
                <a:ea typeface="Blinker"/>
                <a:cs typeface="Blinker"/>
                <a:sym typeface="Blinker"/>
              </a:rPr>
              <a:t>Thank you</a:t>
            </a:r>
            <a:endParaRPr sz="8000">
              <a:solidFill>
                <a:schemeClr val="accent5"/>
              </a:solidFill>
              <a:latin typeface="Blinker"/>
              <a:ea typeface="Blinker"/>
              <a:cs typeface="Blinker"/>
              <a:sym typeface="Blinker"/>
            </a:endParaRPr>
          </a:p>
        </p:txBody>
      </p:sp>
      <p:sp>
        <p:nvSpPr>
          <p:cNvPr id="1569" name="Google Shape;1569;p58"/>
          <p:cNvSpPr txBox="1"/>
          <p:nvPr>
            <p:ph idx="4294967295" type="title"/>
          </p:nvPr>
        </p:nvSpPr>
        <p:spPr>
          <a:xfrm>
            <a:off x="3402500" y="4335267"/>
            <a:ext cx="2339100" cy="19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lt1"/>
                </a:solidFill>
                <a:latin typeface="Big Shoulders Text Light"/>
                <a:ea typeface="Big Shoulders Text Light"/>
                <a:cs typeface="Big Shoulders Text Light"/>
                <a:sym typeface="Big Shoulders Text Light"/>
              </a:rPr>
              <a:t>Please keep this slide for attribution.</a:t>
            </a:r>
            <a:endParaRPr sz="14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