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94"/>
  </p:normalViewPr>
  <p:slideViewPr>
    <p:cSldViewPr snapToGrid="0">
      <p:cViewPr varScale="1">
        <p:scale>
          <a:sx n="91" d="100"/>
          <a:sy n="91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D509A-19CB-E643-AAA7-F6574ED1B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Hello</a:t>
            </a:r>
            <a:r>
              <a:rPr kumimoji="1" lang="zh-CN" altLang="en-US" dirty="0"/>
              <a:t> </a:t>
            </a:r>
            <a:r>
              <a:rPr kumimoji="1" lang="en-US" altLang="zh-CN" dirty="0"/>
              <a:t>PPT2PDF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8AF6AC-1857-97DF-7FBF-C3F9B88C4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56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0B513FF-C6C0-19F2-FE4B-5C23129F7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kumimoji="1" lang="en-US" altLang="zh-CN">
                <a:solidFill>
                  <a:srgbClr val="FFFFFF"/>
                </a:solidFill>
              </a:rPr>
              <a:t>Slice-A</a:t>
            </a:r>
            <a:endParaRPr kumimoji="1" lang="zh-CN" altLang="en-US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D0814F-FA73-18C5-A0D4-9E2CF07F8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内容占位符 4" descr="3D 眼镜 纯色填充">
            <a:extLst>
              <a:ext uri="{FF2B5EF4-FFF2-40B4-BE49-F238E27FC236}">
                <a16:creationId xmlns:a16="http://schemas.microsoft.com/office/drawing/2014/main" id="{57F597D2-D850-7021-8735-7AB1089E2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2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4EFA1C-9D27-3579-6E05-93D5FBB4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kumimoji="1" lang="en-US" altLang="zh-CN">
                <a:solidFill>
                  <a:srgbClr val="FFFFFF"/>
                </a:solidFill>
              </a:rPr>
              <a:t>Slice-B</a:t>
            </a:r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155C06-6255-5C00-9B40-83C4863FD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5" name="内容占位符 4" descr="橡子 纯色填充">
            <a:extLst>
              <a:ext uri="{FF2B5EF4-FFF2-40B4-BE49-F238E27FC236}">
                <a16:creationId xmlns:a16="http://schemas.microsoft.com/office/drawing/2014/main" id="{E3C3FE1C-000D-6480-1971-27A561A86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7880" y="643467"/>
            <a:ext cx="3606798" cy="360679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0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D1348-E70D-32DD-570E-684413E3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Slice-C</a:t>
            </a:r>
            <a:endParaRPr kumimoji="1" lang="zh-CN" altLang="en-US" dirty="0"/>
          </a:p>
        </p:txBody>
      </p:sp>
      <p:pic>
        <p:nvPicPr>
          <p:cNvPr id="5" name="内容占位符 4" descr="警报响了 轮廓">
            <a:extLst>
              <a:ext uri="{FF2B5EF4-FFF2-40B4-BE49-F238E27FC236}">
                <a16:creationId xmlns:a16="http://schemas.microsoft.com/office/drawing/2014/main" id="{78B1417B-5CB8-927C-06F7-71BF9DCD0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4558" y="2286000"/>
            <a:ext cx="3886200" cy="3886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B15268-3D75-77AB-804E-0ECF2DFB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326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积分</Template>
  <TotalTime>2</TotalTime>
  <Words>5</Words>
  <Application>Microsoft Macintosh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Tw Cen MT</vt:lpstr>
      <vt:lpstr>Tw Cen MT Condensed</vt:lpstr>
      <vt:lpstr>Wingdings 3</vt:lpstr>
      <vt:lpstr>积分</vt:lpstr>
      <vt:lpstr>Hello PPT2PDF</vt:lpstr>
      <vt:lpstr>Slice-A</vt:lpstr>
      <vt:lpstr>Slice-B</vt:lpstr>
      <vt:lpstr>Slice-C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米德 术子</dc:creator>
  <cp:lastModifiedBy>米德 术子</cp:lastModifiedBy>
  <cp:revision>1</cp:revision>
  <dcterms:created xsi:type="dcterms:W3CDTF">2025-03-04T14:16:58Z</dcterms:created>
  <dcterms:modified xsi:type="dcterms:W3CDTF">2025-03-04T14:19:22Z</dcterms:modified>
</cp:coreProperties>
</file>