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1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9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5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2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8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33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5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7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8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go</a:t>
            </a:r>
            <a:r>
              <a:rPr lang="en-US" dirty="0" smtClean="0"/>
              <a:t> goose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Авторы: </a:t>
            </a:r>
            <a:r>
              <a:rPr lang="ru-RU" sz="2000" dirty="0" err="1" smtClean="0"/>
              <a:t>Лямин</a:t>
            </a:r>
            <a:r>
              <a:rPr lang="ru-RU" sz="2000" dirty="0" smtClean="0"/>
              <a:t> Дмитрий Андреевич</a:t>
            </a:r>
          </a:p>
          <a:p>
            <a:pPr algn="r"/>
            <a:r>
              <a:rPr lang="ru-RU" sz="2000" dirty="0" err="1" smtClean="0"/>
              <a:t>Гуреев</a:t>
            </a:r>
            <a:r>
              <a:rPr lang="ru-RU" sz="2000" dirty="0" smtClean="0"/>
              <a:t> Матвей Алексеевич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69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Вдохновившись парой игр мы решили создать собственную игру-</a:t>
            </a:r>
            <a:r>
              <a:rPr lang="ru-RU" dirty="0" err="1" smtClean="0"/>
              <a:t>платформер</a:t>
            </a:r>
            <a:r>
              <a:rPr lang="ru-RU" dirty="0" smtClean="0"/>
              <a:t>, где персонаж – гусь проходит уровни, преодолевая разные препятствия.</a:t>
            </a:r>
          </a:p>
          <a:p>
            <a:r>
              <a:rPr lang="ru-RU" dirty="0" smtClean="0"/>
              <a:t>В игре содержится пять уровней, магазин (для возможности изменить внешний вид игрока за игровую валюту), таблица счёта и краткое описание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5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Библиотеки: в качестве основной технологии использовалась библиотека </a:t>
            </a:r>
            <a:r>
              <a:rPr lang="en-US" dirty="0" err="1" smtClean="0"/>
              <a:t>PyGame</a:t>
            </a:r>
            <a:endParaRPr lang="ru-RU" dirty="0" smtClean="0"/>
          </a:p>
          <a:p>
            <a:r>
              <a:rPr lang="ru-RU" dirty="0" smtClean="0"/>
              <a:t>Для работы с базой данных нам помогла библиотека </a:t>
            </a:r>
            <a:r>
              <a:rPr lang="en-US" dirty="0" smtClean="0"/>
              <a:t>sqlite3</a:t>
            </a:r>
          </a:p>
          <a:p>
            <a:r>
              <a:rPr lang="ru-RU" dirty="0" smtClean="0"/>
              <a:t>Среди прочих были библиотеки </a:t>
            </a:r>
            <a:r>
              <a:rPr lang="en-US" dirty="0" err="1" smtClean="0"/>
              <a:t>os</a:t>
            </a:r>
            <a:r>
              <a:rPr lang="en-US" dirty="0" smtClean="0"/>
              <a:t>, sys </a:t>
            </a:r>
            <a:r>
              <a:rPr lang="ru-RU" dirty="0" smtClean="0"/>
              <a:t>и </a:t>
            </a:r>
            <a:r>
              <a:rPr lang="en-US" dirty="0" smtClean="0"/>
              <a:t>random.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3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Программа представляет собой набор функций и классов, которые в зависимости от событий (нажатий клавиши или кнопки мыши) вызывают друг друга, открывая новое окно либо иным образом меняя интерфейс.</a:t>
            </a:r>
          </a:p>
          <a:p>
            <a:r>
              <a:rPr lang="ru-RU" dirty="0"/>
              <a:t>Большинство функций отвечают за смену окон в программе, а классы – за создание монет, </a:t>
            </a:r>
            <a:r>
              <a:rPr lang="ru-RU" dirty="0" smtClean="0"/>
              <a:t>игрока, препятствий </a:t>
            </a:r>
            <a:r>
              <a:rPr lang="ru-RU" dirty="0"/>
              <a:t>для </a:t>
            </a:r>
            <a:r>
              <a:rPr lang="ru-RU" dirty="0" smtClean="0"/>
              <a:t>него и их взаимодействие.</a:t>
            </a:r>
            <a:endParaRPr lang="en-US" dirty="0"/>
          </a:p>
          <a:p>
            <a:r>
              <a:rPr lang="ru-RU" dirty="0" smtClean="0"/>
              <a:t>Например…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384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414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90" y="2258463"/>
            <a:ext cx="4349804" cy="3262353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80112" y="2348880"/>
            <a:ext cx="2808312" cy="3585576"/>
          </a:xfrm>
        </p:spPr>
        <p:txBody>
          <a:bodyPr/>
          <a:lstStyle/>
          <a:p>
            <a:r>
              <a:rPr lang="ru-RU" dirty="0" smtClean="0"/>
              <a:t>Окно магазина   за создание которого отвечает функция </a:t>
            </a:r>
            <a:r>
              <a:rPr lang="en-US" dirty="0" smtClean="0"/>
              <a:t>customizing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4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22220"/>
            <a:ext cx="3964618" cy="2977184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2487168"/>
            <a:ext cx="3050672" cy="3447288"/>
          </a:xfrm>
        </p:spPr>
        <p:txBody>
          <a:bodyPr/>
          <a:lstStyle/>
          <a:p>
            <a:r>
              <a:rPr lang="ru-RU" dirty="0" smtClean="0"/>
              <a:t>Окно самой игры. Создано функцией</a:t>
            </a:r>
            <a:r>
              <a:rPr lang="en-US" dirty="0"/>
              <a:t> </a:t>
            </a:r>
            <a:r>
              <a:rPr lang="en-US" dirty="0" err="1" smtClean="0"/>
              <a:t>start_level</a:t>
            </a:r>
            <a:endParaRPr lang="en-US" dirty="0"/>
          </a:p>
          <a:p>
            <a:r>
              <a:rPr lang="ru-RU" dirty="0" smtClean="0"/>
              <a:t>В нём расположены</a:t>
            </a:r>
            <a:r>
              <a:rPr lang="ru-RU" dirty="0"/>
              <a:t> </a:t>
            </a:r>
            <a:r>
              <a:rPr lang="ru-RU" dirty="0" smtClean="0"/>
              <a:t>классы </a:t>
            </a:r>
            <a:r>
              <a:rPr lang="en-US" dirty="0" smtClean="0"/>
              <a:t>Player, Coin, Tile </a:t>
            </a:r>
            <a:r>
              <a:rPr lang="ru-RU" dirty="0" smtClean="0"/>
              <a:t>и </a:t>
            </a:r>
            <a:r>
              <a:rPr lang="en-US" dirty="0" smtClean="0"/>
              <a:t>Spike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62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игра соответствует требуемым ожиданиям со стороны разработчиков.</a:t>
            </a:r>
          </a:p>
          <a:p>
            <a:r>
              <a:rPr lang="ru-RU" dirty="0" smtClean="0"/>
              <a:t>В качестве дальнейшей доработки можно добавить новые уровни, а также новые облики для главного героя.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205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Натуральные материалы</vt:lpstr>
      <vt:lpstr>Go go goose</vt:lpstr>
      <vt:lpstr>Идея проекта</vt:lpstr>
      <vt:lpstr>Реализация</vt:lpstr>
      <vt:lpstr>Структура</vt:lpstr>
      <vt:lpstr>Структура</vt:lpstr>
      <vt:lpstr>Структура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Goose game</dc:title>
  <dc:creator>home</dc:creator>
  <cp:lastModifiedBy>home</cp:lastModifiedBy>
  <cp:revision>12</cp:revision>
  <dcterms:created xsi:type="dcterms:W3CDTF">2021-01-24T12:42:14Z</dcterms:created>
  <dcterms:modified xsi:type="dcterms:W3CDTF">2021-01-24T15:28:25Z</dcterms:modified>
</cp:coreProperties>
</file>