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Title: Universal Declaration of Human Rights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an effective remedy by the competent national tribunal for acts violating their fundamental rights granted by the constitution or by law.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No one shall be subjected to arbitrary arrest, detention, or exile.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is entitled in full equality to a fair and public hearing by an independent and impartial tribunal.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be presumed innocent until proved guilty in a public trial at which they have all the guarantees necessary for their defense.</a:t>
            </a:r>
          </a:p>
          <a:p>
            <a:pPr>
              <a:spcBef>
                <a:spcPts val="720"/>
              </a:spcBef>
              <a:defRPr sz="2600"/>
            </a:pPr>
            <a:r>
              <a:t>No one shall be held guilty of any penal offense on account of any act or omission which did not constitute a penal offense.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No one shall be subjected to arbitrary interference with their privacy, family, home, or correspondence.</a:t>
            </a:r>
          </a:p>
          <a:p>
            <a:pPr>
              <a:spcBef>
                <a:spcPts val="720"/>
              </a:spcBef>
              <a:defRPr sz="2600"/>
            </a:pPr>
            <a:r>
              <a:t>Everyone has the right to the protection of the law against such interference or attacks.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freedom of movement and residence within the borders of each state.</a:t>
            </a:r>
          </a:p>
          <a:p>
            <a:pPr>
              <a:spcBef>
                <a:spcPts val="720"/>
              </a:spcBef>
              <a:defRPr sz="2600"/>
            </a:pPr>
            <a:r>
              <a:t>Everyone has the right to leave any country, including their own, and to return to their country.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seek and to enjoy in other countries asylum from persecution.</a:t>
            </a:r>
          </a:p>
          <a:p>
            <a:pPr>
              <a:spcBef>
                <a:spcPts val="720"/>
              </a:spcBef>
              <a:defRPr sz="2600"/>
            </a:pPr>
            <a:r>
              <a:t>However, this right may not be invoked for prosecutions genuinely arising from non-political crimes or acts against the principles of the United Nations.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a nationality.</a:t>
            </a:r>
          </a:p>
          <a:p>
            <a:pPr>
              <a:spcBef>
                <a:spcPts val="720"/>
              </a:spcBef>
              <a:defRPr sz="2600"/>
            </a:pPr>
            <a:r>
              <a:t>No one shall be arbitrarily deprived of their nationality nor denied the right to change their nationality.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Men and women of full age have the right to marry and to found a family.</a:t>
            </a:r>
          </a:p>
          <a:p>
            <a:pPr>
              <a:spcBef>
                <a:spcPts val="720"/>
              </a:spcBef>
              <a:defRPr sz="2600"/>
            </a:pPr>
            <a:r>
              <a:t>Marriage shall be entered into only with the free and full consent of the intending spouses.</a:t>
            </a:r>
          </a:p>
          <a:p>
            <a:pPr>
              <a:spcBef>
                <a:spcPts val="720"/>
              </a:spcBef>
              <a:defRPr sz="2600"/>
            </a:pPr>
            <a:r>
              <a:t>The family is the natural and fundamental group unit of society and is entitled to protection by society and the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own property alone or in association with others.</a:t>
            </a:r>
          </a:p>
          <a:p>
            <a:pPr>
              <a:spcBef>
                <a:spcPts val="720"/>
              </a:spcBef>
              <a:defRPr sz="2600"/>
            </a:pPr>
            <a:r>
              <a:t>No one shall be arbitrarily deprived of their property.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Preamble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spcBef>
                <a:spcPts val="720"/>
              </a:spcBef>
              <a:defRPr sz="2600"/>
            </a:pPr>
            <a:r>
              <a:rPr dirty="0"/>
              <a:t>Recognition of inherent dignity and equal rights of human beings is the foundation of freedom, justice, and peace in the world.</a:t>
            </a:r>
          </a:p>
          <a:p>
            <a:pPr>
              <a:spcBef>
                <a:spcPts val="720"/>
              </a:spcBef>
              <a:defRPr sz="2600"/>
            </a:pPr>
            <a:r>
              <a:rPr dirty="0"/>
              <a:t>Disregard and contempt for human rights have resulted in barbarous acts that have outraged the conscience of mankind.</a:t>
            </a:r>
          </a:p>
          <a:p>
            <a:pPr>
              <a:spcBef>
                <a:spcPts val="720"/>
              </a:spcBef>
              <a:defRPr sz="2600"/>
            </a:pPr>
            <a:r>
              <a:rPr dirty="0"/>
              <a:t>Human beings should enjoy freedom of speech and belief, freedom from fear and want, as proclaimed by the common people.</a:t>
            </a:r>
          </a:p>
          <a:p>
            <a:pPr>
              <a:spcBef>
                <a:spcPts val="720"/>
              </a:spcBef>
              <a:defRPr sz="2600"/>
            </a:pPr>
            <a:r>
              <a:rPr dirty="0"/>
              <a:t>Human rights need to be protected by the rule of law to prevent rebellion against tyranny and oppression.</a:t>
            </a:r>
          </a:p>
          <a:p>
            <a:pPr>
              <a:spcBef>
                <a:spcPts val="720"/>
              </a:spcBef>
              <a:defRPr sz="2600"/>
            </a:pPr>
            <a:r>
              <a:rPr dirty="0"/>
              <a:t>It is essential to promote friendly relations among nations, and the United Nations has reaffirmed their faith in fundamental human rights and social progress.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freedom of thought, conscience, and religion.</a:t>
            </a:r>
          </a:p>
          <a:p>
            <a:pPr>
              <a:spcBef>
                <a:spcPts val="720"/>
              </a:spcBef>
              <a:defRPr sz="2600"/>
            </a:pPr>
            <a:r>
              <a:t>They have the freedom to change their religion or belief and freedom to manifest their religion or belief in teaching, practice, worship, or observance.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freedom of opinion and expression, including freedom to hold opinions without interference and to seek, receive, and impart information and ideas through any media.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freedom of peaceful assembly and association.</a:t>
            </a:r>
          </a:p>
          <a:p>
            <a:pPr>
              <a:spcBef>
                <a:spcPts val="720"/>
              </a:spcBef>
              <a:defRPr sz="2600"/>
            </a:pPr>
            <a:r>
              <a:t>No one may be compelled to belong to an association.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take part in the government of their country, directly or through freely chosen representatives.</a:t>
            </a:r>
          </a:p>
          <a:p>
            <a:pPr>
              <a:spcBef>
                <a:spcPts val="720"/>
              </a:spcBef>
              <a:defRPr sz="2600"/>
            </a:pPr>
            <a:r>
              <a:t>Everyone has the right of equal access to public service in their country.</a:t>
            </a:r>
          </a:p>
          <a:p>
            <a:pPr>
              <a:spcBef>
                <a:spcPts val="720"/>
              </a:spcBef>
              <a:defRPr sz="2600"/>
            </a:pPr>
            <a:r>
              <a:t>The will of the people shall be the basis of the authority of the government.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social security and is entitled to economic, social, and cultural rights indispensable for their dignity and free development of their personality.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work and to choose their employment.</a:t>
            </a:r>
          </a:p>
          <a:p>
            <a:pPr>
              <a:spcBef>
                <a:spcPts val="720"/>
              </a:spcBef>
              <a:defRPr sz="2600"/>
            </a:pPr>
            <a:r>
              <a:t>They are entitled to just and favorable conditions of work, equal pay for equal work, and the right to join trade unions.</a:t>
            </a:r>
          </a:p>
          <a:p>
            <a:pPr>
              <a:spcBef>
                <a:spcPts val="720"/>
              </a:spcBef>
              <a:defRPr sz="2600"/>
            </a:pPr>
            <a:r>
              <a:t>Everyone has the right to rest and leisure.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an adequate standard of living, including food, clothing, housing, and medical care.</a:t>
            </a:r>
          </a:p>
          <a:p>
            <a:pPr>
              <a:spcBef>
                <a:spcPts val="720"/>
              </a:spcBef>
              <a:defRPr sz="2600"/>
            </a:pPr>
            <a:r>
              <a:t>Motherhood and childhood are entitled to special care and assistance.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education, which shall be free and compulsory.</a:t>
            </a:r>
          </a:p>
          <a:p>
            <a:pPr>
              <a:spcBef>
                <a:spcPts val="720"/>
              </a:spcBef>
              <a:defRPr sz="2600"/>
            </a:pPr>
            <a:r>
              <a:t>It shall promote understanding, tolerance, and friendship.</a:t>
            </a:r>
          </a:p>
          <a:p>
            <a:pPr>
              <a:spcBef>
                <a:spcPts val="720"/>
              </a:spcBef>
              <a:defRPr sz="2600"/>
            </a:pPr>
            <a:r>
              <a:t>Parents have a prior right to choose the kind of education their children shall receive.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participate in the cultural life of the community, to enjoy the arts, and share scientific advancements.</a:t>
            </a:r>
          </a:p>
          <a:p>
            <a:pPr>
              <a:spcBef>
                <a:spcPts val="720"/>
              </a:spcBef>
              <a:defRPr sz="2600"/>
            </a:pPr>
            <a:r>
              <a:t>The moral and material interests of authors need protection.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Articles 27-30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is entitled to social and international order with full realization of the rights and freedoms set forth in this declaration.</a:t>
            </a:r>
          </a:p>
          <a:p>
            <a:pPr>
              <a:spcBef>
                <a:spcPts val="720"/>
              </a:spcBef>
              <a:defRPr sz="2600"/>
            </a:pPr>
            <a:r>
              <a:t>Every individual has duties to the community and shall exercise their rights and freedom within the limitations determined by the law.</a:t>
            </a:r>
          </a:p>
          <a:p>
            <a:pPr>
              <a:spcBef>
                <a:spcPts val="720"/>
              </a:spcBef>
              <a:defRPr sz="2600"/>
            </a:pPr>
            <a:r>
              <a:t>No state or person shall engage in an activity or perform any act aimed at the destruction of any rights and freedoms set forth.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All human beings are born free and equal in dignity and rights.</a:t>
            </a:r>
          </a:p>
          <a:p>
            <a:pPr>
              <a:spcBef>
                <a:spcPts val="720"/>
              </a:spcBef>
              <a:defRPr sz="2600"/>
            </a:pPr>
            <a:r>
              <a:t>They are endowed with reason and conscience and should act towards one another in a spirit of brotherhood.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is entitled to all the rights and freedoms set forth in this Declaration.</a:t>
            </a:r>
          </a:p>
          <a:p>
            <a:pPr>
              <a:spcBef>
                <a:spcPts val="720"/>
              </a:spcBef>
              <a:defRPr sz="2600"/>
            </a:pPr>
            <a:r>
              <a:t>There shall be no distinction made on the basis of race, color, sex, language, religion, political or other opinion, national or social origin, property, birth or other status.</a:t>
            </a:r>
          </a:p>
          <a:p>
            <a:pPr>
              <a:spcBef>
                <a:spcPts val="720"/>
              </a:spcBef>
              <a:defRPr sz="2600"/>
            </a:pPr>
            <a:r>
              <a:t>No one shall be discriminated based on political, jurisdictional, or international status.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life, liberty, and security of person.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No one shall be held in slavery or servitude, and it is prohibited in all 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No one shall be subjected to torture or to cruel, inhuman, or degrading treatment or punishment.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Everyone has the right to recognition everywhere as a person before the law.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Article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720"/>
              </a:spcBef>
              <a:defRPr sz="2600"/>
            </a:pPr>
            <a:r>
              <a:t>All people are equal before the law and entitled to equal protection of the law.</a:t>
            </a:r>
          </a:p>
          <a:p>
            <a:pPr>
              <a:spcBef>
                <a:spcPts val="720"/>
              </a:spcBef>
              <a:defRPr sz="2600"/>
            </a:pPr>
            <a:r>
              <a:t>There shall be no discrimination against any person and shall be entitled to protection against any incitement to discrimination.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1105</Words>
  <Application>Microsoft Macintosh PowerPoint</Application>
  <PresentationFormat>On-screen Show (4:3)</PresentationFormat>
  <Paragraphs>113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Presentation Title: Universal Declaration of Human Rights</vt:lpstr>
      <vt:lpstr>Preamble</vt:lpstr>
      <vt:lpstr>Article I</vt:lpstr>
      <vt:lpstr>Article 2</vt:lpstr>
      <vt:lpstr>Article 3</vt:lpstr>
      <vt:lpstr>Article 4</vt:lpstr>
      <vt:lpstr>Article 5</vt:lpstr>
      <vt:lpstr>Article 6</vt:lpstr>
      <vt:lpstr>Article 7</vt:lpstr>
      <vt:lpstr>Article 8</vt:lpstr>
      <vt:lpstr>Article 9</vt:lpstr>
      <vt:lpstr>Article 10</vt:lpstr>
      <vt:lpstr>Article 11</vt:lpstr>
      <vt:lpstr>Article 12</vt:lpstr>
      <vt:lpstr>Article 13</vt:lpstr>
      <vt:lpstr>Article 14</vt:lpstr>
      <vt:lpstr>Article 15</vt:lpstr>
      <vt:lpstr>Article 16</vt:lpstr>
      <vt:lpstr>Article 17</vt:lpstr>
      <vt:lpstr>Article 18</vt:lpstr>
      <vt:lpstr>Article 19</vt:lpstr>
      <vt:lpstr>Article 20</vt:lpstr>
      <vt:lpstr>Article 21</vt:lpstr>
      <vt:lpstr>Article 22</vt:lpstr>
      <vt:lpstr>Article 23</vt:lpstr>
      <vt:lpstr>Article 24</vt:lpstr>
      <vt:lpstr>Article 25</vt:lpstr>
      <vt:lpstr>Article 26</vt:lpstr>
      <vt:lpstr>Articles 27-30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Universal Declaration of Human Rights</dc:title>
  <dc:subject/>
  <dc:creator/>
  <cp:keywords/>
  <dc:description>generated using python-pptx</dc:description>
  <cp:lastModifiedBy>Varun Maheshwari</cp:lastModifiedBy>
  <cp:revision>2</cp:revision>
  <dcterms:created xsi:type="dcterms:W3CDTF">2013-01-27T09:14:16Z</dcterms:created>
  <dcterms:modified xsi:type="dcterms:W3CDTF">2023-04-27T05:14:37Z</dcterms:modified>
  <cp:category/>
</cp:coreProperties>
</file>