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Title: Universal Declaration of Human Rights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000"/>
            </a:pPr>
            <a:r>
              <a:t>The Universal Declaration of Human Rights is a common standard of achievement for all peoples and nations.</a:t>
            </a:r>
          </a:p>
          <a:p>
            <a:pPr>
              <a:spcBef>
                <a:spcPts val="720"/>
              </a:spcBef>
              <a:defRPr sz="2000"/>
            </a:pPr>
            <a:r>
              <a:t>It proclaims everyone's rights and freedoms, constantly in mind, striving to secure their universal and effective recognition.</a:t>
            </a:r>
          </a:p>
          <a:p>
            <a:pPr>
              <a:spcBef>
                <a:spcPts val="720"/>
              </a:spcBef>
              <a:defRPr sz="2000"/>
            </a:pPr>
            <a:r>
              <a:t>Above all, it encourages promoting respect for human rights and the dignity of every individual.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Preamble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000"/>
            </a:pPr>
            <a:r>
              <a:t>The recognition of the inherent dignity and equal rights of all individuals is the foundation of freedom, justice, and peace in the world.</a:t>
            </a:r>
          </a:p>
          <a:p>
            <a:pPr>
              <a:spcBef>
                <a:spcPts val="720"/>
              </a:spcBef>
              <a:defRPr sz="2000"/>
            </a:pPr>
            <a:r>
              <a:t>Disregard and contempt for human rights have resulted in barbarous acts.</a:t>
            </a:r>
          </a:p>
          <a:p>
            <a:pPr>
              <a:spcBef>
                <a:spcPts val="720"/>
              </a:spcBef>
              <a:defRPr sz="2000"/>
            </a:pPr>
            <a:r>
              <a:t>Human rights should be protected by the rule of law to prevent rebellion against tyranny and oppression.</a:t>
            </a:r>
          </a:p>
          <a:p>
            <a:pPr>
              <a:spcBef>
                <a:spcPts val="720"/>
              </a:spcBef>
              <a:defRPr sz="2000"/>
            </a:pPr>
            <a:r>
              <a:t>Friendly relations between nations are essential, and Universal Declaration has been proclaimed as the highest aspiration of the common people.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I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000"/>
            </a:pPr>
            <a:r>
              <a:t>Every human being is born free and equal in dignity and rights.</a:t>
            </a:r>
          </a:p>
          <a:p>
            <a:pPr>
              <a:spcBef>
                <a:spcPts val="720"/>
              </a:spcBef>
              <a:defRPr sz="2000"/>
            </a:pPr>
            <a:r>
              <a:t>Everyone is entitled to all the rights and freedoms without any distinction.</a:t>
            </a:r>
          </a:p>
          <a:p>
            <a:pPr>
              <a:spcBef>
                <a:spcPts val="720"/>
              </a:spcBef>
              <a:defRPr sz="2000"/>
            </a:pPr>
            <a:r>
              <a:t>Everyone has the right to life, liberty, and security of person.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Article IV - VI: No Slavery, Torture, or Arbitrary Arrest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000"/>
            </a:pPr>
            <a:r>
              <a:t>No one shall be held in slavery or servitude in any form.</a:t>
            </a:r>
          </a:p>
          <a:p>
            <a:pPr>
              <a:spcBef>
                <a:spcPts val="720"/>
              </a:spcBef>
              <a:defRPr sz="2000"/>
            </a:pPr>
            <a:r>
              <a:t>Torture or cruel, inhuman, or degrading treatment or punishment is prohibited.</a:t>
            </a:r>
          </a:p>
          <a:p>
            <a:pPr>
              <a:spcBef>
                <a:spcPts val="720"/>
              </a:spcBef>
              <a:defRPr sz="2000"/>
            </a:pPr>
            <a:r>
              <a:t>Everyone has the right to recognize everywhere as a person before the law.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VII - XII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000"/>
            </a:pPr>
            <a:r>
              <a:t>Everyone is equal before the law and entitled to equal protection.</a:t>
            </a:r>
          </a:p>
          <a:p>
            <a:pPr>
              <a:spcBef>
                <a:spcPts val="720"/>
              </a:spcBef>
              <a:defRPr sz="2000"/>
            </a:pPr>
            <a:r>
              <a:t>Effective remedy by the competent national tribunals for acts violating fundamental rights is everyone's right.</a:t>
            </a:r>
          </a:p>
          <a:p>
            <a:pPr>
              <a:spcBef>
                <a:spcPts val="720"/>
              </a:spcBef>
              <a:defRPr sz="2000"/>
            </a:pPr>
            <a:r>
              <a:t>No one shall be subject to arbitrary arrest, detention or exile.</a:t>
            </a:r>
          </a:p>
          <a:p>
            <a:pPr>
              <a:spcBef>
                <a:spcPts val="720"/>
              </a:spcBef>
              <a:defRPr sz="2000"/>
            </a:pPr>
            <a:r>
              <a:t>Everyone is entitled to a fair public hearing by an independent tribunal(determination of rights).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Article XIII - XVI: The Right to Movement, Asylum, and Marriage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000"/>
            </a:pPr>
            <a:r>
              <a:t>Everyone has the right to freedom of movement, leave any country, including his own.</a:t>
            </a:r>
          </a:p>
          <a:p>
            <a:pPr>
              <a:spcBef>
                <a:spcPts val="720"/>
              </a:spcBef>
              <a:defRPr sz="2000"/>
            </a:pPr>
            <a:r>
              <a:t>The right to seek and enjoy asylum from prosecution.</a:t>
            </a:r>
          </a:p>
          <a:p>
            <a:pPr>
              <a:spcBef>
                <a:spcPts val="720"/>
              </a:spcBef>
              <a:defRPr sz="2000"/>
            </a:pPr>
            <a:r>
              <a:t>Everyone has the right to a nationality.</a:t>
            </a:r>
          </a:p>
          <a:p>
            <a:pPr>
              <a:spcBef>
                <a:spcPts val="720"/>
              </a:spcBef>
              <a:defRPr sz="2000"/>
            </a:pPr>
            <a:r>
              <a:t>Men and women of full age have the right to marry and to found a family.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XVII - 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000"/>
            </a:pPr>
            <a:r>
              <a:t>Everyone has the right to own property alone and in association with others.</a:t>
            </a:r>
          </a:p>
          <a:p>
            <a:pPr>
              <a:spcBef>
                <a:spcPts val="720"/>
              </a:spcBef>
              <a:defRPr sz="2000"/>
            </a:pPr>
            <a:r>
              <a:t>Freedom of thought, conscience, and religion, including the right to change it.</a:t>
            </a:r>
          </a:p>
          <a:p>
            <a:pPr>
              <a:spcBef>
                <a:spcPts val="720"/>
              </a:spcBef>
              <a:defRPr sz="2000"/>
            </a:pPr>
            <a:r>
              <a:t>Everyone has the right to freedom of opinion-expression.</a:t>
            </a:r>
          </a:p>
          <a:p>
            <a:pPr>
              <a:spcBef>
                <a:spcPts val="720"/>
              </a:spcBef>
              <a:defRPr sz="2000"/>
            </a:pPr>
            <a:r>
              <a:t>Everyone has the right to freedom of peaceful assembly and association.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Article XXI - XXVI: Political Participation, Social Security, Education, and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000"/>
            </a:pPr>
            <a:r>
              <a:t>Everyone has the right to political participation.</a:t>
            </a:r>
          </a:p>
          <a:p>
            <a:pPr>
              <a:spcBef>
                <a:spcPts val="720"/>
              </a:spcBef>
              <a:defRPr sz="2000"/>
            </a:pPr>
            <a:r>
              <a:t>Everyone has the right to social security, the free development of personality, and economic protection.</a:t>
            </a:r>
          </a:p>
          <a:p>
            <a:pPr>
              <a:spcBef>
                <a:spcPts val="720"/>
              </a:spcBef>
              <a:defRPr sz="2000"/>
            </a:pPr>
            <a:r>
              <a:t>Everyone has the right to education directed to the full development of human personality and furthering activities of the UN for peace maintenance.</a:t>
            </a:r>
          </a:p>
          <a:p>
            <a:pPr>
              <a:spcBef>
                <a:spcPts val="720"/>
              </a:spcBef>
              <a:defRPr sz="2000"/>
            </a:pPr>
            <a:r>
              <a:t>Everyone has the right to participate in the cultural life of the community and to enjoy the arts.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XXVII - XXX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000"/>
            </a:pPr>
            <a:r>
              <a:t>Everyone has duties to the community where the free development of personality is possible.</a:t>
            </a:r>
          </a:p>
          <a:p>
            <a:pPr>
              <a:spcBef>
                <a:spcPts val="720"/>
              </a:spcBef>
              <a:defRPr sz="2000"/>
            </a:pPr>
            <a:r>
              <a:t>Everyone shall be subject only to such limitations for securing recognition and respect for the rights and freedoms of others.</a:t>
            </a:r>
          </a:p>
          <a:p>
            <a:pPr>
              <a:spcBef>
                <a:spcPts val="720"/>
              </a:spcBef>
              <a:defRPr sz="2000"/>
            </a:pPr>
            <a:r>
              <a:t>No one shall engage in any activity or perform any act aimed at the destruction of any rights and freedoms set forth in the declaration.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574</Words>
  <Application>Microsoft Macintosh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Presentation Title: Universal Declaration of Human Rights</vt:lpstr>
      <vt:lpstr>Preamble</vt:lpstr>
      <vt:lpstr>Article I - III</vt:lpstr>
      <vt:lpstr>Article IV - VI: No Slavery, Torture, or Arbitrary Arrest</vt:lpstr>
      <vt:lpstr>Article VII - XII</vt:lpstr>
      <vt:lpstr>Article XIII - XVI: The Right to Movement, Asylum, and Marriage</vt:lpstr>
      <vt:lpstr>Article XVII - XX</vt:lpstr>
      <vt:lpstr>Article XXI - XXVI: Political Participation, Social Security, Education, and Culture</vt:lpstr>
      <vt:lpstr>Article XXVII - XXX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Title: Universal Declaration of Human Rights</dc:title>
  <dc:subject/>
  <dc:creator/>
  <cp:keywords/>
  <dc:description>generated using python-pptx</dc:description>
  <cp:lastModifiedBy>Varun Maheshwari</cp:lastModifiedBy>
  <cp:revision>2</cp:revision>
  <dcterms:created xsi:type="dcterms:W3CDTF">2013-01-27T09:14:16Z</dcterms:created>
  <dcterms:modified xsi:type="dcterms:W3CDTF">2023-04-27T05:13:45Z</dcterms:modified>
  <cp:category/>
</cp:coreProperties>
</file>