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t>Presentation Title: Understanding the Universal Declaration of Human Rights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22-23</a:t>
            </a:r>
          </a:p>
        </p:txBody>
      </p:sp>
      <p:sp>
        <p:nvSpPr>
          <p:cNvPr id="3" name="Content Placeholder 2"/>
          <p:cNvSpPr>
            <a:spLocks noGrp="1"/>
          </p:cNvSpPr>
          <p:nvPr>
            <p:ph idx="1"/>
          </p:nvPr>
        </p:nvSpPr>
        <p:spPr/>
        <p:txBody>
          <a:bodyPr/>
          <a:lstStyle/>
          <a:p/>
          <a:p>
            <a:pPr>
              <a:spcBef>
                <a:spcPts val="720"/>
              </a:spcBef>
              <a:defRPr sz="2000"/>
            </a:pPr>
            <a:r>
              <a:t>Article 22 recognizes everyone's right to social security and the economic, social, and cultural rights necessary for their dignity and free development.</a:t>
            </a:r>
          </a:p>
          <a:p>
            <a:pPr>
              <a:spcBef>
                <a:spcPts val="720"/>
              </a:spcBef>
              <a:defRPr sz="2000"/>
            </a:pPr>
            <a:r>
              <a:t>Article 23 recognizes the right to work, free choice of employment, just and favorable conditions of work, trade unions, and protection against unemployment.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24-26</a:t>
            </a:r>
          </a:p>
        </p:txBody>
      </p:sp>
      <p:sp>
        <p:nvSpPr>
          <p:cNvPr id="3" name="Content Placeholder 2"/>
          <p:cNvSpPr>
            <a:spLocks noGrp="1"/>
          </p:cNvSpPr>
          <p:nvPr>
            <p:ph idx="1"/>
          </p:nvPr>
        </p:nvSpPr>
        <p:spPr/>
        <p:txBody>
          <a:bodyPr/>
          <a:lstStyle/>
          <a:p/>
          <a:p>
            <a:pPr>
              <a:spcBef>
                <a:spcPts val="720"/>
              </a:spcBef>
              <a:defRPr sz="2000"/>
            </a:pPr>
            <a:r>
              <a:t>Article 24 recognizes the right to rest and leisure, including reasonable limitation of working hours and periodic holidays with pay.</a:t>
            </a:r>
          </a:p>
          <a:p>
            <a:pPr>
              <a:spcBef>
                <a:spcPts val="720"/>
              </a:spcBef>
              <a:defRPr sz="2000"/>
            </a:pPr>
            <a:r>
              <a:t>Article 25 recognizes the right to adequate standard of living, food, clothing, housing, medical care, and social services.</a:t>
            </a:r>
          </a:p>
          <a:p>
            <a:pPr>
              <a:spcBef>
                <a:spcPts val="720"/>
              </a:spcBef>
              <a:defRPr sz="2000"/>
            </a:pPr>
            <a:r>
              <a:t>Article 26 recognizes the right to education and intellectual, moral, and spiritual development.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27-30 &amp; Last Slide Title</a:t>
            </a:r>
          </a:p>
        </p:txBody>
      </p:sp>
      <p:sp>
        <p:nvSpPr>
          <p:cNvPr id="3" name="Content Placeholder 2"/>
          <p:cNvSpPr>
            <a:spLocks noGrp="1"/>
          </p:cNvSpPr>
          <p:nvPr>
            <p:ph idx="1"/>
          </p:nvPr>
        </p:nvSpPr>
        <p:spPr/>
        <p:txBody>
          <a:bodyPr/>
          <a:lstStyle/>
          <a:p/>
          <a:p>
            <a:pPr>
              <a:spcBef>
                <a:spcPts val="720"/>
              </a:spcBef>
              <a:defRPr sz="2000"/>
            </a:pPr>
            <a:r>
              <a:t>Article 27 recognizes the right to participate in cultural life and the protection of moral and material interests regarding artistic productions.</a:t>
            </a:r>
          </a:p>
          <a:p>
            <a:pPr>
              <a:spcBef>
                <a:spcPts val="720"/>
              </a:spcBef>
              <a:defRPr sz="2000"/>
            </a:pPr>
            <a:r>
              <a:t>Article 28 establishes the need for a social and international order to realize the rights and freedoms declared in the Universal Declaration of Human Rights.</a:t>
            </a:r>
          </a:p>
          <a:p>
            <a:pPr>
              <a:spcBef>
                <a:spcPts val="720"/>
              </a:spcBef>
              <a:defRPr sz="2000"/>
            </a:pPr>
            <a:r>
              <a:t>Article 29 emphasizes the duties individuals have towards the community for their free and full development.</a:t>
            </a:r>
          </a:p>
          <a:p>
            <a:pPr>
              <a:spcBef>
                <a:spcPts val="720"/>
              </a:spcBef>
              <a:defRPr sz="2000"/>
            </a:pPr>
            <a:r>
              <a:t>Article 30 highlights that nothing in the Declaration can be interpreted as giving anyone the right to engage in activities that destroy human rights.</a:t>
            </a:r>
          </a:p>
          <a:p>
            <a:pPr>
              <a:spcBef>
                <a:spcPts val="720"/>
              </a:spcBef>
              <a:defRPr sz="2000"/>
            </a:pPr>
            <a:r>
              <a:t>The Universal Declaration of Human Rights is an important milestone in promoting basic rights and freedoms for all individuals, and it is essential to uphold it for the betterment of humanity.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Preamble</a:t>
            </a:r>
          </a:p>
        </p:txBody>
      </p:sp>
      <p:sp>
        <p:nvSpPr>
          <p:cNvPr id="3" name="Content Placeholder 2"/>
          <p:cNvSpPr>
            <a:spLocks noGrp="1"/>
          </p:cNvSpPr>
          <p:nvPr>
            <p:ph idx="1"/>
          </p:nvPr>
        </p:nvSpPr>
        <p:spPr/>
        <p:txBody>
          <a:bodyPr/>
          <a:lstStyle/>
          <a:p/>
          <a:p>
            <a:pPr>
              <a:spcBef>
                <a:spcPts val="720"/>
              </a:spcBef>
              <a:defRPr sz="2000"/>
            </a:pPr>
            <a:r>
              <a:t>The Universal Declaration of Human Rights is based on the inherent dignity and equal rights of all human beings.</a:t>
            </a:r>
          </a:p>
          <a:p>
            <a:pPr>
              <a:spcBef>
                <a:spcPts val="720"/>
              </a:spcBef>
              <a:defRPr sz="2000"/>
            </a:pPr>
            <a:r>
              <a:t>The purpose of the Declaration is to promote freedom, justice, and peace in the world.</a:t>
            </a:r>
          </a:p>
          <a:p>
            <a:pPr>
              <a:spcBef>
                <a:spcPts val="720"/>
              </a:spcBef>
              <a:defRPr sz="2000"/>
            </a:pPr>
            <a:r>
              <a:t>Human rights are essential to protect individuals from tyranny and oppression.</a:t>
            </a:r>
          </a:p>
          <a:p>
            <a:pPr>
              <a:spcBef>
                <a:spcPts val="720"/>
              </a:spcBef>
              <a:defRPr sz="2000"/>
            </a:pPr>
            <a:r>
              <a:t>Friendly relations between nations are essential to promote universal respect for human rights and fundamental freedoms.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1-3</a:t>
            </a:r>
          </a:p>
        </p:txBody>
      </p:sp>
      <p:sp>
        <p:nvSpPr>
          <p:cNvPr id="3" name="Content Placeholder 2"/>
          <p:cNvSpPr>
            <a:spLocks noGrp="1"/>
          </p:cNvSpPr>
          <p:nvPr>
            <p:ph idx="1"/>
          </p:nvPr>
        </p:nvSpPr>
        <p:spPr/>
        <p:txBody>
          <a:bodyPr/>
          <a:lstStyle/>
          <a:p/>
          <a:p>
            <a:pPr>
              <a:spcBef>
                <a:spcPts val="720"/>
              </a:spcBef>
              <a:defRPr sz="2000"/>
            </a:pPr>
            <a:r>
              <a:t>Article 1 states that all human beings are born free and equal in dignity and rights.</a:t>
            </a:r>
          </a:p>
          <a:p>
            <a:pPr>
              <a:spcBef>
                <a:spcPts val="720"/>
              </a:spcBef>
              <a:defRPr sz="2000"/>
            </a:pPr>
            <a:r>
              <a:t>Article 2 emphasizes that everyone is entitled to all rights and freedoms without any discrimination.</a:t>
            </a:r>
          </a:p>
          <a:p>
            <a:pPr>
              <a:spcBef>
                <a:spcPts val="720"/>
              </a:spcBef>
              <a:defRPr sz="2000"/>
            </a:pPr>
            <a:r>
              <a:t>Article 3 recognizes the rights to life, liberty, and security of person.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4-6</a:t>
            </a:r>
          </a:p>
        </p:txBody>
      </p:sp>
      <p:sp>
        <p:nvSpPr>
          <p:cNvPr id="3" name="Content Placeholder 2"/>
          <p:cNvSpPr>
            <a:spLocks noGrp="1"/>
          </p:cNvSpPr>
          <p:nvPr>
            <p:ph idx="1"/>
          </p:nvPr>
        </p:nvSpPr>
        <p:spPr/>
        <p:txBody>
          <a:bodyPr/>
          <a:lstStyle/>
          <a:p/>
          <a:p>
            <a:pPr>
              <a:spcBef>
                <a:spcPts val="720"/>
              </a:spcBef>
              <a:defRPr sz="2000"/>
            </a:pPr>
            <a:r>
              <a:t>Article 4 establishes that no one should be held in slavery or servitude and that slavery and the slave trade should be prohibited in all forms.</a:t>
            </a:r>
          </a:p>
          <a:p>
            <a:pPr>
              <a:spcBef>
                <a:spcPts val="720"/>
              </a:spcBef>
              <a:defRPr sz="2000"/>
            </a:pPr>
            <a:r>
              <a:t>Article 5 prohibits cruel or degrading treatment or punishment.</a:t>
            </a:r>
          </a:p>
          <a:p>
            <a:pPr>
              <a:spcBef>
                <a:spcPts val="720"/>
              </a:spcBef>
              <a:defRPr sz="2000"/>
            </a:pPr>
            <a:r>
              <a:t>Article 6 recognizes everyone's right to recognition as a person before the law.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7-9</a:t>
            </a:r>
          </a:p>
        </p:txBody>
      </p:sp>
      <p:sp>
        <p:nvSpPr>
          <p:cNvPr id="3" name="Content Placeholder 2"/>
          <p:cNvSpPr>
            <a:spLocks noGrp="1"/>
          </p:cNvSpPr>
          <p:nvPr>
            <p:ph idx="1"/>
          </p:nvPr>
        </p:nvSpPr>
        <p:spPr/>
        <p:txBody>
          <a:bodyPr/>
          <a:lstStyle/>
          <a:p/>
          <a:p>
            <a:pPr>
              <a:spcBef>
                <a:spcPts val="720"/>
              </a:spcBef>
              <a:defRPr sz="2000"/>
            </a:pPr>
            <a:r>
              <a:t>Article 7 establishes that everyone is equal before the law and entitled to equal protection of the law without discrimination.</a:t>
            </a:r>
          </a:p>
          <a:p>
            <a:pPr>
              <a:spcBef>
                <a:spcPts val="720"/>
              </a:spcBef>
              <a:defRPr sz="2000"/>
            </a:pPr>
            <a:r>
              <a:t>Article 8 recognizes everyone's right to an effective remedy by competent tribunals.</a:t>
            </a:r>
          </a:p>
          <a:p>
            <a:pPr>
              <a:spcBef>
                <a:spcPts val="720"/>
              </a:spcBef>
              <a:defRPr sz="2000"/>
            </a:pPr>
            <a:r>
              <a:t>Article 9 protects against arbitrary arrest, detention, or exile.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10-12</a:t>
            </a:r>
          </a:p>
        </p:txBody>
      </p:sp>
      <p:sp>
        <p:nvSpPr>
          <p:cNvPr id="3" name="Content Placeholder 2"/>
          <p:cNvSpPr>
            <a:spLocks noGrp="1"/>
          </p:cNvSpPr>
          <p:nvPr>
            <p:ph idx="1"/>
          </p:nvPr>
        </p:nvSpPr>
        <p:spPr/>
        <p:txBody>
          <a:bodyPr/>
          <a:lstStyle/>
          <a:p/>
          <a:p>
            <a:pPr>
              <a:spcBef>
                <a:spcPts val="720"/>
              </a:spcBef>
              <a:defRPr sz="2000"/>
            </a:pPr>
            <a:r>
              <a:t>Article 10 guarantees everyone's right to a fair and public hearing in determining their rights.</a:t>
            </a:r>
          </a:p>
          <a:p>
            <a:pPr>
              <a:spcBef>
                <a:spcPts val="720"/>
              </a:spcBef>
              <a:defRPr sz="2000"/>
            </a:pPr>
            <a:r>
              <a:t>Article 11 reaffirms the right to be presumed innocent until proven guilty and protection from retroactive application of laws.</a:t>
            </a:r>
          </a:p>
          <a:p>
            <a:pPr>
              <a:spcBef>
                <a:spcPts val="720"/>
              </a:spcBef>
              <a:defRPr sz="2000"/>
            </a:pPr>
            <a:r>
              <a:t>Article 12 protects against arbitrary interference with privacy, family, home, or correspondence.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13-15</a:t>
            </a:r>
          </a:p>
        </p:txBody>
      </p:sp>
      <p:sp>
        <p:nvSpPr>
          <p:cNvPr id="3" name="Content Placeholder 2"/>
          <p:cNvSpPr>
            <a:spLocks noGrp="1"/>
          </p:cNvSpPr>
          <p:nvPr>
            <p:ph idx="1"/>
          </p:nvPr>
        </p:nvSpPr>
        <p:spPr/>
        <p:txBody>
          <a:bodyPr/>
          <a:lstStyle/>
          <a:p/>
          <a:p>
            <a:pPr>
              <a:spcBef>
                <a:spcPts val="720"/>
              </a:spcBef>
              <a:defRPr sz="2000"/>
            </a:pPr>
            <a:r>
              <a:t>Article 13 recognizes everyone's right to freedom of movement and the right to leave any country.</a:t>
            </a:r>
          </a:p>
          <a:p>
            <a:pPr>
              <a:spcBef>
                <a:spcPts val="720"/>
              </a:spcBef>
              <a:defRPr sz="2000"/>
            </a:pPr>
            <a:r>
              <a:t>Article 14 establishes the right to seek and enjoy asylum from persecution.</a:t>
            </a:r>
          </a:p>
          <a:p>
            <a:pPr>
              <a:spcBef>
                <a:spcPts val="720"/>
              </a:spcBef>
              <a:defRPr sz="2000"/>
            </a:pPr>
            <a:r>
              <a:t>Article 15 recognizes the right to nationality and prohibits arbitrary deprivation of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16-18</a:t>
            </a:r>
          </a:p>
        </p:txBody>
      </p:sp>
      <p:sp>
        <p:nvSpPr>
          <p:cNvPr id="3" name="Content Placeholder 2"/>
          <p:cNvSpPr>
            <a:spLocks noGrp="1"/>
          </p:cNvSpPr>
          <p:nvPr>
            <p:ph idx="1"/>
          </p:nvPr>
        </p:nvSpPr>
        <p:spPr/>
        <p:txBody>
          <a:bodyPr/>
          <a:lstStyle/>
          <a:p/>
          <a:p>
            <a:pPr>
              <a:spcBef>
                <a:spcPts val="720"/>
              </a:spcBef>
              <a:defRPr sz="2000"/>
            </a:pPr>
            <a:r>
              <a:t>Article 16 recognizes the right to marry and found a family without any discrimination.</a:t>
            </a:r>
          </a:p>
          <a:p>
            <a:pPr>
              <a:spcBef>
                <a:spcPts val="720"/>
              </a:spcBef>
              <a:defRPr sz="2000"/>
            </a:pPr>
            <a:r>
              <a:t>Article 17 recognizes the right to own property and prohibits arbitrary deprivation of it.</a:t>
            </a:r>
          </a:p>
          <a:p>
            <a:pPr>
              <a:spcBef>
                <a:spcPts val="720"/>
              </a:spcBef>
              <a:defRPr sz="2000"/>
            </a:pPr>
            <a:r>
              <a:t>Article 18 recognizes the right to freedom of thought, conscience, and religion.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emplat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pPr>
              <a:defRPr sz="3000"/>
            </a:pPr>
            <a:r>
              <a:t>Article 19-21</a:t>
            </a:r>
          </a:p>
        </p:txBody>
      </p:sp>
      <p:sp>
        <p:nvSpPr>
          <p:cNvPr id="3" name="Content Placeholder 2"/>
          <p:cNvSpPr>
            <a:spLocks noGrp="1"/>
          </p:cNvSpPr>
          <p:nvPr>
            <p:ph idx="1"/>
          </p:nvPr>
        </p:nvSpPr>
        <p:spPr/>
        <p:txBody>
          <a:bodyPr/>
          <a:lstStyle/>
          <a:p/>
          <a:p>
            <a:pPr>
              <a:spcBef>
                <a:spcPts val="720"/>
              </a:spcBef>
              <a:defRPr sz="2000"/>
            </a:pPr>
            <a:r>
              <a:t>Article 19 recognizes the right to freedom of opinion and expression.</a:t>
            </a:r>
          </a:p>
          <a:p>
            <a:pPr>
              <a:spcBef>
                <a:spcPts val="720"/>
              </a:spcBef>
              <a:defRPr sz="2000"/>
            </a:pPr>
            <a:r>
              <a:t>Article 20 recognizes the rights to freedom of peaceful assembly and association.</a:t>
            </a:r>
          </a:p>
          <a:p>
            <a:pPr>
              <a:spcBef>
                <a:spcPts val="720"/>
              </a:spcBef>
              <a:defRPr sz="2000"/>
            </a:pPr>
            <a:r>
              <a:t>Article 21 recognizes the right to take part in the government of one's country and has equal access to public service.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