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F0F-B770-0B45-88F8-E4CBDC89342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408E-0980-CB40-8F79-8D84BF25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F0F-B770-0B45-88F8-E4CBDC89342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408E-0980-CB40-8F79-8D84BF25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F0F-B770-0B45-88F8-E4CBDC89342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408E-0980-CB40-8F79-8D84BF25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0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F0F-B770-0B45-88F8-E4CBDC89342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408E-0980-CB40-8F79-8D84BF25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F0F-B770-0B45-88F8-E4CBDC89342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408E-0980-CB40-8F79-8D84BF25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F0F-B770-0B45-88F8-E4CBDC89342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408E-0980-CB40-8F79-8D84BF25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F0F-B770-0B45-88F8-E4CBDC89342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408E-0980-CB40-8F79-8D84BF25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F0F-B770-0B45-88F8-E4CBDC89342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408E-0980-CB40-8F79-8D84BF25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3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F0F-B770-0B45-88F8-E4CBDC89342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408E-0980-CB40-8F79-8D84BF25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F0F-B770-0B45-88F8-E4CBDC89342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408E-0980-CB40-8F79-8D84BF25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BF0F-B770-0B45-88F8-E4CBDC89342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408E-0980-CB40-8F79-8D84BF25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2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6BF0F-B770-0B45-88F8-E4CBDC89342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08E-0980-CB40-8F79-8D84BF25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63600" y="447402"/>
            <a:ext cx="7581900" cy="5938510"/>
            <a:chOff x="381000" y="152400"/>
            <a:chExt cx="7581900" cy="5938510"/>
          </a:xfrm>
        </p:grpSpPr>
        <p:sp>
          <p:nvSpPr>
            <p:cNvPr id="4" name="Rectangle 3"/>
            <p:cNvSpPr/>
            <p:nvPr/>
          </p:nvSpPr>
          <p:spPr>
            <a:xfrm>
              <a:off x="660400" y="2514600"/>
              <a:ext cx="13716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0400" y="2743200"/>
              <a:ext cx="1371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FOREX</a:t>
              </a:r>
            </a:p>
            <a:p>
              <a:pPr algn="ctr"/>
              <a:r>
                <a:rPr lang="en-US" dirty="0" smtClean="0"/>
                <a:t>Data Simulator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3100" y="3912056"/>
              <a:ext cx="13589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External Program,</a:t>
              </a:r>
            </a:p>
            <a:p>
              <a:pPr algn="ctr"/>
              <a:r>
                <a:rPr lang="en-US" sz="1100" dirty="0" smtClean="0"/>
                <a:t>Linux</a:t>
              </a:r>
              <a:endParaRPr lang="en-US" sz="11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000" y="673100"/>
              <a:ext cx="3975100" cy="515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71900" y="889000"/>
              <a:ext cx="13716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2523530"/>
              <a:ext cx="13716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84600" y="4203700"/>
              <a:ext cx="349885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95950" y="897930"/>
              <a:ext cx="1587500" cy="3006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56000" y="5829300"/>
              <a:ext cx="3975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FPGA</a:t>
              </a:r>
              <a:endParaRPr lang="en-US" sz="1100" dirty="0"/>
            </a:p>
          </p:txBody>
        </p:sp>
        <p:cxnSp>
          <p:nvCxnSpPr>
            <p:cNvPr id="20" name="Curved Connector 19"/>
            <p:cNvCxnSpPr>
              <a:stCxn id="11" idx="3"/>
              <a:endCxn id="13" idx="1"/>
            </p:cNvCxnSpPr>
            <p:nvPr/>
          </p:nvCxnSpPr>
          <p:spPr>
            <a:xfrm flipV="1">
              <a:off x="5143500" y="2400995"/>
              <a:ext cx="552450" cy="808335"/>
            </a:xfrm>
            <a:prstGeom prst="curvedConnector3">
              <a:avLst/>
            </a:prstGeom>
            <a:ln w="952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0" idx="3"/>
              <a:endCxn id="13" idx="1"/>
            </p:cNvCxnSpPr>
            <p:nvPr/>
          </p:nvCxnSpPr>
          <p:spPr>
            <a:xfrm>
              <a:off x="5143500" y="1574800"/>
              <a:ext cx="552450" cy="826195"/>
            </a:xfrm>
            <a:prstGeom prst="curvedConnector3">
              <a:avLst/>
            </a:prstGeom>
            <a:ln w="952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3"/>
              <a:endCxn id="11" idx="1"/>
            </p:cNvCxnSpPr>
            <p:nvPr/>
          </p:nvCxnSpPr>
          <p:spPr>
            <a:xfrm>
              <a:off x="2032000" y="3200400"/>
              <a:ext cx="1739900" cy="893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695950" y="1385332"/>
              <a:ext cx="15875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Buy Decider:</a:t>
              </a:r>
            </a:p>
            <a:p>
              <a:pPr algn="ctr"/>
              <a:r>
                <a:rPr lang="en-US" dirty="0" smtClean="0"/>
                <a:t>Decides whether to purchase and what cycle to follow for the trade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71900" y="1163935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Bellman-Ford</a:t>
              </a:r>
            </a:p>
            <a:p>
              <a:pPr algn="ctr"/>
              <a:r>
                <a:rPr lang="en-US" sz="1600" dirty="0" smtClean="0"/>
                <a:t>Cycle Detector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71900" y="2784901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Bellman-Ford</a:t>
              </a:r>
            </a:p>
            <a:p>
              <a:pPr algn="ctr"/>
              <a:r>
                <a:rPr lang="en-US" sz="1600" dirty="0" smtClean="0"/>
                <a:t>Cycle Detector</a:t>
              </a:r>
              <a:endParaRPr lang="en-US" sz="1600" dirty="0"/>
            </a:p>
          </p:txBody>
        </p:sp>
        <p:cxnSp>
          <p:nvCxnSpPr>
            <p:cNvPr id="48" name="Curved Connector 47"/>
            <p:cNvCxnSpPr>
              <a:stCxn id="5" idx="3"/>
              <a:endCxn id="39" idx="1"/>
            </p:cNvCxnSpPr>
            <p:nvPr/>
          </p:nvCxnSpPr>
          <p:spPr>
            <a:xfrm flipV="1">
              <a:off x="2032000" y="1579434"/>
              <a:ext cx="1739900" cy="1625431"/>
            </a:xfrm>
            <a:prstGeom prst="curvedConnector3">
              <a:avLst/>
            </a:prstGeom>
            <a:ln w="952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5" idx="3"/>
              <a:endCxn id="12" idx="1"/>
            </p:cNvCxnSpPr>
            <p:nvPr/>
          </p:nvCxnSpPr>
          <p:spPr>
            <a:xfrm>
              <a:off x="2032000" y="3204865"/>
              <a:ext cx="1752600" cy="1684635"/>
            </a:xfrm>
            <a:prstGeom prst="curvedConnector3">
              <a:avLst/>
            </a:prstGeom>
            <a:ln w="952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784600" y="4427835"/>
              <a:ext cx="3498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Order Executer: takes orders that our system has made and executes next order in cycle identified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53" idx="3"/>
            </p:cNvCxnSpPr>
            <p:nvPr/>
          </p:nvCxnSpPr>
          <p:spPr>
            <a:xfrm>
              <a:off x="7283450" y="4889500"/>
              <a:ext cx="67945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8" idx="3"/>
            </p:cNvCxnSpPr>
            <p:nvPr/>
          </p:nvCxnSpPr>
          <p:spPr>
            <a:xfrm>
              <a:off x="7283450" y="2400995"/>
              <a:ext cx="67945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62900" y="152400"/>
              <a:ext cx="0" cy="47371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81000" y="152400"/>
              <a:ext cx="75819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81000" y="152400"/>
              <a:ext cx="0" cy="305693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5" idx="1"/>
            </p:cNvCxnSpPr>
            <p:nvPr/>
          </p:nvCxnSpPr>
          <p:spPr>
            <a:xfrm flipV="1">
              <a:off x="381000" y="3204865"/>
              <a:ext cx="279400" cy="446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78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Snazzy Studios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Graham Gobieski</cp:lastModifiedBy>
  <cp:revision>2</cp:revision>
  <dcterms:created xsi:type="dcterms:W3CDTF">2016-02-23T01:47:54Z</dcterms:created>
  <dcterms:modified xsi:type="dcterms:W3CDTF">2016-02-23T02:04:50Z</dcterms:modified>
</cp:coreProperties>
</file>