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400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0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f734bf6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ff734bf6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023ab76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023ab76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3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023ab76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023ab76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3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23ab76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23ab76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67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981ce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981ce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9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981ce1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981ce1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6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981ce1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981ce1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8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981ce1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981ce1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9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7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981ce1a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981ce1a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54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ff734b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ff734b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05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981ce1a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981ce1a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70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981ce1a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981ce1a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981ce1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981ce1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30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981ce1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981ce1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335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981ce1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981ce1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40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981ce1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981ce1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981ce1a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981ce1a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06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0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3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981ce1a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981ce1a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9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ff734bf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ff734bf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14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981ce1a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981ce1a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8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981ce1a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981ce1a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09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981ce1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981ce1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ff734b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ff734b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ff734bf6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ff734bf6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ff734bf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ff734bf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ff734b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ff734b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1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f734b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f734b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1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ff734bf6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ff734bf6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2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636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85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422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06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223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54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748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20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01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06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70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1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965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68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99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56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55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1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igmatis/apollo-twitte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Enigmatis/apollo-twitter/tree/master/src/app/services" TargetMode="External"/><Relationship Id="rId5" Type="http://schemas.openxmlformats.org/officeDocument/2006/relationships/hyperlink" Target="https://github.com/Enigmatis/apollo-twitter/tree/master/src/app" TargetMode="External"/><Relationship Id="rId4" Type="http://schemas.openxmlformats.org/officeDocument/2006/relationships/hyperlink" Target="https://github.com/Enigmatis/apollo-twitter/tree/master/sr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Apollo Client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קורס מאגרים 8.2019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graphql.module.ts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כאן נרשום את הנתיב לשירות ה-GraphQL שהעלנו: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	וכאן מוגדר הבנאי של ה-client: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93333"/>
          <a:stretch/>
        </p:blipFill>
        <p:spPr>
          <a:xfrm>
            <a:off x="0" y="1627547"/>
            <a:ext cx="15187950" cy="5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t="5077" b="61143"/>
          <a:stretch/>
        </p:blipFill>
        <p:spPr>
          <a:xfrm>
            <a:off x="116463" y="2963250"/>
            <a:ext cx="8911075" cy="1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graphql.module.ts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כאן נספק את הבנאי שכתבנו מקודם ואת ההגדרות הנוספות שנרצה להגדיר במעמד החיבור:</a:t>
            </a: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ולא לשכוח להוסיף לimports את GraphQLModule למודול הראשי של האפליקציה שלנו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41165" b="-5"/>
          <a:stretch/>
        </p:blipFill>
        <p:spPr>
          <a:xfrm>
            <a:off x="351775" y="1579225"/>
            <a:ext cx="8520600" cy="255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נגדיר את השליפה באמצעות הgql 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6399"/>
            <a:ext cx="8832300" cy="350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נצטרך לספק ל-Components שלנו את apollo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3" y="1971600"/>
            <a:ext cx="8296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ואז נוכל סוף סוף ליצור פניה לשירות 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75" y="1299250"/>
            <a:ext cx="6969501" cy="3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במידה ונרצה להעביר variables 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978250"/>
            <a:ext cx="58483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688" y="2688475"/>
            <a:ext cx="4798483" cy="2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איך נשתמש ב-mutation?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1509700"/>
            <a:ext cx="79629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איך נשתמש ב-mutation?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75" y="1406275"/>
            <a:ext cx="4895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כמובן שהדרך הנכונה לעבוד היא עם services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r="24184"/>
          <a:stretch/>
        </p:blipFill>
        <p:spPr>
          <a:xfrm>
            <a:off x="137650" y="1121025"/>
            <a:ext cx="346354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750" y="2194688"/>
            <a:ext cx="5864599" cy="2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עבודה נכונה עם mutations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לפעמים נרצה שה-mutations שלנו יחזירו יישות לאחר הפעולה שלהן כדי שנוכל להמשיך לעבוד איתה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באפליקציות אינטרנטיות הדבר אף חשוב לצורך עבודה רציפה של המשתמש (כמו לדוגמה בצ'אט - המשתמש שולח הודעה והוא רוצה שהיא תופיע בדף מיד)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עלינו לפתח בצורה שכזו שהלקוח יוכל לקבל את המידע שהוא צריך בצורה מהירה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אבל למה לתת ללקוח לחכות למידע שהוא כבר נמצא אצלו (הודעת הצ'אט כבר נמצאת אצלו, למה צריך לחכות לשרת שיחזיר אותה כדי שהוא יכול להציגה?)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-886718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אג'נדה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מה זה Apollo Client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עבודה עם apollo angular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תרגיל apollo twitter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עבודה נכונה עם mutations</a:t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2910747" y="2161375"/>
            <a:ext cx="3635953" cy="609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Optimistic UI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עבודה נכונה עם mutations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58425"/>
            <a:ext cx="79248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עבודה נכונה עם mutations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327" y="1017725"/>
            <a:ext cx="4024773" cy="4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Query, Mutation, Subscription services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אמנם ה-api של Apollo Client הוא ישיר למדי (query, watchQuery mutate subscribe) אך הוא לא הכי מסודר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יש דרך חדשה לעבודה עם apollo client ב-angular והיא בצורת services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עבור כל query, mutation, subscription אנו נגדיר service אנוגלרי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בצורה הזו נוכל להצמיד את ה-type שהגדרנו באפליקציה ל-type המצופה מהמאגר ונוכל לעבוד בצורה ישירה יותר עם המאגר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דבר ראשון נגדיר את ה-type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457925"/>
            <a:ext cx="2495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ובמקום נפרד נגדיר את ה-query	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נגדיר את ה-Response שמחזיר שדה posts שהוא מערך של Post (חשוב להתאים את שם השדה ב-query לשם השדה ב-Response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75" y="2106985"/>
            <a:ext cx="5394050" cy="1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ובמקום נפרד נגדיר את ה-query	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נגדיר service שיורש מ-Query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מסוג הResponse.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ובשדה ה-document נכתוב את שאילתת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ה-gql שלנו.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שימו לב ששדה השאילתה (posts) הוא כשם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השדה ב-Response.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7" y="1036772"/>
            <a:ext cx="4047350" cy="3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נצרוך את ה-service בצורה הזו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נקבל את allPostsGQL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(ה-service שהגדרנו)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ונצרוך אותו עם פונקציית watch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ונצפה לערך Observable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שהוא מצפה למערך של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פוסטים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3" y="1017713"/>
            <a:ext cx="54578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Mutation service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" y="1516350"/>
            <a:ext cx="4045625" cy="2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4">
            <a:alphaModFix/>
          </a:blip>
          <a:srcRect r="22964"/>
          <a:stretch/>
        </p:blipFill>
        <p:spPr>
          <a:xfrm>
            <a:off x="4489113" y="1845625"/>
            <a:ext cx="4285199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עוד מדריכים ב-Apollo Docs</a:t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88" y="1125850"/>
            <a:ext cx="61716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-845156" y="313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כלי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לצד הלקוח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לרוב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הפלטפורמות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והתשתיות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Playground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ממשק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לצריכת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מאגר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באמצעות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מפתחים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codegen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ממשק cli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לחיבור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מהיר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eslint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-plugin-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ולידציות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בקוד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JS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r" rtl="1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ועוד המון כלים וספריות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github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803638" y="1962150"/>
            <a:ext cx="7537466" cy="12192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תרגיל סיכום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-651191" y="2995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Apollo Twitter - Client</a:t>
            </a:r>
            <a:endParaRPr dirty="0"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אפליקציית לפרסום טוויטים ורישום משתמשים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אתם תממשו את החיבור לשרת שכתבתם בהרצאה הקודמת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הכל כבר כתוב - יש לכתוב angular services של Query עבור שליפות של טוויטים ומשתמשים ו-Mutation עבור רישום משתמש חדש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כל העבודה תתבצע ב: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825" y="2502875"/>
            <a:ext cx="3409925" cy="2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-658118" y="2787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Apollo Twitter - Client</a:t>
            </a:r>
            <a:endParaRPr dirty="0"/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נתיב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לפרויקט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GB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https://github.com/Enigmatis/apollo-twitter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ההורדה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להריץ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מנת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להרים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האפליקציה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להריץ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ng serve --o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-Response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יימומשו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ב </a:t>
            </a:r>
            <a:r>
              <a:rPr lang="en-GB" sz="1200" dirty="0" err="1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apollo</a:t>
            </a:r>
            <a:r>
              <a:rPr lang="en-GB" sz="1200" dirty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-twitter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src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app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services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graphql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GB" dirty="0"/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בקבצי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ה-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gql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b="1" dirty="0" err="1">
                <a:latin typeface="Tahoma"/>
                <a:ea typeface="Tahoma"/>
                <a:cs typeface="Tahoma"/>
                <a:sym typeface="Tahoma"/>
              </a:rPr>
              <a:t>קריאה</a:t>
            </a:r>
            <a:r>
              <a:rPr lang="en-GB" b="1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>
                <a:latin typeface="Tahoma"/>
                <a:ea typeface="Tahoma"/>
                <a:cs typeface="Tahoma"/>
                <a:sym typeface="Tahoma"/>
              </a:rPr>
              <a:t>לסרביסים</a:t>
            </a:r>
            <a:r>
              <a:rPr lang="en-GB" b="1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תתרחש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ב-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tweets.service.ts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ו-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users.service.ts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ה-TODO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ולא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לפספס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מומלץ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>
                <a:latin typeface="Tahoma"/>
                <a:ea typeface="Tahoma"/>
                <a:cs typeface="Tahoma"/>
                <a:sym typeface="Tahoma"/>
              </a:rPr>
              <a:t>רצוי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במצגת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-Apollo Docs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5860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-713536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קליינט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JavaScript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ופלטפורמות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frontend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נוספות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מאפשרת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תשאול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ממשק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מספר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5" y="2711701"/>
            <a:ext cx="6690225" cy="1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246"/>
            <a:ext cx="9143998" cy="429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-789736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יתרונות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מתממשקת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וניתן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להוסיף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אותה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בפרויקטים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קיימים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אוניברסלית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ובכל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תשתית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לשימוש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פתוח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נועדה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תעבורת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בעדכון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מיידית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פעולה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קהילה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גדולה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ומתעדכנת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באופן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שוטף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u="sng" dirty="0" err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דוקומנטציה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תלכו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לאיבוד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2250"/>
            <a:ext cx="8839200" cy="3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apollo-angular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תומכת ב-angular schematics - תמיכה ב ng-add ng-update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מתמזגת בצורה מעולה בעבודה מול services ו-components של אנגולר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מאפשרת bind לטיפוסי TS לעבודה רציפה באנולר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נתחיל בהגדרת ה Apollo Client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688" y="1165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נריץ ng add apollo-angular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לאחר מכן נראה שנוצר לנו graphql.module.ts ובו השורות: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00" y="1900763"/>
            <a:ext cx="61055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625</Words>
  <Application>Microsoft Office PowerPoint</Application>
  <PresentationFormat>‫הצגה על המסך (16:9)</PresentationFormat>
  <Paragraphs>97</Paragraphs>
  <Slides>32</Slides>
  <Notes>32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Tahoma</vt:lpstr>
      <vt:lpstr>Times New Roman</vt:lpstr>
      <vt:lpstr>Wingdings 3</vt:lpstr>
      <vt:lpstr>יונים</vt:lpstr>
      <vt:lpstr>Apollo Client</vt:lpstr>
      <vt:lpstr>אג'נדה</vt:lpstr>
      <vt:lpstr>כלי Apollo לצד הלקוח</vt:lpstr>
      <vt:lpstr>Apollo Client</vt:lpstr>
      <vt:lpstr>מצגת של PowerPoint</vt:lpstr>
      <vt:lpstr>Apollo client - יתרונות</vt:lpstr>
      <vt:lpstr>מצגת של PowerPoint</vt:lpstr>
      <vt:lpstr>apollo-angular</vt:lpstr>
      <vt:lpstr>נתחיל בהגדרת ה Apollo Client </vt:lpstr>
      <vt:lpstr>graphql.module.ts</vt:lpstr>
      <vt:lpstr>graphql.module.ts</vt:lpstr>
      <vt:lpstr>נגדיר את השליפה באמצעות הgql </vt:lpstr>
      <vt:lpstr>נצטרך לספק ל-Components שלנו את apollo</vt:lpstr>
      <vt:lpstr>ואז נוכל סוף סוף ליצור פניה לשירות </vt:lpstr>
      <vt:lpstr>במידה ונרצה להעביר variables </vt:lpstr>
      <vt:lpstr>איך נשתמש ב-mutation? </vt:lpstr>
      <vt:lpstr>איך נשתמש ב-mutation?</vt:lpstr>
      <vt:lpstr>כמובן שהדרך הנכונה לעבוד היא עם services</vt:lpstr>
      <vt:lpstr>עבודה נכונה עם mutations</vt:lpstr>
      <vt:lpstr>עבודה נכונה עם mutations</vt:lpstr>
      <vt:lpstr>עבודה נכונה עם mutations</vt:lpstr>
      <vt:lpstr>עבודה נכונה עם mutations</vt:lpstr>
      <vt:lpstr>Query, Mutation, Subscription services</vt:lpstr>
      <vt:lpstr>דבר ראשון נגדיר את ה-type</vt:lpstr>
      <vt:lpstr>ובמקום נפרד נגדיר את ה-query </vt:lpstr>
      <vt:lpstr>ובמקום נפרד נגדיר את ה-query </vt:lpstr>
      <vt:lpstr>נצרוך את ה-service בצורה הזו</vt:lpstr>
      <vt:lpstr>Mutation service</vt:lpstr>
      <vt:lpstr>עוד מדריכים ב-Apollo Docs</vt:lpstr>
      <vt:lpstr>מצגת של PowerPoint</vt:lpstr>
      <vt:lpstr>Apollo Twitter - Client</vt:lpstr>
      <vt:lpstr>Apollo Twitter - 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</dc:title>
  <cp:lastModifiedBy>Cfar</cp:lastModifiedBy>
  <cp:revision>1</cp:revision>
  <dcterms:modified xsi:type="dcterms:W3CDTF">2019-08-13T12:57:38Z</dcterms:modified>
</cp:coreProperties>
</file>