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90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98" y="13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400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0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f734bf6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f734bf6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023ab76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023ab76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3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023ab76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023ab76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3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23ab76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23ab76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67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981ce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981ce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981ce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981ce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981ce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981ce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8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981ce1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981ce1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7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3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ff734b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ff734b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05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981ce1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981ce1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5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981ce1a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981ce1a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981ce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981ce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30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981ce1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981ce1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33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981ce1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981ce1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0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981ce1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981ce1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981ce1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981ce1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06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0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14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f734bf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f734bf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14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059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981ce1a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981ce1a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9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981ce1a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981ce1a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89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981ce1a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981ce1a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0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981ce1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981ce1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ff734b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ff734b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ff734bf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ff734bf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ff734bf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ff734bf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f734b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f734b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f734b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f734b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1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ff734bf6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ff734bf6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636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8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422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06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22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4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748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20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01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06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1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965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68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9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56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5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igmatis/apollo-twitt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Enigmatis/apollo-twitter/tree/master/src/app/services" TargetMode="External"/><Relationship Id="rId5" Type="http://schemas.openxmlformats.org/officeDocument/2006/relationships/hyperlink" Target="https://github.com/Enigmatis/apollo-twitter/tree/master/src/app" TargetMode="External"/><Relationship Id="rId4" Type="http://schemas.openxmlformats.org/officeDocument/2006/relationships/hyperlink" Target="https://github.com/Enigmatis/apollo-twitter/tree/master/s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Apollo Client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קורס מאגרים 8.2019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כאן נרשום את הנתיב לשירות ה-GraphQL שהעלנו: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	וכאן מוגדר הבנאי של ה-client: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t="-1898" r="50593" b="93333"/>
          <a:stretch/>
        </p:blipFill>
        <p:spPr>
          <a:xfrm>
            <a:off x="820057" y="1394247"/>
            <a:ext cx="7503886" cy="66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t="5077" b="61143"/>
          <a:stretch/>
        </p:blipFill>
        <p:spPr>
          <a:xfrm>
            <a:off x="116462" y="2545556"/>
            <a:ext cx="8911075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כאן נספק את הבנאי שכתבנו מקודם ואת ההגדרות הנוספות שנרצה להגדיר במעמד החיבור:</a:t>
            </a: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ולא לשכוח להוסיף לimports את GraphQLModule למודול הראשי של האפליקציה שלנו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41165" b="-5"/>
          <a:stretch/>
        </p:blipFill>
        <p:spPr>
          <a:xfrm>
            <a:off x="351775" y="1579225"/>
            <a:ext cx="8520600" cy="25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2"/>
          <p:cNvSpPr txBox="1">
            <a:spLocks/>
          </p:cNvSpPr>
          <p:nvPr/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-675271" y="24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השליפה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באמצעות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הgql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6399"/>
            <a:ext cx="8832300" cy="350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3" y="1971600"/>
            <a:ext cx="8296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75" y="1299250"/>
            <a:ext cx="6969501" cy="30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7;p25"/>
          <p:cNvSpPr txBox="1">
            <a:spLocks/>
          </p:cNvSpPr>
          <p:nvPr/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-718815" y="2296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ונרצה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להעבירvariables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978250"/>
            <a:ext cx="58483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688" y="2688475"/>
            <a:ext cx="4798483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1509700"/>
            <a:ext cx="79629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5" y="1406275"/>
            <a:ext cx="48958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6;p28"/>
          <p:cNvSpPr txBox="1">
            <a:spLocks/>
          </p:cNvSpPr>
          <p:nvPr/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r="24184"/>
          <a:stretch/>
        </p:blipFill>
        <p:spPr>
          <a:xfrm>
            <a:off x="2590564" y="814525"/>
            <a:ext cx="3748060" cy="413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1" y="1323831"/>
            <a:ext cx="8123362" cy="2972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4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-886718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אג'נדה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זה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תרגיל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twitter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-733328" y="1837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נכונה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mutations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לפעמים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mutations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יחזירו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יישות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שלהן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להמשיך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לעבוד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איתה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אינטרנטיות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הדבר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חשוב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לדוגמה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בצ'אט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שולח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הודעה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רוצה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שהיא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תופיע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בדף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מיד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עלינו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לפתח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לקבל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צריך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הפתרון – לא לתת למשתמש לחכות למידע שכבר קיים אצלו ועתיד להישמר במאגר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5" y="1476139"/>
            <a:ext cx="7924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699" y="814525"/>
            <a:ext cx="4174302" cy="4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-747843" y="1982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Query, Mutation, Subscription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אמנם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ישיר למדי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(query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mutate subscribe)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דרך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עדיפה לעבוד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query, mutation, subscription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נגדיר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נפרד שיוכל להיות מוזרק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לכל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יוגדר הטיפוס שהוא מחזיר והתשובה תחזור בתור הטיפוס הרצוי (ולא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-689786" y="2853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ראשון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457925"/>
            <a:ext cx="2495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-762357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כאן מוגדר לנו הטיפוס שה-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יחזיר לנו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חשוב להתאים את שם השדה שבתוך הטיפוס, לשם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שאנחנו קוראים לו.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הערה: נוכל להשתמש בטיפוס זה במספר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-ים. נצטרך להוסיף כל פעם שדה שתואם את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שיתבצע.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75" y="2860675"/>
            <a:ext cx="5394050" cy="1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-762358" y="2355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310742" y="1152475"/>
            <a:ext cx="452155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נגדיר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שיורש מאובייקט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ומחזיר טיפוס מסוג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שהגדרנו מקודם.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נכתוב את שאילתת ה-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 בתוך שדה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document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שימו לב שפעולת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שאליה קראנו נקראת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בהתאמה לשם השדה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7" y="1036772"/>
            <a:ext cx="4047350" cy="3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5529838" y="1152475"/>
            <a:ext cx="33024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נזריק את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AllPostsGQL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נריץ את פונקציית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watch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(מקבילה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ונצפה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Observable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מערך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פוסטים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" y="1017713"/>
            <a:ext cx="54578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l="9850" t="54873" r="17284" b="10941"/>
          <a:stretch/>
        </p:blipFill>
        <p:spPr>
          <a:xfrm>
            <a:off x="1030514" y="1654628"/>
            <a:ext cx="6684602" cy="229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7;p39"/>
          <p:cNvPicPr preferRelativeResize="0"/>
          <p:nvPr/>
        </p:nvPicPr>
        <p:blipFill rotWithShape="1">
          <a:blip r:embed="rId3">
            <a:alphaModFix/>
          </a:blip>
          <a:srcRect l="6393" t="11231" r="44409" b="81132"/>
          <a:stretch/>
        </p:blipFill>
        <p:spPr>
          <a:xfrm>
            <a:off x="1150645" y="1009086"/>
            <a:ext cx="3222170" cy="43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" y="1516350"/>
            <a:ext cx="4045625" cy="2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4">
            <a:alphaModFix/>
          </a:blip>
          <a:srcRect r="22964"/>
          <a:stretch/>
        </p:blipFill>
        <p:spPr>
          <a:xfrm>
            <a:off x="4489113" y="1845625"/>
            <a:ext cx="4285199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845156" y="313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כלי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לצד הלקוח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לרוב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הפלטפורמות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והתשתיות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Playground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ממשק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לצריכת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מאגר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באמצעות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מפתחים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codegen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ממשק cli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לחיבור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eslint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-plugin-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ולידציות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בקוד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JS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r" rtl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ועוד המון כלים וספריות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github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דוגמה נוספת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20" y="1653495"/>
            <a:ext cx="6796449" cy="2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-689786" y="22731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עוד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מדריכים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Docs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88" y="1125850"/>
            <a:ext cx="61716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803638" y="1962150"/>
            <a:ext cx="7537466" cy="12192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תרגיל סיכום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-738277" y="25924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לפרסום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תממשו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בהרצאה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הקודמת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לכתוב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שירותי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כמו בתבנית האחרונה שלמדנו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שליפות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ומשתמשים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ו-Mutation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חדש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תתבצע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ב: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37" y="2291648"/>
            <a:ext cx="3409925" cy="2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-687147" y="2787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Tahoma"/>
              <a:buChar char="●"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git clone https://github.com/Enigmatis/apollo-twitter.git</a:t>
            </a:r>
            <a:endParaRPr lang="en-GB"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serve --o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ימומשו ב 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apollo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-twitter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src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app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services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graphql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GB" dirty="0"/>
              <a:t> </a:t>
            </a:r>
            <a:r>
              <a:rPr lang="he-IL" dirty="0" smtClean="0"/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בקבצי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gql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קריאה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לסרביסים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תתרחש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tweets.service.ts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users.service.ts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לשים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TODOS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שרשומים, תממשו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הכל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בהתאם לשדות הנכונים וזה יעבוד לכם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מומלץ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רצוי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במצגת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Docs</a:t>
            </a:r>
            <a:endParaRPr sz="1200" dirty="0">
              <a:solidFill>
                <a:srgbClr val="5860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713536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קליינט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JavaScript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ופלטפורמות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frontend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נוספות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מאפשרת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תשאול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ממשק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מספר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2711701"/>
            <a:ext cx="6690225" cy="1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246"/>
            <a:ext cx="9143998" cy="429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-789736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יתרונות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מתממשקת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וניתן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להוסיף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אותה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בפרויקטים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קיימים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אוניברסלית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ובכל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תשתית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לשימוש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פתוח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נועדה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תעבורת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בעדכון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מיידית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פעולה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קהילה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גדולה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ומתעדכנת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באופן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שוטף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u="sng" dirty="0" err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דוקומנטציה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תלכו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לאיבוד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2250"/>
            <a:ext cx="883920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-691411" y="29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ב-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angular schematics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ng-add ng-update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מתמזגת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services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אנגולר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מאפשרתbind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לטיפוסי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TS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לעבודה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באנולר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-684587" y="3085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נתחיל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בהגדרת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688" y="1165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נריץ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ng add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מכן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שנוצר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לנוgraphql.module.ts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157" y="1796062"/>
            <a:ext cx="5743321" cy="29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646</Words>
  <Application>Microsoft Office PowerPoint</Application>
  <PresentationFormat>‫הצגה על המסך (16:9)</PresentationFormat>
  <Paragraphs>98</Paragraphs>
  <Slides>34</Slides>
  <Notes>34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Tahoma</vt:lpstr>
      <vt:lpstr>Times New Roman</vt:lpstr>
      <vt:lpstr>Wingdings 3</vt:lpstr>
      <vt:lpstr>יונים</vt:lpstr>
      <vt:lpstr>Apollo Client</vt:lpstr>
      <vt:lpstr>אג'נדה</vt:lpstr>
      <vt:lpstr>כלי Apollo לצד הלקוח</vt:lpstr>
      <vt:lpstr>Apollo Client</vt:lpstr>
      <vt:lpstr>מצגת של PowerPoint</vt:lpstr>
      <vt:lpstr>Apollo client - יתרונות</vt:lpstr>
      <vt:lpstr>מצגת של PowerPoint</vt:lpstr>
      <vt:lpstr>apollo-angular</vt:lpstr>
      <vt:lpstr>נתחיל בהגדרת ה-Apollo Client</vt:lpstr>
      <vt:lpstr>graphql.module.ts</vt:lpstr>
      <vt:lpstr>מצגת של PowerPoint</vt:lpstr>
      <vt:lpstr>נגדיר את השליפה באמצעות הgql </vt:lpstr>
      <vt:lpstr>שימוש ב-Apollo Client</vt:lpstr>
      <vt:lpstr>מצגת של PowerPoint</vt:lpstr>
      <vt:lpstr>במידה ונרצה להעבירvariables </vt:lpstr>
      <vt:lpstr>Mutation </vt:lpstr>
      <vt:lpstr>מצגת של PowerPoint</vt:lpstr>
      <vt:lpstr>עבודה עם angular services</vt:lpstr>
      <vt:lpstr>עבודה עם angular services</vt:lpstr>
      <vt:lpstr>עבודה נכונה עם mutations</vt:lpstr>
      <vt:lpstr>Optimistic UI</vt:lpstr>
      <vt:lpstr>Optimistic UI</vt:lpstr>
      <vt:lpstr>Query, Mutation, Subscription services</vt:lpstr>
      <vt:lpstr>דבר ראשון נגדיר את ה-type</vt:lpstr>
      <vt:lpstr>הגדרת ה-Query</vt:lpstr>
      <vt:lpstr>מימוש ה-query service</vt:lpstr>
      <vt:lpstr>נצרוך את השירות באופן הבא</vt:lpstr>
      <vt:lpstr>נצרוך את השירות באופן הבא</vt:lpstr>
      <vt:lpstr>Mutation service</vt:lpstr>
      <vt:lpstr>Mutation service – דוגמה נוספת</vt:lpstr>
      <vt:lpstr>עוד מדריכים ב-Apollo Docs</vt:lpstr>
      <vt:lpstr>מצגת של PowerPoint</vt:lpstr>
      <vt:lpstr>Apollo Twitter - Client</vt:lpstr>
      <vt:lpstr>Apollo Twitter - 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</dc:title>
  <cp:lastModifiedBy>Cfar</cp:lastModifiedBy>
  <cp:revision>14</cp:revision>
  <dcterms:modified xsi:type="dcterms:W3CDTF">2019-08-18T11:00:33Z</dcterms:modified>
</cp:coreProperties>
</file>