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03"/>
  </p:normalViewPr>
  <p:slideViewPr>
    <p:cSldViewPr snapToGrid="0">
      <p:cViewPr varScale="1">
        <p:scale>
          <a:sx n="68" d="100"/>
          <a:sy n="68" d="100"/>
        </p:scale>
        <p:origin x="6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F404-A697-C043-9493-E1BBEF7993BF}" type="datetimeFigureOut">
              <a:rPr lang="en-NG" smtClean="0"/>
              <a:t>30/03/2025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8D3-AD06-7E45-B015-CAE256C8BFF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0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F404-A697-C043-9493-E1BBEF7993BF}" type="datetimeFigureOut">
              <a:rPr lang="en-NG" smtClean="0"/>
              <a:t>30/03/2025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8D3-AD06-7E45-B015-CAE256C8BFF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4505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F404-A697-C043-9493-E1BBEF7993BF}" type="datetimeFigureOut">
              <a:rPr lang="en-NG" smtClean="0"/>
              <a:t>30/03/2025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8D3-AD06-7E45-B015-CAE256C8BFF2}" type="slidenum">
              <a:rPr lang="en-NG" smtClean="0"/>
              <a:t>‹#›</a:t>
            </a:fld>
            <a:endParaRPr lang="en-N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978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F404-A697-C043-9493-E1BBEF7993BF}" type="datetimeFigureOut">
              <a:rPr lang="en-NG" smtClean="0"/>
              <a:t>30/03/2025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8D3-AD06-7E45-B015-CAE256C8BFF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64825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F404-A697-C043-9493-E1BBEF7993BF}" type="datetimeFigureOut">
              <a:rPr lang="en-NG" smtClean="0"/>
              <a:t>30/03/2025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8D3-AD06-7E45-B015-CAE256C8BFF2}" type="slidenum">
              <a:rPr lang="en-NG" smtClean="0"/>
              <a:t>‹#›</a:t>
            </a:fld>
            <a:endParaRPr lang="en-N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5926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F404-A697-C043-9493-E1BBEF7993BF}" type="datetimeFigureOut">
              <a:rPr lang="en-NG" smtClean="0"/>
              <a:t>30/03/2025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8D3-AD06-7E45-B015-CAE256C8BFF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3703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F404-A697-C043-9493-E1BBEF7993BF}" type="datetimeFigureOut">
              <a:rPr lang="en-NG" smtClean="0"/>
              <a:t>30/03/2025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8D3-AD06-7E45-B015-CAE256C8BFF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20897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F404-A697-C043-9493-E1BBEF7993BF}" type="datetimeFigureOut">
              <a:rPr lang="en-NG" smtClean="0"/>
              <a:t>30/03/2025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8D3-AD06-7E45-B015-CAE256C8BFF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0717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F404-A697-C043-9493-E1BBEF7993BF}" type="datetimeFigureOut">
              <a:rPr lang="en-NG" smtClean="0"/>
              <a:t>30/03/2025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8D3-AD06-7E45-B015-CAE256C8BFF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3186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F404-A697-C043-9493-E1BBEF7993BF}" type="datetimeFigureOut">
              <a:rPr lang="en-NG" smtClean="0"/>
              <a:t>30/03/2025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8D3-AD06-7E45-B015-CAE256C8BFF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8477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F404-A697-C043-9493-E1BBEF7993BF}" type="datetimeFigureOut">
              <a:rPr lang="en-NG" smtClean="0"/>
              <a:t>30/03/2025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8D3-AD06-7E45-B015-CAE256C8BFF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7960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F404-A697-C043-9493-E1BBEF7993BF}" type="datetimeFigureOut">
              <a:rPr lang="en-NG" smtClean="0"/>
              <a:t>30/03/2025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8D3-AD06-7E45-B015-CAE256C8BFF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7613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F404-A697-C043-9493-E1BBEF7993BF}" type="datetimeFigureOut">
              <a:rPr lang="en-NG" smtClean="0"/>
              <a:t>30/03/2025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8D3-AD06-7E45-B015-CAE256C8BFF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8768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F404-A697-C043-9493-E1BBEF7993BF}" type="datetimeFigureOut">
              <a:rPr lang="en-NG" smtClean="0"/>
              <a:t>30/03/2025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8D3-AD06-7E45-B015-CAE256C8BFF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6456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F404-A697-C043-9493-E1BBEF7993BF}" type="datetimeFigureOut">
              <a:rPr lang="en-NG" smtClean="0"/>
              <a:t>30/03/2025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8D3-AD06-7E45-B015-CAE256C8BFF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6765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F404-A697-C043-9493-E1BBEF7993BF}" type="datetimeFigureOut">
              <a:rPr lang="en-NG" smtClean="0"/>
              <a:t>30/03/2025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8D3-AD06-7E45-B015-CAE256C8BFF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0726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7F404-A697-C043-9493-E1BBEF7993BF}" type="datetimeFigureOut">
              <a:rPr lang="en-NG" smtClean="0"/>
              <a:t>30/03/2025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3308D3-AD06-7E45-B015-CAE256C8BFF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172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5073-4AEB-4017-8E56-F6A4FF06D4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Project</a:t>
            </a: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33C66-FD08-49EF-B5EA-AA98D8C65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Eniibukun Olalandu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405071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rminator 4">
            <a:extLst>
              <a:ext uri="{FF2B5EF4-FFF2-40B4-BE49-F238E27FC236}">
                <a16:creationId xmlns:a16="http://schemas.microsoft.com/office/drawing/2014/main" id="{7748023A-D40B-3A3D-0D99-C8BE11978D92}"/>
              </a:ext>
            </a:extLst>
          </p:cNvPr>
          <p:cNvSpPr/>
          <p:nvPr/>
        </p:nvSpPr>
        <p:spPr>
          <a:xfrm>
            <a:off x="1524000" y="536028"/>
            <a:ext cx="1650124" cy="536027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>
                <a:solidFill>
                  <a:schemeClr val="bg2">
                    <a:lumMod val="10000"/>
                  </a:schemeClr>
                </a:solidFill>
              </a:rPr>
              <a:t>Start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83ACAE71-9BEA-6180-8D82-B1FE9CCECB68}"/>
              </a:ext>
            </a:extLst>
          </p:cNvPr>
          <p:cNvSpPr/>
          <p:nvPr/>
        </p:nvSpPr>
        <p:spPr>
          <a:xfrm>
            <a:off x="1497724" y="1513490"/>
            <a:ext cx="1702676" cy="893379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Talk to God</a:t>
            </a:r>
            <a:endParaRPr lang="en-NG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EC5D2468-0C5C-7EFB-4DFE-D3EE9C39BADA}"/>
              </a:ext>
            </a:extLst>
          </p:cNvPr>
          <p:cNvSpPr/>
          <p:nvPr/>
        </p:nvSpPr>
        <p:spPr>
          <a:xfrm>
            <a:off x="1497724" y="2806261"/>
            <a:ext cx="1702676" cy="893379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Drink a glass of water</a:t>
            </a:r>
            <a:endParaRPr lang="en-NG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Process 7">
            <a:extLst>
              <a:ext uri="{FF2B5EF4-FFF2-40B4-BE49-F238E27FC236}">
                <a16:creationId xmlns:a16="http://schemas.microsoft.com/office/drawing/2014/main" id="{77958BCE-D852-9BEC-5764-216CE6B4D3C1}"/>
              </a:ext>
            </a:extLst>
          </p:cNvPr>
          <p:cNvSpPr/>
          <p:nvPr/>
        </p:nvSpPr>
        <p:spPr>
          <a:xfrm>
            <a:off x="1497724" y="4172606"/>
            <a:ext cx="1702676" cy="893379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>
                <a:solidFill>
                  <a:schemeClr val="bg2">
                    <a:lumMod val="10000"/>
                  </a:schemeClr>
                </a:solidFill>
              </a:rPr>
              <a:t>Brush and Bath</a:t>
            </a:r>
          </a:p>
        </p:txBody>
      </p:sp>
      <p:sp>
        <p:nvSpPr>
          <p:cNvPr id="9" name="Process 8">
            <a:extLst>
              <a:ext uri="{FF2B5EF4-FFF2-40B4-BE49-F238E27FC236}">
                <a16:creationId xmlns:a16="http://schemas.microsoft.com/office/drawing/2014/main" id="{A22974A0-7FB8-D05E-960D-F3708B76BC67}"/>
              </a:ext>
            </a:extLst>
          </p:cNvPr>
          <p:cNvSpPr/>
          <p:nvPr/>
        </p:nvSpPr>
        <p:spPr>
          <a:xfrm>
            <a:off x="1497724" y="5452241"/>
            <a:ext cx="1702676" cy="888124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Get ready for the day</a:t>
            </a:r>
            <a:endParaRPr lang="en-NG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1742B39A-EBC4-CAA2-B946-1C506F2125C1}"/>
              </a:ext>
            </a:extLst>
          </p:cNvPr>
          <p:cNvSpPr/>
          <p:nvPr/>
        </p:nvSpPr>
        <p:spPr>
          <a:xfrm>
            <a:off x="4072758" y="5452241"/>
            <a:ext cx="1697422" cy="888124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Call Mom</a:t>
            </a:r>
            <a:endParaRPr lang="en-NG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AF090213-2296-7FC2-7842-3CDFF4C68B96}"/>
              </a:ext>
            </a:extLst>
          </p:cNvPr>
          <p:cNvSpPr/>
          <p:nvPr/>
        </p:nvSpPr>
        <p:spPr>
          <a:xfrm>
            <a:off x="6621517" y="5433848"/>
            <a:ext cx="1697417" cy="888124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L</a:t>
            </a:r>
            <a:r>
              <a:rPr lang="en-NG" dirty="0">
                <a:solidFill>
                  <a:schemeClr val="bg2">
                    <a:lumMod val="10000"/>
                  </a:schemeClr>
                </a:solidFill>
              </a:rPr>
              <a:t>eave for school/work</a:t>
            </a:r>
          </a:p>
        </p:txBody>
      </p:sp>
      <p:sp>
        <p:nvSpPr>
          <p:cNvPr id="12" name="Terminator 11">
            <a:extLst>
              <a:ext uri="{FF2B5EF4-FFF2-40B4-BE49-F238E27FC236}">
                <a16:creationId xmlns:a16="http://schemas.microsoft.com/office/drawing/2014/main" id="{3B6C7FD0-DC97-0598-6C4C-83292F788638}"/>
              </a:ext>
            </a:extLst>
          </p:cNvPr>
          <p:cNvSpPr/>
          <p:nvPr/>
        </p:nvSpPr>
        <p:spPr>
          <a:xfrm>
            <a:off x="9175531" y="5623035"/>
            <a:ext cx="1566042" cy="546537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>
                <a:solidFill>
                  <a:schemeClr val="bg2">
                    <a:lumMod val="10000"/>
                  </a:schemeClr>
                </a:solidFill>
              </a:rPr>
              <a:t>End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AB6C62-052F-33B3-FE97-4DE94A2B3D5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349062" y="1072055"/>
            <a:ext cx="0" cy="441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79CF92-A3B4-07DA-9EC5-25391F5443B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349062" y="2406869"/>
            <a:ext cx="0" cy="399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159FC9-76F1-52D9-9C41-699C6726B50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349062" y="3699640"/>
            <a:ext cx="0" cy="472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CC9C10-A8B2-E188-1C26-2214445003AF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349062" y="5065985"/>
            <a:ext cx="0" cy="386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840280-DBC2-1E97-24FD-13C48D61D95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200400" y="5896303"/>
            <a:ext cx="8723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1FDCAE-4B7B-2FED-E371-13C0B299D55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5770180" y="5877910"/>
            <a:ext cx="851337" cy="18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1D70AA0-708E-D828-EA97-6B33B5EF5723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8318934" y="5877910"/>
            <a:ext cx="856597" cy="1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333A52E-0E0A-9039-B25D-789C45BBDD8C}"/>
              </a:ext>
            </a:extLst>
          </p:cNvPr>
          <p:cNvSpPr txBox="1"/>
          <p:nvPr/>
        </p:nvSpPr>
        <p:spPr>
          <a:xfrm>
            <a:off x="3930868" y="148303"/>
            <a:ext cx="538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dirty="0"/>
              <a:t>FLOWCHART OF MY TYPICAL MORNING ROUTINE</a:t>
            </a:r>
          </a:p>
        </p:txBody>
      </p:sp>
    </p:spTree>
    <p:extLst>
      <p:ext uri="{BB962C8B-B14F-4D97-AF65-F5344CB8AC3E}">
        <p14:creationId xmlns:p14="http://schemas.microsoft.com/office/powerpoint/2010/main" val="157366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E90F-9417-473D-AC0A-BF635AD84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55" y="0"/>
            <a:ext cx="8596668" cy="521616"/>
          </a:xfrm>
        </p:spPr>
        <p:txBody>
          <a:bodyPr>
            <a:normAutofit fontScale="90000"/>
          </a:bodyPr>
          <a:lstStyle/>
          <a:p>
            <a:r>
              <a:rPr lang="en-NG" dirty="0"/>
              <a:t>FLOWCHART FOR SHOPPING PROCESS</a:t>
            </a:r>
            <a:br>
              <a:rPr lang="en-NG" dirty="0"/>
            </a:b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BD84-03EE-4063-A21D-7220674F1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55" y="622169"/>
            <a:ext cx="9011447" cy="6070862"/>
          </a:xfrm>
        </p:spPr>
        <p:txBody>
          <a:bodyPr/>
          <a:lstStyle/>
          <a:p>
            <a:endParaRPr lang="en-NG" dirty="0"/>
          </a:p>
        </p:txBody>
      </p:sp>
      <p:sp>
        <p:nvSpPr>
          <p:cNvPr id="4" name="Terminator 3">
            <a:extLst>
              <a:ext uri="{FF2B5EF4-FFF2-40B4-BE49-F238E27FC236}">
                <a16:creationId xmlns:a16="http://schemas.microsoft.com/office/drawing/2014/main" id="{291FD68C-F7F6-4A3E-A536-ACDEAC0B7209}"/>
              </a:ext>
            </a:extLst>
          </p:cNvPr>
          <p:cNvSpPr/>
          <p:nvPr/>
        </p:nvSpPr>
        <p:spPr>
          <a:xfrm>
            <a:off x="518474" y="624933"/>
            <a:ext cx="2018264" cy="521617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Start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41F399C7-8DA9-49F3-8189-CFEDABAE61FB}"/>
              </a:ext>
            </a:extLst>
          </p:cNvPr>
          <p:cNvSpPr/>
          <p:nvPr/>
        </p:nvSpPr>
        <p:spPr>
          <a:xfrm>
            <a:off x="594392" y="1714683"/>
            <a:ext cx="1865194" cy="76236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Set total price = 0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8B554232-9515-4E8E-8130-FED4595B32E9}"/>
              </a:ext>
            </a:extLst>
          </p:cNvPr>
          <p:cNvSpPr/>
          <p:nvPr/>
        </p:nvSpPr>
        <p:spPr>
          <a:xfrm>
            <a:off x="547266" y="3096422"/>
            <a:ext cx="1941729" cy="79245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“</a:t>
            </a:r>
            <a:r>
              <a:rPr lang="en-US" dirty="0"/>
              <a:t>S</a:t>
            </a:r>
            <a:r>
              <a:rPr lang="en-NG" dirty="0"/>
              <a:t>can item”and add price to total price</a:t>
            </a:r>
          </a:p>
        </p:txBody>
      </p:sp>
      <p:sp>
        <p:nvSpPr>
          <p:cNvPr id="7" name="Decision 6">
            <a:extLst>
              <a:ext uri="{FF2B5EF4-FFF2-40B4-BE49-F238E27FC236}">
                <a16:creationId xmlns:a16="http://schemas.microsoft.com/office/drawing/2014/main" id="{0084987A-EC26-4185-A7DA-D92B3058823E}"/>
              </a:ext>
            </a:extLst>
          </p:cNvPr>
          <p:cNvSpPr/>
          <p:nvPr/>
        </p:nvSpPr>
        <p:spPr>
          <a:xfrm>
            <a:off x="403396" y="4499228"/>
            <a:ext cx="2231810" cy="852643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Done Scanning?</a:t>
            </a:r>
          </a:p>
        </p:txBody>
      </p:sp>
      <p:sp>
        <p:nvSpPr>
          <p:cNvPr id="8" name="Process 8">
            <a:extLst>
              <a:ext uri="{FF2B5EF4-FFF2-40B4-BE49-F238E27FC236}">
                <a16:creationId xmlns:a16="http://schemas.microsoft.com/office/drawing/2014/main" id="{ED609405-E39C-43F2-975D-6DD0AD1B687D}"/>
              </a:ext>
            </a:extLst>
          </p:cNvPr>
          <p:cNvSpPr/>
          <p:nvPr/>
        </p:nvSpPr>
        <p:spPr>
          <a:xfrm>
            <a:off x="476550" y="5975264"/>
            <a:ext cx="2084311" cy="88273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Back to step 3</a:t>
            </a:r>
          </a:p>
          <a:p>
            <a:pPr algn="ctr"/>
            <a:r>
              <a:rPr lang="en-NG" dirty="0"/>
              <a:t>“scan”</a:t>
            </a:r>
          </a:p>
        </p:txBody>
      </p:sp>
      <p:sp>
        <p:nvSpPr>
          <p:cNvPr id="9" name="Process 11">
            <a:extLst>
              <a:ext uri="{FF2B5EF4-FFF2-40B4-BE49-F238E27FC236}">
                <a16:creationId xmlns:a16="http://schemas.microsoft.com/office/drawing/2014/main" id="{A3132C89-12C2-4BFB-9A08-D70DA46BF1F7}"/>
              </a:ext>
            </a:extLst>
          </p:cNvPr>
          <p:cNvSpPr/>
          <p:nvPr/>
        </p:nvSpPr>
        <p:spPr>
          <a:xfrm>
            <a:off x="4633196" y="1265177"/>
            <a:ext cx="1965350" cy="85063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  <a:r>
              <a:rPr lang="en-NG" dirty="0"/>
              <a:t>rocess payment</a:t>
            </a:r>
          </a:p>
        </p:txBody>
      </p:sp>
      <p:sp>
        <p:nvSpPr>
          <p:cNvPr id="10" name="Data 13">
            <a:extLst>
              <a:ext uri="{FF2B5EF4-FFF2-40B4-BE49-F238E27FC236}">
                <a16:creationId xmlns:a16="http://schemas.microsoft.com/office/drawing/2014/main" id="{20B117EC-6168-49DB-B373-71988FBDDB6C}"/>
              </a:ext>
            </a:extLst>
          </p:cNvPr>
          <p:cNvSpPr/>
          <p:nvPr/>
        </p:nvSpPr>
        <p:spPr>
          <a:xfrm>
            <a:off x="4193197" y="4661918"/>
            <a:ext cx="2405349" cy="940097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Show total price</a:t>
            </a:r>
          </a:p>
        </p:txBody>
      </p:sp>
      <p:sp>
        <p:nvSpPr>
          <p:cNvPr id="11" name="Data 14">
            <a:extLst>
              <a:ext uri="{FF2B5EF4-FFF2-40B4-BE49-F238E27FC236}">
                <a16:creationId xmlns:a16="http://schemas.microsoft.com/office/drawing/2014/main" id="{5575DB8C-5B87-4339-A4BA-6B62A2E28D73}"/>
              </a:ext>
            </a:extLst>
          </p:cNvPr>
          <p:cNvSpPr/>
          <p:nvPr/>
        </p:nvSpPr>
        <p:spPr>
          <a:xfrm>
            <a:off x="4450345" y="2873935"/>
            <a:ext cx="2334027" cy="1021518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Select payment method</a:t>
            </a:r>
          </a:p>
          <a:p>
            <a:pPr algn="ctr"/>
            <a:r>
              <a:rPr lang="en-GB" dirty="0"/>
              <a:t>C</a:t>
            </a:r>
            <a:r>
              <a:rPr lang="en-NG" dirty="0"/>
              <a:t>ash/card</a:t>
            </a:r>
          </a:p>
        </p:txBody>
      </p:sp>
      <p:sp>
        <p:nvSpPr>
          <p:cNvPr id="12" name="Data 15">
            <a:extLst>
              <a:ext uri="{FF2B5EF4-FFF2-40B4-BE49-F238E27FC236}">
                <a16:creationId xmlns:a16="http://schemas.microsoft.com/office/drawing/2014/main" id="{80AD37B9-F741-4D4F-92F1-28C739F45B3B}"/>
              </a:ext>
            </a:extLst>
          </p:cNvPr>
          <p:cNvSpPr/>
          <p:nvPr/>
        </p:nvSpPr>
        <p:spPr>
          <a:xfrm>
            <a:off x="7886904" y="1244455"/>
            <a:ext cx="2293778" cy="865649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  <a:r>
              <a:rPr lang="en-NG" dirty="0"/>
              <a:t>rint receipt</a:t>
            </a:r>
          </a:p>
        </p:txBody>
      </p:sp>
      <p:sp>
        <p:nvSpPr>
          <p:cNvPr id="13" name="Terminator 16">
            <a:extLst>
              <a:ext uri="{FF2B5EF4-FFF2-40B4-BE49-F238E27FC236}">
                <a16:creationId xmlns:a16="http://schemas.microsoft.com/office/drawing/2014/main" id="{2BEB8D52-167C-42B6-B5E5-7E559631FF53}"/>
              </a:ext>
            </a:extLst>
          </p:cNvPr>
          <p:cNvSpPr/>
          <p:nvPr/>
        </p:nvSpPr>
        <p:spPr>
          <a:xfrm>
            <a:off x="8234906" y="3101743"/>
            <a:ext cx="1592114" cy="468406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End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824C16-FDF4-4B20-9060-C97140627D4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526989" y="1146550"/>
            <a:ext cx="617" cy="568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E46BA4-D0CD-48D9-AEDC-1ECC0AB315A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518131" y="2477046"/>
            <a:ext cx="8858" cy="619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FC2728-B8A7-49DA-84D6-2609608EDE9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518131" y="3888879"/>
            <a:ext cx="1170" cy="610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D05051-3523-42AB-9475-DC71B6DE039F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5617359" y="3895453"/>
            <a:ext cx="19047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D7CF49-4AED-4FAC-9DBA-62E3AACA65B5}"/>
              </a:ext>
            </a:extLst>
          </p:cNvPr>
          <p:cNvCxnSpPr>
            <a:stCxn id="11" idx="1"/>
            <a:endCxn id="9" idx="2"/>
          </p:cNvCxnSpPr>
          <p:nvPr/>
        </p:nvCxnSpPr>
        <p:spPr>
          <a:xfrm flipH="1" flipV="1">
            <a:off x="5615871" y="2115814"/>
            <a:ext cx="1488" cy="758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CC9166-36EC-4653-BA85-A1CECD24EEAB}"/>
              </a:ext>
            </a:extLst>
          </p:cNvPr>
          <p:cNvCxnSpPr>
            <a:stCxn id="9" idx="3"/>
            <a:endCxn id="12" idx="2"/>
          </p:cNvCxnSpPr>
          <p:nvPr/>
        </p:nvCxnSpPr>
        <p:spPr>
          <a:xfrm flipV="1">
            <a:off x="6598546" y="1677280"/>
            <a:ext cx="1517736" cy="13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CC28A0-20CA-4288-9766-243B74468445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flipH="1">
            <a:off x="9030963" y="2110104"/>
            <a:ext cx="2830" cy="991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5A28F5-4E20-4FD9-8173-10F067B3B191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1518706" y="5351871"/>
            <a:ext cx="595" cy="623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94435B-7325-43C2-ADE9-41DAC5ACD34F}"/>
              </a:ext>
            </a:extLst>
          </p:cNvPr>
          <p:cNvSpPr txBox="1"/>
          <p:nvPr/>
        </p:nvSpPr>
        <p:spPr>
          <a:xfrm>
            <a:off x="3397694" y="4510118"/>
            <a:ext cx="563242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NG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10C3F0-F722-4DF0-9F40-88B53566D610}"/>
              </a:ext>
            </a:extLst>
          </p:cNvPr>
          <p:cNvSpPr txBox="1"/>
          <p:nvPr/>
        </p:nvSpPr>
        <p:spPr>
          <a:xfrm>
            <a:off x="892333" y="5462552"/>
            <a:ext cx="511537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NG" dirty="0"/>
              <a:t>NO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834939-2B6F-4952-9D30-DA7872B79F4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635206" y="4866097"/>
            <a:ext cx="1796317" cy="59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7126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E90F-9417-473D-AC0A-BF635AD84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041701" cy="568751"/>
          </a:xfrm>
        </p:spPr>
        <p:txBody>
          <a:bodyPr>
            <a:normAutofit fontScale="90000"/>
          </a:bodyPr>
          <a:lstStyle/>
          <a:p>
            <a:r>
              <a:rPr lang="en-NG" dirty="0"/>
              <a:t>FLOWCHART OF MY TYPICAL MORNING ROUTINE</a:t>
            </a:r>
            <a:br>
              <a:rPr lang="en-NG" dirty="0"/>
            </a:b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BD84-03EE-4063-A21D-7220674F1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29" y="568751"/>
            <a:ext cx="9973559" cy="6048865"/>
          </a:xfrm>
        </p:spPr>
        <p:txBody>
          <a:bodyPr/>
          <a:lstStyle/>
          <a:p>
            <a:endParaRPr lang="en-NG" dirty="0"/>
          </a:p>
        </p:txBody>
      </p:sp>
      <p:sp>
        <p:nvSpPr>
          <p:cNvPr id="4" name="Terminator 4">
            <a:extLst>
              <a:ext uri="{FF2B5EF4-FFF2-40B4-BE49-F238E27FC236}">
                <a16:creationId xmlns:a16="http://schemas.microsoft.com/office/drawing/2014/main" id="{8C0CDCEC-F55C-4A6B-BAB5-22A620E7821B}"/>
              </a:ext>
            </a:extLst>
          </p:cNvPr>
          <p:cNvSpPr/>
          <p:nvPr/>
        </p:nvSpPr>
        <p:spPr>
          <a:xfrm>
            <a:off x="933091" y="810653"/>
            <a:ext cx="1650124" cy="536027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>
                <a:solidFill>
                  <a:schemeClr val="bg2">
                    <a:lumMod val="10000"/>
                  </a:schemeClr>
                </a:solidFill>
              </a:rPr>
              <a:t>Start</a:t>
            </a:r>
          </a:p>
        </p:txBody>
      </p:sp>
      <p:sp>
        <p:nvSpPr>
          <p:cNvPr id="5" name="Process 5">
            <a:extLst>
              <a:ext uri="{FF2B5EF4-FFF2-40B4-BE49-F238E27FC236}">
                <a16:creationId xmlns:a16="http://schemas.microsoft.com/office/drawing/2014/main" id="{1450D129-7151-4373-8C7B-2BA8544267F2}"/>
              </a:ext>
            </a:extLst>
          </p:cNvPr>
          <p:cNvSpPr/>
          <p:nvPr/>
        </p:nvSpPr>
        <p:spPr>
          <a:xfrm>
            <a:off x="880539" y="1790741"/>
            <a:ext cx="1702676" cy="893379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Talk to God</a:t>
            </a:r>
            <a:endParaRPr lang="en-NG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Process 6">
            <a:extLst>
              <a:ext uri="{FF2B5EF4-FFF2-40B4-BE49-F238E27FC236}">
                <a16:creationId xmlns:a16="http://schemas.microsoft.com/office/drawing/2014/main" id="{EB6891C9-DABB-4F15-9F18-1BFB9BB07359}"/>
              </a:ext>
            </a:extLst>
          </p:cNvPr>
          <p:cNvSpPr/>
          <p:nvPr/>
        </p:nvSpPr>
        <p:spPr>
          <a:xfrm>
            <a:off x="880539" y="3083512"/>
            <a:ext cx="1702676" cy="893379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Drink a glass of water</a:t>
            </a:r>
            <a:endParaRPr lang="en-NG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Process 7">
            <a:extLst>
              <a:ext uri="{FF2B5EF4-FFF2-40B4-BE49-F238E27FC236}">
                <a16:creationId xmlns:a16="http://schemas.microsoft.com/office/drawing/2014/main" id="{B5F7F699-41A9-4F6C-90CA-EF9D47F37750}"/>
              </a:ext>
            </a:extLst>
          </p:cNvPr>
          <p:cNvSpPr/>
          <p:nvPr/>
        </p:nvSpPr>
        <p:spPr>
          <a:xfrm>
            <a:off x="880539" y="4449857"/>
            <a:ext cx="1702676" cy="893379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>
                <a:solidFill>
                  <a:schemeClr val="bg2">
                    <a:lumMod val="10000"/>
                  </a:schemeClr>
                </a:solidFill>
              </a:rPr>
              <a:t>Brush and Bath</a:t>
            </a:r>
          </a:p>
        </p:txBody>
      </p:sp>
      <p:sp>
        <p:nvSpPr>
          <p:cNvPr id="8" name="Process 8">
            <a:extLst>
              <a:ext uri="{FF2B5EF4-FFF2-40B4-BE49-F238E27FC236}">
                <a16:creationId xmlns:a16="http://schemas.microsoft.com/office/drawing/2014/main" id="{60D96C6A-E10E-42F7-947A-E5032914DF58}"/>
              </a:ext>
            </a:extLst>
          </p:cNvPr>
          <p:cNvSpPr/>
          <p:nvPr/>
        </p:nvSpPr>
        <p:spPr>
          <a:xfrm>
            <a:off x="880539" y="5729492"/>
            <a:ext cx="1702676" cy="888124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Get ready for the day</a:t>
            </a:r>
            <a:endParaRPr lang="en-NG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Process 9">
            <a:extLst>
              <a:ext uri="{FF2B5EF4-FFF2-40B4-BE49-F238E27FC236}">
                <a16:creationId xmlns:a16="http://schemas.microsoft.com/office/drawing/2014/main" id="{775ADB73-226A-492E-B4F9-EB971DAEDE77}"/>
              </a:ext>
            </a:extLst>
          </p:cNvPr>
          <p:cNvSpPr/>
          <p:nvPr/>
        </p:nvSpPr>
        <p:spPr>
          <a:xfrm>
            <a:off x="3455573" y="5729492"/>
            <a:ext cx="1697422" cy="888124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Call Mom</a:t>
            </a:r>
            <a:endParaRPr lang="en-NG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Process 10">
            <a:extLst>
              <a:ext uri="{FF2B5EF4-FFF2-40B4-BE49-F238E27FC236}">
                <a16:creationId xmlns:a16="http://schemas.microsoft.com/office/drawing/2014/main" id="{E46999EA-03AE-4618-8464-615D3F5E0ECE}"/>
              </a:ext>
            </a:extLst>
          </p:cNvPr>
          <p:cNvSpPr/>
          <p:nvPr/>
        </p:nvSpPr>
        <p:spPr>
          <a:xfrm>
            <a:off x="6004332" y="5711099"/>
            <a:ext cx="1697417" cy="888124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L</a:t>
            </a:r>
            <a:r>
              <a:rPr lang="en-NG" dirty="0">
                <a:solidFill>
                  <a:schemeClr val="bg2">
                    <a:lumMod val="10000"/>
                  </a:schemeClr>
                </a:solidFill>
              </a:rPr>
              <a:t>eave for school/work</a:t>
            </a:r>
          </a:p>
        </p:txBody>
      </p:sp>
      <p:sp>
        <p:nvSpPr>
          <p:cNvPr id="11" name="Terminator 11">
            <a:extLst>
              <a:ext uri="{FF2B5EF4-FFF2-40B4-BE49-F238E27FC236}">
                <a16:creationId xmlns:a16="http://schemas.microsoft.com/office/drawing/2014/main" id="{F29BFEA7-0DB3-4602-B37C-2E16B10602D2}"/>
              </a:ext>
            </a:extLst>
          </p:cNvPr>
          <p:cNvSpPr/>
          <p:nvPr/>
        </p:nvSpPr>
        <p:spPr>
          <a:xfrm>
            <a:off x="8558346" y="5900286"/>
            <a:ext cx="1566042" cy="546537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>
                <a:solidFill>
                  <a:schemeClr val="bg2">
                    <a:lumMod val="10000"/>
                  </a:schemeClr>
                </a:solidFill>
              </a:rPr>
              <a:t>End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F76CF9-98B3-45AB-B514-578556B4EE81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731877" y="1346680"/>
            <a:ext cx="26276" cy="44406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294A0D-C6F2-48C6-B299-697D366A7814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731877" y="2684120"/>
            <a:ext cx="0" cy="39939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364E79-02F4-464A-A28E-FC1DFD101DBD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731877" y="3976891"/>
            <a:ext cx="0" cy="47296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0EE377-C1CC-4E27-9841-F408D532184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731877" y="5343236"/>
            <a:ext cx="0" cy="38625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3EC560-B4A6-4F15-A011-2D89B11B534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2583215" y="6173554"/>
            <a:ext cx="872358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52B66E-F62F-4C17-B4B0-1E42992E342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152995" y="6155161"/>
            <a:ext cx="851337" cy="1839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3A9C78-A61C-4299-816C-793894EF2A0E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7701749" y="6155161"/>
            <a:ext cx="856597" cy="1839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175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702F-242D-4EAC-9D02-46F5013BD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390493" cy="974103"/>
          </a:xfrm>
        </p:spPr>
        <p:txBody>
          <a:bodyPr>
            <a:normAutofit fontScale="90000"/>
          </a:bodyPr>
          <a:lstStyle/>
          <a:p>
            <a:r>
              <a:rPr lang="en-US" dirty="0"/>
              <a:t>Pseudocode for store checkout after purchase</a:t>
            </a:r>
            <a:br>
              <a:rPr lang="en-NG" dirty="0"/>
            </a:b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D004C-A598-4CA7-81D5-6D0021B06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3" y="707010"/>
            <a:ext cx="9690755" cy="5769203"/>
          </a:xfrm>
        </p:spPr>
        <p:txBody>
          <a:bodyPr/>
          <a:lstStyle/>
          <a:p>
            <a:pPr>
              <a:lnSpc>
                <a:spcPts val="122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NG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2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NG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NG" sz="180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total_price</a:t>
            </a:r>
            <a:r>
              <a:rPr lang="en-NG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0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2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NG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en-NG" sz="180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message:"scan</a:t>
            </a:r>
            <a:r>
              <a:rPr lang="en-NG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your </a:t>
            </a:r>
            <a:r>
              <a:rPr lang="en-US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en-NG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2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NG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more items to scan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2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NG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scan each item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2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NG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Add item price to </a:t>
            </a:r>
            <a:r>
              <a:rPr lang="en-NG" sz="180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total_price</a:t>
            </a:r>
            <a:r>
              <a:rPr lang="en-NG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2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NG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Ask "Are done 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shopping?</a:t>
            </a:r>
            <a:r>
              <a:rPr lang="en-NG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":YES</a:t>
            </a:r>
            <a:r>
              <a:rPr lang="en-NG" sz="1800" b="1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NG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NG" sz="1800" b="1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2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NG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WHILE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2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NG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lang="en-NG" sz="180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total_price</a:t>
            </a:r>
            <a:r>
              <a:rPr lang="en-NG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the user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2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NG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Ask user </a:t>
            </a:r>
            <a:r>
              <a:rPr lang="en-NG" sz="1800" b="1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NG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payment method (cash</a:t>
            </a:r>
            <a:r>
              <a:rPr lang="en-NG" sz="1800" b="1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NG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en-NG" sz="1800" b="1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NG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transfer)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2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NG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 payment6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2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NG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 receipt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2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NG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en-NG" sz="180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message:"Thanks</a:t>
            </a:r>
            <a:r>
              <a:rPr lang="en-NG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shopping </a:t>
            </a:r>
            <a:r>
              <a:rPr lang="en-US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us,</a:t>
            </a:r>
            <a:r>
              <a:rPr lang="en-NG" sz="180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byee</a:t>
            </a:r>
            <a:r>
              <a:rPr lang="en-NG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!"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8422710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</TotalTime>
  <Words>207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Trebuchet MS</vt:lpstr>
      <vt:lpstr>Wingdings 3</vt:lpstr>
      <vt:lpstr>Facet</vt:lpstr>
      <vt:lpstr>Python Project</vt:lpstr>
      <vt:lpstr>PowerPoint Presentation</vt:lpstr>
      <vt:lpstr>FLOWCHART FOR SHOPPING PROCESS </vt:lpstr>
      <vt:lpstr>FLOWCHART OF MY TYPICAL MORNING ROUTINE </vt:lpstr>
      <vt:lpstr>Pseudocode for store checkout after purchase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</dc:title>
  <dc:creator>Chinaza IGBOABUCHUKWU</dc:creator>
  <cp:lastModifiedBy>ENIIBUKUN OLALANDU</cp:lastModifiedBy>
  <cp:revision>5</cp:revision>
  <dcterms:created xsi:type="dcterms:W3CDTF">2025-03-21T18:00:17Z</dcterms:created>
  <dcterms:modified xsi:type="dcterms:W3CDTF">2025-03-30T10:11:06Z</dcterms:modified>
</cp:coreProperties>
</file>