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B05E5-984D-4947-886F-234F44D8D379}" v="24" dt="2022-08-08T16:32:09.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zzdeen" userId="311b0961c7db8bc2" providerId="LiveId" clId="{56FB05E5-984D-4947-886F-234F44D8D379}"/>
    <pc:docChg chg="undo custSel addSld delSld modSld">
      <pc:chgData name="Ezzdeen" userId="311b0961c7db8bc2" providerId="LiveId" clId="{56FB05E5-984D-4947-886F-234F44D8D379}" dt="2022-08-08T16:55:13.203" v="3246" actId="6549"/>
      <pc:docMkLst>
        <pc:docMk/>
      </pc:docMkLst>
      <pc:sldChg chg="modSp mod">
        <pc:chgData name="Ezzdeen" userId="311b0961c7db8bc2" providerId="LiveId" clId="{56FB05E5-984D-4947-886F-234F44D8D379}" dt="2022-08-08T16:05:43.762" v="745" actId="6549"/>
        <pc:sldMkLst>
          <pc:docMk/>
          <pc:sldMk cId="709027183" sldId="257"/>
        </pc:sldMkLst>
        <pc:spChg chg="mod">
          <ac:chgData name="Ezzdeen" userId="311b0961c7db8bc2" providerId="LiveId" clId="{56FB05E5-984D-4947-886F-234F44D8D379}" dt="2022-08-08T16:05:43.762" v="745" actId="6549"/>
          <ac:spMkLst>
            <pc:docMk/>
            <pc:sldMk cId="709027183" sldId="257"/>
            <ac:spMk id="3" creationId="{D72D1613-7EC9-2AB7-C98D-946D31F2E1A5}"/>
          </ac:spMkLst>
        </pc:spChg>
      </pc:sldChg>
      <pc:sldChg chg="addSp delSp modSp mod setBg setClrOvrMap">
        <pc:chgData name="Ezzdeen" userId="311b0961c7db8bc2" providerId="LiveId" clId="{56FB05E5-984D-4947-886F-234F44D8D379}" dt="2022-08-06T20:45:34.003" v="478" actId="5793"/>
        <pc:sldMkLst>
          <pc:docMk/>
          <pc:sldMk cId="1915258720" sldId="258"/>
        </pc:sldMkLst>
        <pc:spChg chg="add del">
          <ac:chgData name="Ezzdeen" userId="311b0961c7db8bc2" providerId="LiveId" clId="{56FB05E5-984D-4947-886F-234F44D8D379}" dt="2022-08-03T15:28:51.685" v="23" actId="26606"/>
          <ac:spMkLst>
            <pc:docMk/>
            <pc:sldMk cId="1915258720" sldId="258"/>
            <ac:spMk id="2" creationId="{EA93B765-A8CC-6FBD-A3AA-1953F4F5DAD4}"/>
          </ac:spMkLst>
        </pc:spChg>
        <pc:spChg chg="del">
          <ac:chgData name="Ezzdeen" userId="311b0961c7db8bc2" providerId="LiveId" clId="{56FB05E5-984D-4947-886F-234F44D8D379}" dt="2022-08-03T15:28:02.645" v="1"/>
          <ac:spMkLst>
            <pc:docMk/>
            <pc:sldMk cId="1915258720" sldId="258"/>
            <ac:spMk id="3" creationId="{2A00CC44-D9D7-FD6E-0E11-2298A1B53960}"/>
          </ac:spMkLst>
        </pc:spChg>
        <pc:spChg chg="add del mod">
          <ac:chgData name="Ezzdeen" userId="311b0961c7db8bc2" providerId="LiveId" clId="{56FB05E5-984D-4947-886F-234F44D8D379}" dt="2022-08-03T15:28:14.710" v="3"/>
          <ac:spMkLst>
            <pc:docMk/>
            <pc:sldMk cId="1915258720" sldId="258"/>
            <ac:spMk id="6" creationId="{F6B963C3-37B0-44FE-03BC-2141BE63401B}"/>
          </ac:spMkLst>
        </pc:spChg>
        <pc:spChg chg="add del">
          <ac:chgData name="Ezzdeen" userId="311b0961c7db8bc2" providerId="LiveId" clId="{56FB05E5-984D-4947-886F-234F44D8D379}" dt="2022-08-03T15:28:30.374" v="12" actId="26606"/>
          <ac:spMkLst>
            <pc:docMk/>
            <pc:sldMk cId="1915258720" sldId="258"/>
            <ac:spMk id="11" creationId="{2FA85825-7D00-694D-4B09-55B596F54338}"/>
          </ac:spMkLst>
        </pc:spChg>
        <pc:spChg chg="add del">
          <ac:chgData name="Ezzdeen" userId="311b0961c7db8bc2" providerId="LiveId" clId="{56FB05E5-984D-4947-886F-234F44D8D379}" dt="2022-08-03T15:28:28.766" v="10" actId="26606"/>
          <ac:spMkLst>
            <pc:docMk/>
            <pc:sldMk cId="1915258720" sldId="258"/>
            <ac:spMk id="12" creationId="{E6E37985-09B8-4F09-93C7-44CB3EDE52A4}"/>
          </ac:spMkLst>
        </pc:spChg>
        <pc:spChg chg="add del">
          <ac:chgData name="Ezzdeen" userId="311b0961c7db8bc2" providerId="LiveId" clId="{56FB05E5-984D-4947-886F-234F44D8D379}" dt="2022-08-03T15:28:30.374" v="12" actId="26606"/>
          <ac:spMkLst>
            <pc:docMk/>
            <pc:sldMk cId="1915258720" sldId="258"/>
            <ac:spMk id="14" creationId="{9A457F22-2034-4200-B6E4-5B8372AAC226}"/>
          </ac:spMkLst>
        </pc:spChg>
        <pc:spChg chg="add del">
          <ac:chgData name="Ezzdeen" userId="311b0961c7db8bc2" providerId="LiveId" clId="{56FB05E5-984D-4947-886F-234F44D8D379}" dt="2022-08-03T15:28:30.374" v="12" actId="26606"/>
          <ac:spMkLst>
            <pc:docMk/>
            <pc:sldMk cId="1915258720" sldId="258"/>
            <ac:spMk id="15" creationId="{EA93B765-A8CC-6FBD-A3AA-1953F4F5DAD4}"/>
          </ac:spMkLst>
        </pc:spChg>
        <pc:spChg chg="add del">
          <ac:chgData name="Ezzdeen" userId="311b0961c7db8bc2" providerId="LiveId" clId="{56FB05E5-984D-4947-886F-234F44D8D379}" dt="2022-08-03T15:28:30.374" v="12" actId="26606"/>
          <ac:spMkLst>
            <pc:docMk/>
            <pc:sldMk cId="1915258720" sldId="258"/>
            <ac:spMk id="16" creationId="{A9DA7986-F4F5-4F92-94A3-343B2D72001D}"/>
          </ac:spMkLst>
        </pc:spChg>
        <pc:spChg chg="add del">
          <ac:chgData name="Ezzdeen" userId="311b0961c7db8bc2" providerId="LiveId" clId="{56FB05E5-984D-4947-886F-234F44D8D379}" dt="2022-08-03T15:28:30.374" v="12" actId="26606"/>
          <ac:spMkLst>
            <pc:docMk/>
            <pc:sldMk cId="1915258720" sldId="258"/>
            <ac:spMk id="18" creationId="{428E76FD-76EE-4DE6-BBA4-EEA6E4B98CD0}"/>
          </ac:spMkLst>
        </pc:spChg>
        <pc:spChg chg="add del">
          <ac:chgData name="Ezzdeen" userId="311b0961c7db8bc2" providerId="LiveId" clId="{56FB05E5-984D-4947-886F-234F44D8D379}" dt="2022-08-03T15:28:31.912" v="14" actId="26606"/>
          <ac:spMkLst>
            <pc:docMk/>
            <pc:sldMk cId="1915258720" sldId="258"/>
            <ac:spMk id="20" creationId="{4521E245-781E-4267-8028-1813702472BB}"/>
          </ac:spMkLst>
        </pc:spChg>
        <pc:spChg chg="add del">
          <ac:chgData name="Ezzdeen" userId="311b0961c7db8bc2" providerId="LiveId" clId="{56FB05E5-984D-4947-886F-234F44D8D379}" dt="2022-08-03T15:28:31.912" v="14" actId="26606"/>
          <ac:spMkLst>
            <pc:docMk/>
            <pc:sldMk cId="1915258720" sldId="258"/>
            <ac:spMk id="21" creationId="{E0D6FA1A-9067-4A57-8B52-D765291064E7}"/>
          </ac:spMkLst>
        </pc:spChg>
        <pc:spChg chg="add del">
          <ac:chgData name="Ezzdeen" userId="311b0961c7db8bc2" providerId="LiveId" clId="{56FB05E5-984D-4947-886F-234F44D8D379}" dt="2022-08-03T15:28:31.912" v="14" actId="26606"/>
          <ac:spMkLst>
            <pc:docMk/>
            <pc:sldMk cId="1915258720" sldId="258"/>
            <ac:spMk id="22" creationId="{214E7273-D54E-4C05-B07D-FEF35FDAB6FB}"/>
          </ac:spMkLst>
        </pc:spChg>
        <pc:spChg chg="add del">
          <ac:chgData name="Ezzdeen" userId="311b0961c7db8bc2" providerId="LiveId" clId="{56FB05E5-984D-4947-886F-234F44D8D379}" dt="2022-08-03T15:28:31.912" v="14" actId="26606"/>
          <ac:spMkLst>
            <pc:docMk/>
            <pc:sldMk cId="1915258720" sldId="258"/>
            <ac:spMk id="23" creationId="{EA93B765-A8CC-6FBD-A3AA-1953F4F5DAD4}"/>
          </ac:spMkLst>
        </pc:spChg>
        <pc:spChg chg="add del">
          <ac:chgData name="Ezzdeen" userId="311b0961c7db8bc2" providerId="LiveId" clId="{56FB05E5-984D-4947-886F-234F44D8D379}" dt="2022-08-03T15:28:31.912" v="14" actId="26606"/>
          <ac:spMkLst>
            <pc:docMk/>
            <pc:sldMk cId="1915258720" sldId="258"/>
            <ac:spMk id="24" creationId="{83216872-75D9-EE68-450B-21AD1FCA0153}"/>
          </ac:spMkLst>
        </pc:spChg>
        <pc:spChg chg="add del">
          <ac:chgData name="Ezzdeen" userId="311b0961c7db8bc2" providerId="LiveId" clId="{56FB05E5-984D-4947-886F-234F44D8D379}" dt="2022-08-03T15:28:35.407" v="16" actId="26606"/>
          <ac:spMkLst>
            <pc:docMk/>
            <pc:sldMk cId="1915258720" sldId="258"/>
            <ac:spMk id="26" creationId="{9A457F22-2034-4200-B6E4-5B8372AAC226}"/>
          </ac:spMkLst>
        </pc:spChg>
        <pc:spChg chg="add del">
          <ac:chgData name="Ezzdeen" userId="311b0961c7db8bc2" providerId="LiveId" clId="{56FB05E5-984D-4947-886F-234F44D8D379}" dt="2022-08-03T15:28:35.407" v="16" actId="26606"/>
          <ac:spMkLst>
            <pc:docMk/>
            <pc:sldMk cId="1915258720" sldId="258"/>
            <ac:spMk id="27" creationId="{A9DA7986-F4F5-4F92-94A3-343B2D72001D}"/>
          </ac:spMkLst>
        </pc:spChg>
        <pc:spChg chg="add del">
          <ac:chgData name="Ezzdeen" userId="311b0961c7db8bc2" providerId="LiveId" clId="{56FB05E5-984D-4947-886F-234F44D8D379}" dt="2022-08-03T15:28:35.407" v="16" actId="26606"/>
          <ac:spMkLst>
            <pc:docMk/>
            <pc:sldMk cId="1915258720" sldId="258"/>
            <ac:spMk id="28" creationId="{EA93B765-A8CC-6FBD-A3AA-1953F4F5DAD4}"/>
          </ac:spMkLst>
        </pc:spChg>
        <pc:spChg chg="add del">
          <ac:chgData name="Ezzdeen" userId="311b0961c7db8bc2" providerId="LiveId" clId="{56FB05E5-984D-4947-886F-234F44D8D379}" dt="2022-08-03T15:28:35.407" v="16" actId="26606"/>
          <ac:spMkLst>
            <pc:docMk/>
            <pc:sldMk cId="1915258720" sldId="258"/>
            <ac:spMk id="29" creationId="{2FA85825-7D00-694D-4B09-55B596F54338}"/>
          </ac:spMkLst>
        </pc:spChg>
        <pc:spChg chg="add del">
          <ac:chgData name="Ezzdeen" userId="311b0961c7db8bc2" providerId="LiveId" clId="{56FB05E5-984D-4947-886F-234F44D8D379}" dt="2022-08-03T15:28:35.407" v="16" actId="26606"/>
          <ac:spMkLst>
            <pc:docMk/>
            <pc:sldMk cId="1915258720" sldId="258"/>
            <ac:spMk id="30" creationId="{428E76FD-76EE-4DE6-BBA4-EEA6E4B98CD0}"/>
          </ac:spMkLst>
        </pc:spChg>
        <pc:spChg chg="add del">
          <ac:chgData name="Ezzdeen" userId="311b0961c7db8bc2" providerId="LiveId" clId="{56FB05E5-984D-4947-886F-234F44D8D379}" dt="2022-08-03T15:28:44.917" v="18" actId="26606"/>
          <ac:spMkLst>
            <pc:docMk/>
            <pc:sldMk cId="1915258720" sldId="258"/>
            <ac:spMk id="32" creationId="{4521E245-781E-4267-8028-1813702472BB}"/>
          </ac:spMkLst>
        </pc:spChg>
        <pc:spChg chg="add del">
          <ac:chgData name="Ezzdeen" userId="311b0961c7db8bc2" providerId="LiveId" clId="{56FB05E5-984D-4947-886F-234F44D8D379}" dt="2022-08-03T15:28:44.917" v="18" actId="26606"/>
          <ac:spMkLst>
            <pc:docMk/>
            <pc:sldMk cId="1915258720" sldId="258"/>
            <ac:spMk id="33" creationId="{E0D6FA1A-9067-4A57-8B52-D765291064E7}"/>
          </ac:spMkLst>
        </pc:spChg>
        <pc:spChg chg="add del">
          <ac:chgData name="Ezzdeen" userId="311b0961c7db8bc2" providerId="LiveId" clId="{56FB05E5-984D-4947-886F-234F44D8D379}" dt="2022-08-03T15:28:44.917" v="18" actId="26606"/>
          <ac:spMkLst>
            <pc:docMk/>
            <pc:sldMk cId="1915258720" sldId="258"/>
            <ac:spMk id="34" creationId="{214E7273-D54E-4C05-B07D-FEF35FDAB6FB}"/>
          </ac:spMkLst>
        </pc:spChg>
        <pc:spChg chg="add del">
          <ac:chgData name="Ezzdeen" userId="311b0961c7db8bc2" providerId="LiveId" clId="{56FB05E5-984D-4947-886F-234F44D8D379}" dt="2022-08-03T15:28:44.917" v="18" actId="26606"/>
          <ac:spMkLst>
            <pc:docMk/>
            <pc:sldMk cId="1915258720" sldId="258"/>
            <ac:spMk id="35" creationId="{EA93B765-A8CC-6FBD-A3AA-1953F4F5DAD4}"/>
          </ac:spMkLst>
        </pc:spChg>
        <pc:spChg chg="add del">
          <ac:chgData name="Ezzdeen" userId="311b0961c7db8bc2" providerId="LiveId" clId="{56FB05E5-984D-4947-886F-234F44D8D379}" dt="2022-08-03T15:28:44.917" v="18" actId="26606"/>
          <ac:spMkLst>
            <pc:docMk/>
            <pc:sldMk cId="1915258720" sldId="258"/>
            <ac:spMk id="36" creationId="{83216872-75D9-EE68-450B-21AD1FCA0153}"/>
          </ac:spMkLst>
        </pc:spChg>
        <pc:spChg chg="add del">
          <ac:chgData name="Ezzdeen" userId="311b0961c7db8bc2" providerId="LiveId" clId="{56FB05E5-984D-4947-886F-234F44D8D379}" dt="2022-08-03T15:28:49.321" v="20" actId="26606"/>
          <ac:spMkLst>
            <pc:docMk/>
            <pc:sldMk cId="1915258720" sldId="258"/>
            <ac:spMk id="38" creationId="{EA93B765-A8CC-6FBD-A3AA-1953F4F5DAD4}"/>
          </ac:spMkLst>
        </pc:spChg>
        <pc:spChg chg="add del">
          <ac:chgData name="Ezzdeen" userId="311b0961c7db8bc2" providerId="LiveId" clId="{56FB05E5-984D-4947-886F-234F44D8D379}" dt="2022-08-03T15:28:49.321" v="20" actId="26606"/>
          <ac:spMkLst>
            <pc:docMk/>
            <pc:sldMk cId="1915258720" sldId="258"/>
            <ac:spMk id="39" creationId="{B48A016A-A1AB-CDA6-C1DC-239B904B9E65}"/>
          </ac:spMkLst>
        </pc:spChg>
        <pc:spChg chg="add del">
          <ac:chgData name="Ezzdeen" userId="311b0961c7db8bc2" providerId="LiveId" clId="{56FB05E5-984D-4947-886F-234F44D8D379}" dt="2022-08-03T15:28:51.682" v="22" actId="26606"/>
          <ac:spMkLst>
            <pc:docMk/>
            <pc:sldMk cId="1915258720" sldId="258"/>
            <ac:spMk id="41" creationId="{EA93B765-A8CC-6FBD-A3AA-1953F4F5DAD4}"/>
          </ac:spMkLst>
        </pc:spChg>
        <pc:spChg chg="add del">
          <ac:chgData name="Ezzdeen" userId="311b0961c7db8bc2" providerId="LiveId" clId="{56FB05E5-984D-4947-886F-234F44D8D379}" dt="2022-08-03T15:28:51.682" v="22" actId="26606"/>
          <ac:spMkLst>
            <pc:docMk/>
            <pc:sldMk cId="1915258720" sldId="258"/>
            <ac:spMk id="42" creationId="{F8983213-DA0A-0773-95BA-ED05DD7BEF80}"/>
          </ac:spMkLst>
        </pc:spChg>
        <pc:spChg chg="add mod">
          <ac:chgData name="Ezzdeen" userId="311b0961c7db8bc2" providerId="LiveId" clId="{56FB05E5-984D-4947-886F-234F44D8D379}" dt="2022-08-06T20:40:38.657" v="91" actId="20577"/>
          <ac:spMkLst>
            <pc:docMk/>
            <pc:sldMk cId="1915258720" sldId="258"/>
            <ac:spMk id="44" creationId="{EA93B765-A8CC-6FBD-A3AA-1953F4F5DAD4}"/>
          </ac:spMkLst>
        </pc:spChg>
        <pc:spChg chg="add mod ord">
          <ac:chgData name="Ezzdeen" userId="311b0961c7db8bc2" providerId="LiveId" clId="{56FB05E5-984D-4947-886F-234F44D8D379}" dt="2022-08-06T20:45:34.003" v="478" actId="5793"/>
          <ac:spMkLst>
            <pc:docMk/>
            <pc:sldMk cId="1915258720" sldId="258"/>
            <ac:spMk id="45" creationId="{B48A016A-A1AB-CDA6-C1DC-239B904B9E65}"/>
          </ac:spMkLst>
        </pc:spChg>
        <pc:spChg chg="add del">
          <ac:chgData name="Ezzdeen" userId="311b0961c7db8bc2" providerId="LiveId" clId="{56FB05E5-984D-4947-886F-234F44D8D379}" dt="2022-08-03T16:19:42.664" v="43" actId="26606"/>
          <ac:spMkLst>
            <pc:docMk/>
            <pc:sldMk cId="1915258720" sldId="258"/>
            <ac:spMk id="50" creationId="{9A457F22-2034-4200-B6E4-5B8372AAC226}"/>
          </ac:spMkLst>
        </pc:spChg>
        <pc:spChg chg="add del">
          <ac:chgData name="Ezzdeen" userId="311b0961c7db8bc2" providerId="LiveId" clId="{56FB05E5-984D-4947-886F-234F44D8D379}" dt="2022-08-03T16:19:42.664" v="43" actId="26606"/>
          <ac:spMkLst>
            <pc:docMk/>
            <pc:sldMk cId="1915258720" sldId="258"/>
            <ac:spMk id="52" creationId="{A9DA7986-F4F5-4F92-94A3-343B2D72001D}"/>
          </ac:spMkLst>
        </pc:spChg>
        <pc:spChg chg="add del">
          <ac:chgData name="Ezzdeen" userId="311b0961c7db8bc2" providerId="LiveId" clId="{56FB05E5-984D-4947-886F-234F44D8D379}" dt="2022-08-03T16:19:42.664" v="43" actId="26606"/>
          <ac:spMkLst>
            <pc:docMk/>
            <pc:sldMk cId="1915258720" sldId="258"/>
            <ac:spMk id="54" creationId="{428E76FD-76EE-4DE6-BBA4-EEA6E4B98CD0}"/>
          </ac:spMkLst>
        </pc:spChg>
        <pc:spChg chg="add del">
          <ac:chgData name="Ezzdeen" userId="311b0961c7db8bc2" providerId="LiveId" clId="{56FB05E5-984D-4947-886F-234F44D8D379}" dt="2022-08-03T16:19:45.654" v="45" actId="26606"/>
          <ac:spMkLst>
            <pc:docMk/>
            <pc:sldMk cId="1915258720" sldId="258"/>
            <ac:spMk id="56" creationId="{4521E245-781E-4267-8028-1813702472BB}"/>
          </ac:spMkLst>
        </pc:spChg>
        <pc:spChg chg="add del">
          <ac:chgData name="Ezzdeen" userId="311b0961c7db8bc2" providerId="LiveId" clId="{56FB05E5-984D-4947-886F-234F44D8D379}" dt="2022-08-03T16:19:45.654" v="45" actId="26606"/>
          <ac:spMkLst>
            <pc:docMk/>
            <pc:sldMk cId="1915258720" sldId="258"/>
            <ac:spMk id="57" creationId="{E0D6FA1A-9067-4A57-8B52-D765291064E7}"/>
          </ac:spMkLst>
        </pc:spChg>
        <pc:spChg chg="add del">
          <ac:chgData name="Ezzdeen" userId="311b0961c7db8bc2" providerId="LiveId" clId="{56FB05E5-984D-4947-886F-234F44D8D379}" dt="2022-08-03T16:19:45.654" v="45" actId="26606"/>
          <ac:spMkLst>
            <pc:docMk/>
            <pc:sldMk cId="1915258720" sldId="258"/>
            <ac:spMk id="58" creationId="{214E7273-D54E-4C05-B07D-FEF35FDAB6FB}"/>
          </ac:spMkLst>
        </pc:spChg>
        <pc:graphicFrameChg chg="add del mod">
          <ac:chgData name="Ezzdeen" userId="311b0961c7db8bc2" providerId="LiveId" clId="{56FB05E5-984D-4947-886F-234F44D8D379}" dt="2022-08-03T15:28:11.614" v="2" actId="478"/>
          <ac:graphicFrameMkLst>
            <pc:docMk/>
            <pc:sldMk cId="1915258720" sldId="258"/>
            <ac:graphicFrameMk id="4" creationId="{F6501B71-DE8B-9512-6C82-3CA1744217C9}"/>
          </ac:graphicFrameMkLst>
        </pc:graphicFrameChg>
        <pc:graphicFrameChg chg="add mod">
          <ac:chgData name="Ezzdeen" userId="311b0961c7db8bc2" providerId="LiveId" clId="{56FB05E5-984D-4947-886F-234F44D8D379}" dt="2022-08-06T20:40:07.908" v="58" actId="1076"/>
          <ac:graphicFrameMkLst>
            <pc:docMk/>
            <pc:sldMk cId="1915258720" sldId="258"/>
            <ac:graphicFrameMk id="5" creationId="{EA373DAB-FAB1-122C-9A49-54524DCA6F65}"/>
          </ac:graphicFrameMkLst>
        </pc:graphicFrameChg>
        <pc:picChg chg="add del mod">
          <ac:chgData name="Ezzdeen" userId="311b0961c7db8bc2" providerId="LiveId" clId="{56FB05E5-984D-4947-886F-234F44D8D379}" dt="2022-08-03T15:35:59.269" v="28" actId="478"/>
          <ac:picMkLst>
            <pc:docMk/>
            <pc:sldMk cId="1915258720" sldId="258"/>
            <ac:picMk id="7" creationId="{013B23BF-2440-5CFE-3453-7AA2BEB6BDE6}"/>
          </ac:picMkLst>
        </pc:picChg>
        <pc:picChg chg="add del mod">
          <ac:chgData name="Ezzdeen" userId="311b0961c7db8bc2" providerId="LiveId" clId="{56FB05E5-984D-4947-886F-234F44D8D379}" dt="2022-08-03T16:05:10.184" v="39" actId="478"/>
          <ac:picMkLst>
            <pc:docMk/>
            <pc:sldMk cId="1915258720" sldId="258"/>
            <ac:picMk id="8" creationId="{D4D8AFD3-32C1-52D3-C31F-1A2636F28464}"/>
          </ac:picMkLst>
        </pc:picChg>
        <pc:picChg chg="add del mod ord">
          <ac:chgData name="Ezzdeen" userId="311b0961c7db8bc2" providerId="LiveId" clId="{56FB05E5-984D-4947-886F-234F44D8D379}" dt="2022-08-06T20:39:02.554" v="51" actId="478"/>
          <ac:picMkLst>
            <pc:docMk/>
            <pc:sldMk cId="1915258720" sldId="258"/>
            <ac:picMk id="9" creationId="{87040405-0924-B578-F474-0EBE8F6451CE}"/>
          </ac:picMkLst>
        </pc:picChg>
      </pc:sldChg>
      <pc:sldChg chg="addSp delSp modSp new mod setBg">
        <pc:chgData name="Ezzdeen" userId="311b0961c7db8bc2" providerId="LiveId" clId="{56FB05E5-984D-4947-886F-234F44D8D379}" dt="2022-08-06T21:03:44.682" v="744" actId="207"/>
        <pc:sldMkLst>
          <pc:docMk/>
          <pc:sldMk cId="3905847979" sldId="259"/>
        </pc:sldMkLst>
        <pc:spChg chg="mod">
          <ac:chgData name="Ezzdeen" userId="311b0961c7db8bc2" providerId="LiveId" clId="{56FB05E5-984D-4947-886F-234F44D8D379}" dt="2022-08-06T20:59:48.927" v="503" actId="26606"/>
          <ac:spMkLst>
            <pc:docMk/>
            <pc:sldMk cId="3905847979" sldId="259"/>
            <ac:spMk id="2" creationId="{542F6BA9-C89D-7D2F-0644-399809E4CB2A}"/>
          </ac:spMkLst>
        </pc:spChg>
        <pc:spChg chg="del">
          <ac:chgData name="Ezzdeen" userId="311b0961c7db8bc2" providerId="LiveId" clId="{56FB05E5-984D-4947-886F-234F44D8D379}" dt="2022-08-06T20:58:17.996" v="493"/>
          <ac:spMkLst>
            <pc:docMk/>
            <pc:sldMk cId="3905847979" sldId="259"/>
            <ac:spMk id="3" creationId="{CCD7DBF6-8343-426E-CA02-2E33814B7E47}"/>
          </ac:spMkLst>
        </pc:spChg>
        <pc:spChg chg="add mod">
          <ac:chgData name="Ezzdeen" userId="311b0961c7db8bc2" providerId="LiveId" clId="{56FB05E5-984D-4947-886F-234F44D8D379}" dt="2022-08-06T21:03:44.682" v="744" actId="207"/>
          <ac:spMkLst>
            <pc:docMk/>
            <pc:sldMk cId="3905847979" sldId="259"/>
            <ac:spMk id="9" creationId="{AF57A8DF-96AC-FE13-2EB1-1D07197D914E}"/>
          </ac:spMkLst>
        </pc:spChg>
        <pc:picChg chg="add mod ord">
          <ac:chgData name="Ezzdeen" userId="311b0961c7db8bc2" providerId="LiveId" clId="{56FB05E5-984D-4947-886F-234F44D8D379}" dt="2022-08-06T20:59:48.927" v="503" actId="26606"/>
          <ac:picMkLst>
            <pc:docMk/>
            <pc:sldMk cId="3905847979" sldId="259"/>
            <ac:picMk id="4" creationId="{DCED6526-0CB0-F729-3A1C-C30C8A0801AC}"/>
          </ac:picMkLst>
        </pc:picChg>
        <pc:picChg chg="add mod">
          <ac:chgData name="Ezzdeen" userId="311b0961c7db8bc2" providerId="LiveId" clId="{56FB05E5-984D-4947-886F-234F44D8D379}" dt="2022-08-06T20:59:48.927" v="503" actId="26606"/>
          <ac:picMkLst>
            <pc:docMk/>
            <pc:sldMk cId="3905847979" sldId="259"/>
            <ac:picMk id="5" creationId="{D31A1ADF-8742-7EA5-4A37-3FDDE8F1BA5E}"/>
          </ac:picMkLst>
        </pc:picChg>
      </pc:sldChg>
      <pc:sldChg chg="addSp delSp modSp new mod setBg setClrOvrMap">
        <pc:chgData name="Ezzdeen" userId="311b0961c7db8bc2" providerId="LiveId" clId="{56FB05E5-984D-4947-886F-234F44D8D379}" dt="2022-08-08T16:41:33.945" v="1374" actId="207"/>
        <pc:sldMkLst>
          <pc:docMk/>
          <pc:sldMk cId="3372643263" sldId="260"/>
        </pc:sldMkLst>
        <pc:spChg chg="mod">
          <ac:chgData name="Ezzdeen" userId="311b0961c7db8bc2" providerId="LiveId" clId="{56FB05E5-984D-4947-886F-234F44D8D379}" dt="2022-08-08T16:41:18.806" v="1372" actId="26606"/>
          <ac:spMkLst>
            <pc:docMk/>
            <pc:sldMk cId="3372643263" sldId="260"/>
            <ac:spMk id="2" creationId="{8CCCA9EB-F5B8-455C-B0C8-02581634598E}"/>
          </ac:spMkLst>
        </pc:spChg>
        <pc:spChg chg="del mod">
          <ac:chgData name="Ezzdeen" userId="311b0961c7db8bc2" providerId="LiveId" clId="{56FB05E5-984D-4947-886F-234F44D8D379}" dt="2022-08-08T16:31:46.984" v="748" actId="931"/>
          <ac:spMkLst>
            <pc:docMk/>
            <pc:sldMk cId="3372643263" sldId="260"/>
            <ac:spMk id="3" creationId="{6397B995-446F-A090-3CE8-B08C8493674F}"/>
          </ac:spMkLst>
        </pc:spChg>
        <pc:spChg chg="mod ord">
          <ac:chgData name="Ezzdeen" userId="311b0961c7db8bc2" providerId="LiveId" clId="{56FB05E5-984D-4947-886F-234F44D8D379}" dt="2022-08-08T16:41:33.945" v="1374" actId="207"/>
          <ac:spMkLst>
            <pc:docMk/>
            <pc:sldMk cId="3372643263" sldId="260"/>
            <ac:spMk id="4" creationId="{394DACF5-5172-2767-ADFD-B34510CC3DBA}"/>
          </ac:spMkLst>
        </pc:spChg>
        <pc:spChg chg="add del">
          <ac:chgData name="Ezzdeen" userId="311b0961c7db8bc2" providerId="LiveId" clId="{56FB05E5-984D-4947-886F-234F44D8D379}" dt="2022-08-08T16:32:27.446" v="759" actId="26606"/>
          <ac:spMkLst>
            <pc:docMk/>
            <pc:sldMk cId="3372643263" sldId="260"/>
            <ac:spMk id="11" creationId="{4025239F-A6FB-43A8-BD4A-3FB7C0B48DF5}"/>
          </ac:spMkLst>
        </pc:spChg>
        <pc:spChg chg="add del">
          <ac:chgData name="Ezzdeen" userId="311b0961c7db8bc2" providerId="LiveId" clId="{56FB05E5-984D-4947-886F-234F44D8D379}" dt="2022-08-08T16:32:27.446" v="759" actId="26606"/>
          <ac:spMkLst>
            <pc:docMk/>
            <pc:sldMk cId="3372643263" sldId="260"/>
            <ac:spMk id="13" creationId="{9A457F22-2034-4200-B6E4-5B8372AAC226}"/>
          </ac:spMkLst>
        </pc:spChg>
        <pc:spChg chg="add del">
          <ac:chgData name="Ezzdeen" userId="311b0961c7db8bc2" providerId="LiveId" clId="{56FB05E5-984D-4947-886F-234F44D8D379}" dt="2022-08-08T16:32:27.446" v="759" actId="26606"/>
          <ac:spMkLst>
            <pc:docMk/>
            <pc:sldMk cId="3372643263" sldId="260"/>
            <ac:spMk id="15" creationId="{A9DA7986-F4F5-4F92-94A3-343B2D72001D}"/>
          </ac:spMkLst>
        </pc:spChg>
        <pc:spChg chg="add del">
          <ac:chgData name="Ezzdeen" userId="311b0961c7db8bc2" providerId="LiveId" clId="{56FB05E5-984D-4947-886F-234F44D8D379}" dt="2022-08-08T16:32:27.446" v="759" actId="26606"/>
          <ac:spMkLst>
            <pc:docMk/>
            <pc:sldMk cId="3372643263" sldId="260"/>
            <ac:spMk id="17" creationId="{428E76FD-76EE-4DE6-BBA4-EEA6E4B98CD0}"/>
          </ac:spMkLst>
        </pc:spChg>
        <pc:spChg chg="add del">
          <ac:chgData name="Ezzdeen" userId="311b0961c7db8bc2" providerId="LiveId" clId="{56FB05E5-984D-4947-886F-234F44D8D379}" dt="2022-08-08T16:32:20.489" v="756" actId="26606"/>
          <ac:spMkLst>
            <pc:docMk/>
            <pc:sldMk cId="3372643263" sldId="260"/>
            <ac:spMk id="22" creationId="{4025239F-A6FB-43A8-BD4A-3FB7C0B48DF5}"/>
          </ac:spMkLst>
        </pc:spChg>
        <pc:spChg chg="add del">
          <ac:chgData name="Ezzdeen" userId="311b0961c7db8bc2" providerId="LiveId" clId="{56FB05E5-984D-4947-886F-234F44D8D379}" dt="2022-08-08T16:32:27.442" v="758" actId="26606"/>
          <ac:spMkLst>
            <pc:docMk/>
            <pc:sldMk cId="3372643263" sldId="260"/>
            <ac:spMk id="24" creationId="{9F5EF35B-201C-44F0-B571-2B74F952707D}"/>
          </ac:spMkLst>
        </pc:spChg>
        <pc:spChg chg="add del">
          <ac:chgData name="Ezzdeen" userId="311b0961c7db8bc2" providerId="LiveId" clId="{56FB05E5-984D-4947-886F-234F44D8D379}" dt="2022-08-08T16:32:27.442" v="758" actId="26606"/>
          <ac:spMkLst>
            <pc:docMk/>
            <pc:sldMk cId="3372643263" sldId="260"/>
            <ac:spMk id="25" creationId="{4025239F-A6FB-43A8-BD4A-3FB7C0B48DF5}"/>
          </ac:spMkLst>
        </pc:spChg>
        <pc:spChg chg="add del">
          <ac:chgData name="Ezzdeen" userId="311b0961c7db8bc2" providerId="LiveId" clId="{56FB05E5-984D-4947-886F-234F44D8D379}" dt="2022-08-08T16:32:27.442" v="758" actId="26606"/>
          <ac:spMkLst>
            <pc:docMk/>
            <pc:sldMk cId="3372643263" sldId="260"/>
            <ac:spMk id="26" creationId="{4BF33555-1B12-49B5-BADE-CEAB32216861}"/>
          </ac:spMkLst>
        </pc:spChg>
        <pc:spChg chg="add del">
          <ac:chgData name="Ezzdeen" userId="311b0961c7db8bc2" providerId="LiveId" clId="{56FB05E5-984D-4947-886F-234F44D8D379}" dt="2022-08-08T16:41:18.806" v="1372" actId="26606"/>
          <ac:spMkLst>
            <pc:docMk/>
            <pc:sldMk cId="3372643263" sldId="260"/>
            <ac:spMk id="28" creationId="{4025239F-A6FB-43A8-BD4A-3FB7C0B48DF5}"/>
          </ac:spMkLst>
        </pc:spChg>
        <pc:spChg chg="add">
          <ac:chgData name="Ezzdeen" userId="311b0961c7db8bc2" providerId="LiveId" clId="{56FB05E5-984D-4947-886F-234F44D8D379}" dt="2022-08-08T16:41:18.806" v="1372" actId="26606"/>
          <ac:spMkLst>
            <pc:docMk/>
            <pc:sldMk cId="3372643263" sldId="260"/>
            <ac:spMk id="33" creationId="{C4D9C4F3-3A51-4F45-8A5D-AAD196BF7D23}"/>
          </ac:spMkLst>
        </pc:spChg>
        <pc:spChg chg="add">
          <ac:chgData name="Ezzdeen" userId="311b0961c7db8bc2" providerId="LiveId" clId="{56FB05E5-984D-4947-886F-234F44D8D379}" dt="2022-08-08T16:41:18.806" v="1372" actId="26606"/>
          <ac:spMkLst>
            <pc:docMk/>
            <pc:sldMk cId="3372643263" sldId="260"/>
            <ac:spMk id="35" creationId="{94DBFBD2-23B9-4007-B82F-D0C394407024}"/>
          </ac:spMkLst>
        </pc:spChg>
        <pc:picChg chg="add mod ord">
          <ac:chgData name="Ezzdeen" userId="311b0961c7db8bc2" providerId="LiveId" clId="{56FB05E5-984D-4947-886F-234F44D8D379}" dt="2022-08-08T16:41:18.806" v="1372" actId="26606"/>
          <ac:picMkLst>
            <pc:docMk/>
            <pc:sldMk cId="3372643263" sldId="260"/>
            <ac:picMk id="6" creationId="{30E3AD98-DE21-1DDD-1AD9-D5D3CE09EE0D}"/>
          </ac:picMkLst>
        </pc:picChg>
      </pc:sldChg>
      <pc:sldChg chg="modSp new mod">
        <pc:chgData name="Ezzdeen" userId="311b0961c7db8bc2" providerId="LiveId" clId="{56FB05E5-984D-4947-886F-234F44D8D379}" dt="2022-08-08T16:40:42.824" v="1371" actId="20577"/>
        <pc:sldMkLst>
          <pc:docMk/>
          <pc:sldMk cId="363590362" sldId="261"/>
        </pc:sldMkLst>
        <pc:spChg chg="mod">
          <ac:chgData name="Ezzdeen" userId="311b0961c7db8bc2" providerId="LiveId" clId="{56FB05E5-984D-4947-886F-234F44D8D379}" dt="2022-08-08T16:38:02.966" v="976" actId="20577"/>
          <ac:spMkLst>
            <pc:docMk/>
            <pc:sldMk cId="363590362" sldId="261"/>
            <ac:spMk id="2" creationId="{41678150-D27A-F214-A2DD-5FD86C577B62}"/>
          </ac:spMkLst>
        </pc:spChg>
        <pc:spChg chg="mod">
          <ac:chgData name="Ezzdeen" userId="311b0961c7db8bc2" providerId="LiveId" clId="{56FB05E5-984D-4947-886F-234F44D8D379}" dt="2022-08-08T16:40:42.824" v="1371" actId="20577"/>
          <ac:spMkLst>
            <pc:docMk/>
            <pc:sldMk cId="363590362" sldId="261"/>
            <ac:spMk id="3" creationId="{45D819A3-DEAE-4142-C75E-0B814B73ED04}"/>
          </ac:spMkLst>
        </pc:spChg>
      </pc:sldChg>
      <pc:sldChg chg="modSp new del mod">
        <pc:chgData name="Ezzdeen" userId="311b0961c7db8bc2" providerId="LiveId" clId="{56FB05E5-984D-4947-886F-234F44D8D379}" dt="2022-08-08T16:37:49.740" v="965" actId="680"/>
        <pc:sldMkLst>
          <pc:docMk/>
          <pc:sldMk cId="2240444268" sldId="261"/>
        </pc:sldMkLst>
        <pc:spChg chg="mod">
          <ac:chgData name="Ezzdeen" userId="311b0961c7db8bc2" providerId="LiveId" clId="{56FB05E5-984D-4947-886F-234F44D8D379}" dt="2022-08-08T16:37:48.286" v="964" actId="20577"/>
          <ac:spMkLst>
            <pc:docMk/>
            <pc:sldMk cId="2240444268" sldId="261"/>
            <ac:spMk id="2" creationId="{948817EE-2918-2B61-572A-975514AAC78D}"/>
          </ac:spMkLst>
        </pc:spChg>
      </pc:sldChg>
      <pc:sldChg chg="addSp delSp modSp new mod modClrScheme chgLayout">
        <pc:chgData name="Ezzdeen" userId="311b0961c7db8bc2" providerId="LiveId" clId="{56FB05E5-984D-4947-886F-234F44D8D379}" dt="2022-08-08T16:46:26.001" v="1811" actId="20577"/>
        <pc:sldMkLst>
          <pc:docMk/>
          <pc:sldMk cId="261227817" sldId="262"/>
        </pc:sldMkLst>
        <pc:spChg chg="del mod ord">
          <ac:chgData name="Ezzdeen" userId="311b0961c7db8bc2" providerId="LiveId" clId="{56FB05E5-984D-4947-886F-234F44D8D379}" dt="2022-08-08T16:42:04.446" v="1376" actId="700"/>
          <ac:spMkLst>
            <pc:docMk/>
            <pc:sldMk cId="261227817" sldId="262"/>
            <ac:spMk id="2" creationId="{94B2A46A-CB65-AD21-70A3-7C4A89D40C32}"/>
          </ac:spMkLst>
        </pc:spChg>
        <pc:spChg chg="del mod ord">
          <ac:chgData name="Ezzdeen" userId="311b0961c7db8bc2" providerId="LiveId" clId="{56FB05E5-984D-4947-886F-234F44D8D379}" dt="2022-08-08T16:42:04.446" v="1376" actId="700"/>
          <ac:spMkLst>
            <pc:docMk/>
            <pc:sldMk cId="261227817" sldId="262"/>
            <ac:spMk id="3" creationId="{7F5ABF3F-82A9-6051-E85D-73E4FFA49A39}"/>
          </ac:spMkLst>
        </pc:spChg>
        <pc:spChg chg="del">
          <ac:chgData name="Ezzdeen" userId="311b0961c7db8bc2" providerId="LiveId" clId="{56FB05E5-984D-4947-886F-234F44D8D379}" dt="2022-08-08T16:42:04.446" v="1376" actId="700"/>
          <ac:spMkLst>
            <pc:docMk/>
            <pc:sldMk cId="261227817" sldId="262"/>
            <ac:spMk id="4" creationId="{AC2B3C77-4146-A597-932A-395BA7F65834}"/>
          </ac:spMkLst>
        </pc:spChg>
        <pc:spChg chg="add mod ord">
          <ac:chgData name="Ezzdeen" userId="311b0961c7db8bc2" providerId="LiveId" clId="{56FB05E5-984D-4947-886F-234F44D8D379}" dt="2022-08-08T16:46:26.001" v="1811" actId="20577"/>
          <ac:spMkLst>
            <pc:docMk/>
            <pc:sldMk cId="261227817" sldId="262"/>
            <ac:spMk id="5" creationId="{7698E420-A9D3-7F68-FAEE-076F45AF2544}"/>
          </ac:spMkLst>
        </pc:spChg>
        <pc:spChg chg="add mod ord">
          <ac:chgData name="Ezzdeen" userId="311b0961c7db8bc2" providerId="LiveId" clId="{56FB05E5-984D-4947-886F-234F44D8D379}" dt="2022-08-08T16:46:00.917" v="1799" actId="20577"/>
          <ac:spMkLst>
            <pc:docMk/>
            <pc:sldMk cId="261227817" sldId="262"/>
            <ac:spMk id="6" creationId="{43EC1363-5A3F-61E3-A3D4-279F571E6740}"/>
          </ac:spMkLst>
        </pc:spChg>
      </pc:sldChg>
      <pc:sldChg chg="modSp new mod">
        <pc:chgData name="Ezzdeen" userId="311b0961c7db8bc2" providerId="LiveId" clId="{56FB05E5-984D-4947-886F-234F44D8D379}" dt="2022-08-08T16:55:13.203" v="3246" actId="6549"/>
        <pc:sldMkLst>
          <pc:docMk/>
          <pc:sldMk cId="3565823137" sldId="263"/>
        </pc:sldMkLst>
        <pc:spChg chg="mod">
          <ac:chgData name="Ezzdeen" userId="311b0961c7db8bc2" providerId="LiveId" clId="{56FB05E5-984D-4947-886F-234F44D8D379}" dt="2022-08-08T16:46:31.146" v="1823" actId="20577"/>
          <ac:spMkLst>
            <pc:docMk/>
            <pc:sldMk cId="3565823137" sldId="263"/>
            <ac:spMk id="2" creationId="{D266C226-217E-6195-5315-6A69E80BA268}"/>
          </ac:spMkLst>
        </pc:spChg>
        <pc:spChg chg="mod">
          <ac:chgData name="Ezzdeen" userId="311b0961c7db8bc2" providerId="LiveId" clId="{56FB05E5-984D-4947-886F-234F44D8D379}" dt="2022-08-08T16:55:13.203" v="3246" actId="6549"/>
          <ac:spMkLst>
            <pc:docMk/>
            <pc:sldMk cId="3565823137" sldId="263"/>
            <ac:spMk id="3" creationId="{E34B2307-7F29-8A4F-A2D0-35EE58DE464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a:t>
            </a:r>
            <a:r>
              <a:rPr lang="en-US" baseline="0"/>
              <a:t> Ride Length</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Sheet4!$B$1</c:f>
              <c:strCache>
                <c:ptCount val="1"/>
                <c:pt idx="0">
                  <c:v>Members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Sheet4!$A$2:$A$9</c:f>
              <c:strCache>
                <c:ptCount val="8"/>
                <c:pt idx="0">
                  <c:v>Sunday</c:v>
                </c:pt>
                <c:pt idx="1">
                  <c:v>Monday</c:v>
                </c:pt>
                <c:pt idx="2">
                  <c:v>Tuesday</c:v>
                </c:pt>
                <c:pt idx="3">
                  <c:v>Wednesday</c:v>
                </c:pt>
                <c:pt idx="4">
                  <c:v>Thursday</c:v>
                </c:pt>
                <c:pt idx="5">
                  <c:v>Friday</c:v>
                </c:pt>
                <c:pt idx="6">
                  <c:v>Saturday</c:v>
                </c:pt>
                <c:pt idx="7">
                  <c:v>Total</c:v>
                </c:pt>
              </c:strCache>
            </c:strRef>
          </c:cat>
          <c:val>
            <c:numRef>
              <c:f>Sheet4!$B$2:$B$9</c:f>
              <c:numCache>
                <c:formatCode>[h]:mm:ss;@</c:formatCode>
                <c:ptCount val="8"/>
                <c:pt idx="0">
                  <c:v>1.0271000000000001E-2</c:v>
                </c:pt>
                <c:pt idx="1">
                  <c:v>8.7810000000000006E-3</c:v>
                </c:pt>
                <c:pt idx="2">
                  <c:v>8.5269999999999999E-3</c:v>
                </c:pt>
                <c:pt idx="3">
                  <c:v>1.2810999999999999E-2</c:v>
                </c:pt>
                <c:pt idx="4">
                  <c:v>8.5044000000000005E-3</c:v>
                </c:pt>
                <c:pt idx="5">
                  <c:v>8.7650000000000002E-3</c:v>
                </c:pt>
                <c:pt idx="6">
                  <c:v>1.01551E-2</c:v>
                </c:pt>
                <c:pt idx="7">
                  <c:v>9.6877857142857147E-3</c:v>
                </c:pt>
              </c:numCache>
            </c:numRef>
          </c:val>
          <c:extLst>
            <c:ext xmlns:c16="http://schemas.microsoft.com/office/drawing/2014/chart" uri="{C3380CC4-5D6E-409C-BE32-E72D297353CC}">
              <c16:uniqueId val="{00000000-FDFC-4D13-A371-27358C58E3C1}"/>
            </c:ext>
          </c:extLst>
        </c:ser>
        <c:ser>
          <c:idx val="1"/>
          <c:order val="1"/>
          <c:tx>
            <c:strRef>
              <c:f>Sheet4!$C$1</c:f>
              <c:strCache>
                <c:ptCount val="1"/>
                <c:pt idx="0">
                  <c:v>Casuals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Sheet4!$A$2:$A$9</c:f>
              <c:strCache>
                <c:ptCount val="8"/>
                <c:pt idx="0">
                  <c:v>Sunday</c:v>
                </c:pt>
                <c:pt idx="1">
                  <c:v>Monday</c:v>
                </c:pt>
                <c:pt idx="2">
                  <c:v>Tuesday</c:v>
                </c:pt>
                <c:pt idx="3">
                  <c:v>Wednesday</c:v>
                </c:pt>
                <c:pt idx="4">
                  <c:v>Thursday</c:v>
                </c:pt>
                <c:pt idx="5">
                  <c:v>Friday</c:v>
                </c:pt>
                <c:pt idx="6">
                  <c:v>Saturday</c:v>
                </c:pt>
                <c:pt idx="7">
                  <c:v>Total</c:v>
                </c:pt>
              </c:strCache>
            </c:strRef>
          </c:cat>
          <c:val>
            <c:numRef>
              <c:f>Sheet4!$C$2:$C$9</c:f>
              <c:numCache>
                <c:formatCode>[h]:mm:ss;@</c:formatCode>
                <c:ptCount val="8"/>
                <c:pt idx="0">
                  <c:v>2.4539999999999999E-2</c:v>
                </c:pt>
                <c:pt idx="1">
                  <c:v>2.12E-2</c:v>
                </c:pt>
                <c:pt idx="2">
                  <c:v>1.8223904999999999E-2</c:v>
                </c:pt>
                <c:pt idx="3">
                  <c:v>1.8544999999999999E-2</c:v>
                </c:pt>
                <c:pt idx="4">
                  <c:v>1.9236762399999999E-2</c:v>
                </c:pt>
                <c:pt idx="5">
                  <c:v>2.0003058000000001E-2</c:v>
                </c:pt>
                <c:pt idx="6">
                  <c:v>2.3268E-2</c:v>
                </c:pt>
                <c:pt idx="7">
                  <c:v>2.0716675057142857E-2</c:v>
                </c:pt>
              </c:numCache>
            </c:numRef>
          </c:val>
          <c:extLst>
            <c:ext xmlns:c16="http://schemas.microsoft.com/office/drawing/2014/chart" uri="{C3380CC4-5D6E-409C-BE32-E72D297353CC}">
              <c16:uniqueId val="{00000001-FDFC-4D13-A371-27358C58E3C1}"/>
            </c:ext>
          </c:extLst>
        </c:ser>
        <c:dLbls>
          <c:showLegendKey val="0"/>
          <c:showVal val="0"/>
          <c:showCatName val="0"/>
          <c:showSerName val="0"/>
          <c:showPercent val="0"/>
          <c:showBubbleSize val="0"/>
        </c:dLbls>
        <c:gapWidth val="150"/>
        <c:shape val="box"/>
        <c:axId val="89857104"/>
        <c:axId val="89858352"/>
        <c:axId val="0"/>
      </c:bar3DChart>
      <c:catAx>
        <c:axId val="898571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858352"/>
        <c:crosses val="autoZero"/>
        <c:auto val="1"/>
        <c:lblAlgn val="ctr"/>
        <c:lblOffset val="100"/>
        <c:noMultiLvlLbl val="0"/>
      </c:catAx>
      <c:valAx>
        <c:axId val="89858352"/>
        <c:scaling>
          <c:orientation val="minMax"/>
        </c:scaling>
        <c:delete val="0"/>
        <c:axPos val="l"/>
        <c:majorGridlines>
          <c:spPr>
            <a:ln w="9525" cap="flat" cmpd="sng" algn="ctr">
              <a:solidFill>
                <a:schemeClr val="dk1">
                  <a:lumMod val="50000"/>
                  <a:lumOff val="50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857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6F53-DA5E-4B51-AD4D-E959CA58942E}"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D7655-6510-4DD5-B644-8FB6E55CC841}" type="slidenum">
              <a:rPr lang="en-US" smtClean="0"/>
              <a:t>‹#›</a:t>
            </a:fld>
            <a:endParaRPr lang="en-US"/>
          </a:p>
        </p:txBody>
      </p:sp>
    </p:spTree>
    <p:extLst>
      <p:ext uri="{BB962C8B-B14F-4D97-AF65-F5344CB8AC3E}">
        <p14:creationId xmlns:p14="http://schemas.microsoft.com/office/powerpoint/2010/main" val="352488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A6F53-DA5E-4B51-AD4D-E959CA58942E}"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D7655-6510-4DD5-B644-8FB6E55CC841}" type="slidenum">
              <a:rPr lang="en-US" smtClean="0"/>
              <a:t>‹#›</a:t>
            </a:fld>
            <a:endParaRPr lang="en-US"/>
          </a:p>
        </p:txBody>
      </p:sp>
    </p:spTree>
    <p:extLst>
      <p:ext uri="{BB962C8B-B14F-4D97-AF65-F5344CB8AC3E}">
        <p14:creationId xmlns:p14="http://schemas.microsoft.com/office/powerpoint/2010/main" val="131085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55A6F53-DA5E-4B51-AD4D-E959CA58942E}" type="datetimeFigureOut">
              <a:rPr lang="en-US" smtClean="0"/>
              <a:t>8/8/2022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718D7655-6510-4DD5-B644-8FB6E55CC841}" type="slidenum">
              <a:rPr lang="en-US" smtClean="0"/>
              <a:t>‹#›</a:t>
            </a:fld>
            <a:endParaRPr lang="en-US"/>
          </a:p>
        </p:txBody>
      </p:sp>
    </p:spTree>
    <p:extLst>
      <p:ext uri="{BB962C8B-B14F-4D97-AF65-F5344CB8AC3E}">
        <p14:creationId xmlns:p14="http://schemas.microsoft.com/office/powerpoint/2010/main" val="31836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A6F53-DA5E-4B51-AD4D-E959CA58942E}"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D7655-6510-4DD5-B644-8FB6E55CC841}" type="slidenum">
              <a:rPr lang="en-US" smtClean="0"/>
              <a:t>‹#›</a:t>
            </a:fld>
            <a:endParaRPr lang="en-US"/>
          </a:p>
        </p:txBody>
      </p:sp>
    </p:spTree>
    <p:extLst>
      <p:ext uri="{BB962C8B-B14F-4D97-AF65-F5344CB8AC3E}">
        <p14:creationId xmlns:p14="http://schemas.microsoft.com/office/powerpoint/2010/main" val="172527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55A6F53-DA5E-4B51-AD4D-E959CA58942E}" type="datetimeFigureOut">
              <a:rPr lang="en-US" smtClean="0"/>
              <a:t>8/8/2022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18D7655-6510-4DD5-B644-8FB6E55CC841}" type="slidenum">
              <a:rPr lang="en-US" smtClean="0"/>
              <a:t>‹#›</a:t>
            </a:fld>
            <a:endParaRPr lang="en-US"/>
          </a:p>
        </p:txBody>
      </p:sp>
    </p:spTree>
    <p:extLst>
      <p:ext uri="{BB962C8B-B14F-4D97-AF65-F5344CB8AC3E}">
        <p14:creationId xmlns:p14="http://schemas.microsoft.com/office/powerpoint/2010/main" val="303508062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5A6F53-DA5E-4B51-AD4D-E959CA58942E}"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D7655-6510-4DD5-B644-8FB6E55CC841}" type="slidenum">
              <a:rPr lang="en-US" smtClean="0"/>
              <a:t>‹#›</a:t>
            </a:fld>
            <a:endParaRPr lang="en-US"/>
          </a:p>
        </p:txBody>
      </p:sp>
    </p:spTree>
    <p:extLst>
      <p:ext uri="{BB962C8B-B14F-4D97-AF65-F5344CB8AC3E}">
        <p14:creationId xmlns:p14="http://schemas.microsoft.com/office/powerpoint/2010/main" val="206752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5A6F53-DA5E-4B51-AD4D-E959CA58942E}"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D7655-6510-4DD5-B644-8FB6E55CC841}" type="slidenum">
              <a:rPr lang="en-US" smtClean="0"/>
              <a:t>‹#›</a:t>
            </a:fld>
            <a:endParaRPr lang="en-US"/>
          </a:p>
        </p:txBody>
      </p:sp>
    </p:spTree>
    <p:extLst>
      <p:ext uri="{BB962C8B-B14F-4D97-AF65-F5344CB8AC3E}">
        <p14:creationId xmlns:p14="http://schemas.microsoft.com/office/powerpoint/2010/main" val="113793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A6F53-DA5E-4B51-AD4D-E959CA58942E}"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D7655-6510-4DD5-B644-8FB6E55CC841}" type="slidenum">
              <a:rPr lang="en-US" smtClean="0"/>
              <a:t>‹#›</a:t>
            </a:fld>
            <a:endParaRPr lang="en-US"/>
          </a:p>
        </p:txBody>
      </p:sp>
    </p:spTree>
    <p:extLst>
      <p:ext uri="{BB962C8B-B14F-4D97-AF65-F5344CB8AC3E}">
        <p14:creationId xmlns:p14="http://schemas.microsoft.com/office/powerpoint/2010/main" val="211535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A6F53-DA5E-4B51-AD4D-E959CA58942E}"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D7655-6510-4DD5-B644-8FB6E55CC841}" type="slidenum">
              <a:rPr lang="en-US" smtClean="0"/>
              <a:t>‹#›</a:t>
            </a:fld>
            <a:endParaRPr lang="en-US"/>
          </a:p>
        </p:txBody>
      </p:sp>
    </p:spTree>
    <p:extLst>
      <p:ext uri="{BB962C8B-B14F-4D97-AF65-F5344CB8AC3E}">
        <p14:creationId xmlns:p14="http://schemas.microsoft.com/office/powerpoint/2010/main" val="417731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A6F53-DA5E-4B51-AD4D-E959CA58942E}"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D7655-6510-4DD5-B644-8FB6E55CC841}" type="slidenum">
              <a:rPr lang="en-US" smtClean="0"/>
              <a:t>‹#›</a:t>
            </a:fld>
            <a:endParaRPr lang="en-US"/>
          </a:p>
        </p:txBody>
      </p:sp>
    </p:spTree>
    <p:extLst>
      <p:ext uri="{BB962C8B-B14F-4D97-AF65-F5344CB8AC3E}">
        <p14:creationId xmlns:p14="http://schemas.microsoft.com/office/powerpoint/2010/main" val="194380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A6F53-DA5E-4B51-AD4D-E959CA58942E}"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D7655-6510-4DD5-B644-8FB6E55CC841}" type="slidenum">
              <a:rPr lang="en-US" smtClean="0"/>
              <a:t>‹#›</a:t>
            </a:fld>
            <a:endParaRPr lang="en-US"/>
          </a:p>
        </p:txBody>
      </p:sp>
    </p:spTree>
    <p:extLst>
      <p:ext uri="{BB962C8B-B14F-4D97-AF65-F5344CB8AC3E}">
        <p14:creationId xmlns:p14="http://schemas.microsoft.com/office/powerpoint/2010/main" val="123195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55A6F53-DA5E-4B51-AD4D-E959CA58942E}" type="datetimeFigureOut">
              <a:rPr lang="en-US" smtClean="0"/>
              <a:t>8/8/2022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18D7655-6510-4DD5-B644-8FB6E55CC841}" type="slidenum">
              <a:rPr lang="en-US" smtClean="0"/>
              <a:t>‹#›</a:t>
            </a:fld>
            <a:endParaRPr lang="en-US"/>
          </a:p>
        </p:txBody>
      </p:sp>
    </p:spTree>
    <p:extLst>
      <p:ext uri="{BB962C8B-B14F-4D97-AF65-F5344CB8AC3E}">
        <p14:creationId xmlns:p14="http://schemas.microsoft.com/office/powerpoint/2010/main" val="17198699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1B40-CEE3-831A-AF67-8320C5FFF264}"/>
              </a:ext>
            </a:extLst>
          </p:cNvPr>
          <p:cNvSpPr>
            <a:spLocks noGrp="1"/>
          </p:cNvSpPr>
          <p:nvPr>
            <p:ph type="ctrTitle"/>
          </p:nvPr>
        </p:nvSpPr>
        <p:spPr/>
        <p:txBody>
          <a:bodyPr>
            <a:normAutofit/>
          </a:bodyPr>
          <a:lstStyle/>
          <a:p>
            <a:r>
              <a:rPr lang="en-US" sz="4400" dirty="0"/>
              <a:t>How to improve bike sharing to increase annual members</a:t>
            </a:r>
          </a:p>
        </p:txBody>
      </p:sp>
      <p:sp>
        <p:nvSpPr>
          <p:cNvPr id="3" name="Subtitle 2">
            <a:extLst>
              <a:ext uri="{FF2B5EF4-FFF2-40B4-BE49-F238E27FC236}">
                <a16:creationId xmlns:a16="http://schemas.microsoft.com/office/drawing/2014/main" id="{11EA746E-56B1-2B18-7CB0-86C132DA16E0}"/>
              </a:ext>
            </a:extLst>
          </p:cNvPr>
          <p:cNvSpPr>
            <a:spLocks noGrp="1"/>
          </p:cNvSpPr>
          <p:nvPr>
            <p:ph type="subTitle" idx="1"/>
          </p:nvPr>
        </p:nvSpPr>
        <p:spPr/>
        <p:txBody>
          <a:bodyPr/>
          <a:lstStyle/>
          <a:p>
            <a:r>
              <a:rPr lang="en-US" dirty="0"/>
              <a:t>By Ezzdeen Nimer</a:t>
            </a:r>
          </a:p>
        </p:txBody>
      </p:sp>
      <p:pic>
        <p:nvPicPr>
          <p:cNvPr id="5" name="Picture 4" descr="Row of green locked rental bicycles">
            <a:extLst>
              <a:ext uri="{FF2B5EF4-FFF2-40B4-BE49-F238E27FC236}">
                <a16:creationId xmlns:a16="http://schemas.microsoft.com/office/drawing/2014/main" id="{700D5D10-3981-3FBA-9AB4-852309736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9100" y="5037667"/>
            <a:ext cx="2882900" cy="1820333"/>
          </a:xfrm>
          <a:prstGeom prst="rect">
            <a:avLst/>
          </a:prstGeom>
        </p:spPr>
      </p:pic>
    </p:spTree>
    <p:extLst>
      <p:ext uri="{BB962C8B-B14F-4D97-AF65-F5344CB8AC3E}">
        <p14:creationId xmlns:p14="http://schemas.microsoft.com/office/powerpoint/2010/main" val="283240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8150-D27A-F214-A2DD-5FD86C577B6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5D819A3-DEAE-4142-C75E-0B814B73ED04}"/>
              </a:ext>
            </a:extLst>
          </p:cNvPr>
          <p:cNvSpPr>
            <a:spLocks noGrp="1"/>
          </p:cNvSpPr>
          <p:nvPr>
            <p:ph idx="1"/>
          </p:nvPr>
        </p:nvSpPr>
        <p:spPr/>
        <p:txBody>
          <a:bodyPr/>
          <a:lstStyle/>
          <a:p>
            <a:r>
              <a:rPr lang="en-US" dirty="0"/>
              <a:t>Cyclistic is a Bike sharing company located in Chicago, they have more than 5,800 bicycles and 600 docking stations.</a:t>
            </a:r>
          </a:p>
          <a:p>
            <a:r>
              <a:rPr lang="en-US" dirty="0"/>
              <a:t>They offer different types of bikes such as Reclining, hand, and cargo bikes.</a:t>
            </a:r>
          </a:p>
          <a:p>
            <a:r>
              <a:rPr lang="en-US" dirty="0"/>
              <a:t>Cyclistic offers to casual riders and offers a membership program. Most users ride for leisure but about 30% use to commute to work everyday. </a:t>
            </a:r>
          </a:p>
        </p:txBody>
      </p:sp>
    </p:spTree>
    <p:extLst>
      <p:ext uri="{BB962C8B-B14F-4D97-AF65-F5344CB8AC3E}">
        <p14:creationId xmlns:p14="http://schemas.microsoft.com/office/powerpoint/2010/main" val="36359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609F-A93B-BA40-FE31-39DA1AC6C8DE}"/>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D72D1613-7EC9-2AB7-C98D-946D31F2E1A5}"/>
              </a:ext>
            </a:extLst>
          </p:cNvPr>
          <p:cNvSpPr>
            <a:spLocks noGrp="1"/>
          </p:cNvSpPr>
          <p:nvPr>
            <p:ph idx="1"/>
          </p:nvPr>
        </p:nvSpPr>
        <p:spPr/>
        <p:txBody>
          <a:bodyPr/>
          <a:lstStyle/>
          <a:p>
            <a:pPr marL="0" indent="0">
              <a:buNone/>
            </a:pPr>
            <a:r>
              <a:rPr lang="en-US" dirty="0"/>
              <a:t>Lily Moreno the Director of Marketing is interested in finding ways to convert casual riders into annual members, she has preprepared 3 questions:</a:t>
            </a:r>
          </a:p>
          <a:p>
            <a:pPr marL="457200" indent="-457200">
              <a:buAutoNum type="arabicParenR"/>
            </a:pPr>
            <a:r>
              <a:rPr lang="en-US" b="1" i="1" dirty="0">
                <a:solidFill>
                  <a:schemeClr val="bg1"/>
                </a:solidFill>
              </a:rPr>
              <a:t>How do annual members and casual riders use Cyclistic bikes differently?</a:t>
            </a:r>
          </a:p>
          <a:p>
            <a:pPr marL="457200" indent="-457200">
              <a:buAutoNum type="arabicParenR"/>
            </a:pPr>
            <a:r>
              <a:rPr lang="en-US" b="1" i="1" dirty="0">
                <a:solidFill>
                  <a:schemeClr val="bg1"/>
                </a:solidFill>
              </a:rPr>
              <a:t>Why would casual riders buy Cyclistic annual memberships?</a:t>
            </a:r>
          </a:p>
          <a:p>
            <a:pPr marL="457200" indent="-457200">
              <a:buAutoNum type="arabicParenR"/>
            </a:pPr>
            <a:r>
              <a:rPr lang="en-US" b="1" i="1" dirty="0">
                <a:solidFill>
                  <a:schemeClr val="bg1"/>
                </a:solidFill>
              </a:rPr>
              <a:t>How can Cyclistic use digital media to influence casual riders to become members?</a:t>
            </a:r>
          </a:p>
          <a:p>
            <a:pPr marL="0" indent="0">
              <a:buNone/>
            </a:pPr>
            <a:r>
              <a:rPr lang="en-US" dirty="0"/>
              <a:t>We will be focusing on the first question today.</a:t>
            </a:r>
          </a:p>
          <a:p>
            <a:endParaRPr lang="en-US" dirty="0"/>
          </a:p>
        </p:txBody>
      </p:sp>
    </p:spTree>
    <p:extLst>
      <p:ext uri="{BB962C8B-B14F-4D97-AF65-F5344CB8AC3E}">
        <p14:creationId xmlns:p14="http://schemas.microsoft.com/office/powerpoint/2010/main" val="70902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EA93B765-A8CC-6FBD-A3AA-1953F4F5DAD4}"/>
              </a:ext>
            </a:extLst>
          </p:cNvPr>
          <p:cNvSpPr>
            <a:spLocks noGrp="1"/>
          </p:cNvSpPr>
          <p:nvPr>
            <p:ph type="title"/>
          </p:nvPr>
        </p:nvSpPr>
        <p:spPr>
          <a:xfrm>
            <a:off x="1202919" y="284176"/>
            <a:ext cx="9784080" cy="1508760"/>
          </a:xfrm>
        </p:spPr>
        <p:txBody>
          <a:bodyPr>
            <a:normAutofit/>
          </a:bodyPr>
          <a:lstStyle/>
          <a:p>
            <a:r>
              <a:rPr lang="en-US" dirty="0"/>
              <a:t>How long are they riding?</a:t>
            </a:r>
          </a:p>
        </p:txBody>
      </p:sp>
      <p:sp>
        <p:nvSpPr>
          <p:cNvPr id="45" name="Content Placeholder 10">
            <a:extLst>
              <a:ext uri="{FF2B5EF4-FFF2-40B4-BE49-F238E27FC236}">
                <a16:creationId xmlns:a16="http://schemas.microsoft.com/office/drawing/2014/main" id="{B48A016A-A1AB-CDA6-C1DC-239B904B9E65}"/>
              </a:ext>
            </a:extLst>
          </p:cNvPr>
          <p:cNvSpPr>
            <a:spLocks noGrp="1"/>
          </p:cNvSpPr>
          <p:nvPr>
            <p:ph idx="1"/>
          </p:nvPr>
        </p:nvSpPr>
        <p:spPr>
          <a:xfrm>
            <a:off x="7619999" y="2045110"/>
            <a:ext cx="3366999" cy="4172810"/>
          </a:xfrm>
        </p:spPr>
        <p:txBody>
          <a:bodyPr>
            <a:normAutofit/>
          </a:bodyPr>
          <a:lstStyle/>
          <a:p>
            <a:r>
              <a:rPr lang="en-US" sz="1800" dirty="0"/>
              <a:t>On average Casual riders use the bikes for more than twice the length that members do (</a:t>
            </a:r>
            <a:r>
              <a:rPr lang="en-US" sz="1800" i="1" u="sng" dirty="0">
                <a:solidFill>
                  <a:schemeClr val="bg1"/>
                </a:solidFill>
              </a:rPr>
              <a:t>29 minutes and 50 seconds minutes compared to 12 minutes and 57 seconds </a:t>
            </a:r>
            <a:r>
              <a:rPr lang="en-US" sz="1800" dirty="0"/>
              <a:t>)</a:t>
            </a:r>
          </a:p>
          <a:p>
            <a:pPr marL="0" indent="0">
              <a:buNone/>
            </a:pPr>
            <a:endParaRPr lang="en-US" sz="1800" dirty="0"/>
          </a:p>
          <a:p>
            <a:endParaRPr lang="en-US" sz="1800" dirty="0"/>
          </a:p>
        </p:txBody>
      </p:sp>
      <p:graphicFrame>
        <p:nvGraphicFramePr>
          <p:cNvPr id="5" name="Chart 4">
            <a:extLst>
              <a:ext uri="{FF2B5EF4-FFF2-40B4-BE49-F238E27FC236}">
                <a16:creationId xmlns:a16="http://schemas.microsoft.com/office/drawing/2014/main" id="{EA373DAB-FAB1-122C-9A49-54524DCA6F65}"/>
              </a:ext>
            </a:extLst>
          </p:cNvPr>
          <p:cNvGraphicFramePr>
            <a:graphicFrameLocks/>
          </p:cNvGraphicFramePr>
          <p:nvPr>
            <p:extLst>
              <p:ext uri="{D42A27DB-BD31-4B8C-83A1-F6EECF244321}">
                <p14:modId xmlns:p14="http://schemas.microsoft.com/office/powerpoint/2010/main" val="2867319501"/>
              </p:ext>
            </p:extLst>
          </p:nvPr>
        </p:nvGraphicFramePr>
        <p:xfrm>
          <a:off x="2" y="2948474"/>
          <a:ext cx="6792684" cy="39095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525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6BA9-C89D-7D2F-0644-399809E4CB2A}"/>
              </a:ext>
            </a:extLst>
          </p:cNvPr>
          <p:cNvSpPr>
            <a:spLocks noGrp="1"/>
          </p:cNvSpPr>
          <p:nvPr>
            <p:ph type="title"/>
          </p:nvPr>
        </p:nvSpPr>
        <p:spPr>
          <a:xfrm>
            <a:off x="1202919" y="284176"/>
            <a:ext cx="9784080" cy="1508760"/>
          </a:xfrm>
        </p:spPr>
        <p:txBody>
          <a:bodyPr>
            <a:normAutofit/>
          </a:bodyPr>
          <a:lstStyle/>
          <a:p>
            <a:r>
              <a:rPr lang="en-US" dirty="0"/>
              <a:t>Busiest days?</a:t>
            </a:r>
          </a:p>
        </p:txBody>
      </p:sp>
      <p:sp>
        <p:nvSpPr>
          <p:cNvPr id="9" name="Content Placeholder 8">
            <a:extLst>
              <a:ext uri="{FF2B5EF4-FFF2-40B4-BE49-F238E27FC236}">
                <a16:creationId xmlns:a16="http://schemas.microsoft.com/office/drawing/2014/main" id="{AF57A8DF-96AC-FE13-2EB1-1D07197D914E}"/>
              </a:ext>
            </a:extLst>
          </p:cNvPr>
          <p:cNvSpPr>
            <a:spLocks noGrp="1"/>
          </p:cNvSpPr>
          <p:nvPr>
            <p:ph idx="1"/>
          </p:nvPr>
        </p:nvSpPr>
        <p:spPr>
          <a:xfrm>
            <a:off x="1202920" y="2011680"/>
            <a:ext cx="6263640" cy="4206240"/>
          </a:xfrm>
        </p:spPr>
        <p:txBody>
          <a:bodyPr>
            <a:normAutofit/>
          </a:bodyPr>
          <a:lstStyle/>
          <a:p>
            <a:r>
              <a:rPr lang="en-US" dirty="0"/>
              <a:t>For members weekend rides only make up </a:t>
            </a:r>
            <a:r>
              <a:rPr lang="en-US" b="1" dirty="0">
                <a:solidFill>
                  <a:schemeClr val="bg1"/>
                </a:solidFill>
              </a:rPr>
              <a:t>26%</a:t>
            </a:r>
            <a:r>
              <a:rPr lang="en-US" dirty="0"/>
              <a:t> of rides compared to </a:t>
            </a:r>
            <a:r>
              <a:rPr lang="en-US" b="1" dirty="0">
                <a:solidFill>
                  <a:schemeClr val="bg1"/>
                </a:solidFill>
              </a:rPr>
              <a:t>40%</a:t>
            </a:r>
            <a:r>
              <a:rPr lang="en-US" dirty="0"/>
              <a:t> for casual riders </a:t>
            </a:r>
          </a:p>
          <a:p>
            <a:r>
              <a:rPr lang="en-US" dirty="0"/>
              <a:t>Members use Cyclistic most on Tuesday and Thursday</a:t>
            </a:r>
          </a:p>
          <a:p>
            <a:r>
              <a:rPr lang="en-US" dirty="0"/>
              <a:t>Casual riders use it more on weekends and Friday more.</a:t>
            </a:r>
          </a:p>
        </p:txBody>
      </p:sp>
      <p:pic>
        <p:nvPicPr>
          <p:cNvPr id="5" name="Picture 4">
            <a:extLst>
              <a:ext uri="{FF2B5EF4-FFF2-40B4-BE49-F238E27FC236}">
                <a16:creationId xmlns:a16="http://schemas.microsoft.com/office/drawing/2014/main" id="{D31A1ADF-8742-7EA5-4A37-3FDDE8F1BA5E}"/>
              </a:ext>
            </a:extLst>
          </p:cNvPr>
          <p:cNvPicPr>
            <a:picLocks noChangeAspect="1"/>
          </p:cNvPicPr>
          <p:nvPr/>
        </p:nvPicPr>
        <p:blipFill rotWithShape="1">
          <a:blip r:embed="rId2"/>
          <a:srcRect r="4" b="2100"/>
          <a:stretch/>
        </p:blipFill>
        <p:spPr>
          <a:xfrm>
            <a:off x="7847215" y="4339166"/>
            <a:ext cx="4342220" cy="2518835"/>
          </a:xfrm>
          <a:prstGeom prst="rect">
            <a:avLst/>
          </a:prstGeom>
        </p:spPr>
      </p:pic>
      <p:pic>
        <p:nvPicPr>
          <p:cNvPr id="4" name="Content Placeholder 3">
            <a:extLst>
              <a:ext uri="{FF2B5EF4-FFF2-40B4-BE49-F238E27FC236}">
                <a16:creationId xmlns:a16="http://schemas.microsoft.com/office/drawing/2014/main" id="{DCED6526-0CB0-F729-3A1C-C30C8A0801AC}"/>
              </a:ext>
            </a:extLst>
          </p:cNvPr>
          <p:cNvPicPr>
            <a:picLocks noChangeAspect="1"/>
          </p:cNvPicPr>
          <p:nvPr/>
        </p:nvPicPr>
        <p:blipFill rotWithShape="1">
          <a:blip r:embed="rId3"/>
          <a:srcRect r="4" b="1036"/>
          <a:stretch/>
        </p:blipFill>
        <p:spPr>
          <a:xfrm>
            <a:off x="7847215" y="1820334"/>
            <a:ext cx="4342220" cy="2546229"/>
          </a:xfrm>
          <a:prstGeom prst="rect">
            <a:avLst/>
          </a:prstGeom>
        </p:spPr>
      </p:pic>
    </p:spTree>
    <p:extLst>
      <p:ext uri="{BB962C8B-B14F-4D97-AF65-F5344CB8AC3E}">
        <p14:creationId xmlns:p14="http://schemas.microsoft.com/office/powerpoint/2010/main" val="39058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4D9C4F3-3A51-4F45-8A5D-AAD196BF7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CCA9EB-F5B8-455C-B0C8-02581634598E}"/>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dirty="0"/>
              <a:t>Rides Per Month</a:t>
            </a:r>
          </a:p>
        </p:txBody>
      </p:sp>
      <p:sp>
        <p:nvSpPr>
          <p:cNvPr id="4" name="Text Placeholder 3">
            <a:extLst>
              <a:ext uri="{FF2B5EF4-FFF2-40B4-BE49-F238E27FC236}">
                <a16:creationId xmlns:a16="http://schemas.microsoft.com/office/drawing/2014/main" id="{394DACF5-5172-2767-ADFD-B34510CC3DBA}"/>
              </a:ext>
            </a:extLst>
          </p:cNvPr>
          <p:cNvSpPr>
            <a:spLocks noGrp="1"/>
          </p:cNvSpPr>
          <p:nvPr>
            <p:ph type="body" sz="half" idx="2"/>
          </p:nvPr>
        </p:nvSpPr>
        <p:spPr>
          <a:xfrm>
            <a:off x="634277" y="2011680"/>
            <a:ext cx="3676678" cy="4206240"/>
          </a:xfrm>
        </p:spPr>
        <p:txBody>
          <a:bodyPr vert="horz" lIns="91440" tIns="45720" rIns="91440" bIns="45720" rtlCol="0">
            <a:normAutofit/>
          </a:bodyPr>
          <a:lstStyle/>
          <a:p>
            <a:pPr indent="-182880">
              <a:lnSpc>
                <a:spcPct val="90000"/>
              </a:lnSpc>
              <a:buFont typeface="Wingdings" pitchFamily="2" charset="2"/>
              <a:buChar char=""/>
            </a:pPr>
            <a:r>
              <a:rPr lang="en-US" dirty="0"/>
              <a:t>Busiest months</a:t>
            </a:r>
            <a:r>
              <a:rPr lang="en-US" dirty="0">
                <a:solidFill>
                  <a:schemeClr val="bg1"/>
                </a:solidFill>
              </a:rPr>
              <a:t>: Members</a:t>
            </a:r>
            <a:r>
              <a:rPr lang="en-US" dirty="0"/>
              <a:t>: Sep.</a:t>
            </a:r>
          </a:p>
          <a:p>
            <a:pPr indent="-182880">
              <a:lnSpc>
                <a:spcPct val="90000"/>
              </a:lnSpc>
              <a:buFont typeface="Wingdings" pitchFamily="2" charset="2"/>
              <a:buChar char=""/>
            </a:pPr>
            <a:r>
              <a:rPr lang="en-US" dirty="0">
                <a:solidFill>
                  <a:schemeClr val="bg1"/>
                </a:solidFill>
              </a:rPr>
              <a:t>Casuals</a:t>
            </a:r>
            <a:r>
              <a:rPr lang="en-US" dirty="0"/>
              <a:t>: July</a:t>
            </a:r>
          </a:p>
          <a:p>
            <a:pPr indent="-182880">
              <a:lnSpc>
                <a:spcPct val="90000"/>
              </a:lnSpc>
              <a:buFont typeface="Wingdings" pitchFamily="2" charset="2"/>
              <a:buChar char=""/>
            </a:pPr>
            <a:r>
              <a:rPr lang="en-US" dirty="0"/>
              <a:t>Least busy: January for both</a:t>
            </a:r>
          </a:p>
          <a:p>
            <a:pPr indent="-182880">
              <a:lnSpc>
                <a:spcPct val="90000"/>
              </a:lnSpc>
              <a:buFont typeface="Wingdings" pitchFamily="2" charset="2"/>
              <a:buChar char=""/>
            </a:pPr>
            <a:r>
              <a:rPr lang="en-US" dirty="0"/>
              <a:t>Summer months tend to be busier times compared to the winter seasons.</a:t>
            </a:r>
          </a:p>
        </p:txBody>
      </p:sp>
      <p:sp>
        <p:nvSpPr>
          <p:cNvPr id="35" name="Rectangle 34">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Picture Placeholder 5" descr="Chart, bar chart&#10;&#10;Description automatically generated">
            <a:extLst>
              <a:ext uri="{FF2B5EF4-FFF2-40B4-BE49-F238E27FC236}">
                <a16:creationId xmlns:a16="http://schemas.microsoft.com/office/drawing/2014/main" id="{30E3AD98-DE21-1DDD-1AD9-D5D3CE09EE0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378" r="13380" b="2"/>
          <a:stretch/>
        </p:blipFill>
        <p:spPr>
          <a:xfrm>
            <a:off x="5262368" y="598634"/>
            <a:ext cx="6283602" cy="5619286"/>
          </a:xfrm>
          <a:prstGeom prst="rect">
            <a:avLst/>
          </a:prstGeom>
        </p:spPr>
      </p:pic>
    </p:spTree>
    <p:extLst>
      <p:ext uri="{BB962C8B-B14F-4D97-AF65-F5344CB8AC3E}">
        <p14:creationId xmlns:p14="http://schemas.microsoft.com/office/powerpoint/2010/main" val="337264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98E420-A9D3-7F68-FAEE-076F45AF2544}"/>
              </a:ext>
            </a:extLst>
          </p:cNvPr>
          <p:cNvSpPr>
            <a:spLocks noGrp="1"/>
          </p:cNvSpPr>
          <p:nvPr>
            <p:ph type="title"/>
          </p:nvPr>
        </p:nvSpPr>
        <p:spPr/>
        <p:txBody>
          <a:bodyPr/>
          <a:lstStyle/>
          <a:p>
            <a:r>
              <a:rPr lang="en-US" dirty="0"/>
              <a:t>Key findings</a:t>
            </a:r>
          </a:p>
        </p:txBody>
      </p:sp>
      <p:sp>
        <p:nvSpPr>
          <p:cNvPr id="6" name="Content Placeholder 5">
            <a:extLst>
              <a:ext uri="{FF2B5EF4-FFF2-40B4-BE49-F238E27FC236}">
                <a16:creationId xmlns:a16="http://schemas.microsoft.com/office/drawing/2014/main" id="{43EC1363-5A3F-61E3-A3D4-279F571E6740}"/>
              </a:ext>
            </a:extLst>
          </p:cNvPr>
          <p:cNvSpPr>
            <a:spLocks noGrp="1"/>
          </p:cNvSpPr>
          <p:nvPr>
            <p:ph idx="1"/>
          </p:nvPr>
        </p:nvSpPr>
        <p:spPr/>
        <p:txBody>
          <a:bodyPr/>
          <a:lstStyle/>
          <a:p>
            <a:r>
              <a:rPr lang="en-US" dirty="0"/>
              <a:t>1) Casual riders tend to have longer ride times than members do.</a:t>
            </a:r>
          </a:p>
          <a:p>
            <a:pPr marL="0" indent="0">
              <a:buNone/>
            </a:pPr>
            <a:r>
              <a:rPr lang="en-US" dirty="0"/>
              <a:t>2)Members busiest days were during the week but casual riders 40% of rides were done on the weekends.</a:t>
            </a:r>
          </a:p>
          <a:p>
            <a:pPr marL="0" indent="0">
              <a:buNone/>
            </a:pPr>
            <a:r>
              <a:rPr lang="en-US" dirty="0"/>
              <a:t>3) Warmer weather months do better compared to cold weather months. The reason probably being that more people would rather stay inside in the cold.</a:t>
            </a:r>
          </a:p>
          <a:p>
            <a:pPr marL="0" indent="0">
              <a:buNone/>
            </a:pPr>
            <a:endParaRPr lang="en-US" dirty="0"/>
          </a:p>
        </p:txBody>
      </p:sp>
    </p:spTree>
    <p:extLst>
      <p:ext uri="{BB962C8B-B14F-4D97-AF65-F5344CB8AC3E}">
        <p14:creationId xmlns:p14="http://schemas.microsoft.com/office/powerpoint/2010/main" val="26122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C226-217E-6195-5315-6A69E80BA268}"/>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E34B2307-7F29-8A4F-A2D0-35EE58DE464D}"/>
              </a:ext>
            </a:extLst>
          </p:cNvPr>
          <p:cNvSpPr>
            <a:spLocks noGrp="1"/>
          </p:cNvSpPr>
          <p:nvPr>
            <p:ph idx="1"/>
          </p:nvPr>
        </p:nvSpPr>
        <p:spPr/>
        <p:txBody>
          <a:bodyPr/>
          <a:lstStyle/>
          <a:p>
            <a:r>
              <a:rPr lang="en-US" dirty="0"/>
              <a:t>I believe there are a couple things Cyclistic can do to help convert these casual riders into annual members.</a:t>
            </a:r>
          </a:p>
          <a:p>
            <a:r>
              <a:rPr lang="en-US" dirty="0"/>
              <a:t>1) They should incorporate a weekend pass something like an annual membership, having them pay a monthly subscription but have it much cheaper. This pass will include Friday, Saturday, and Sunday. I believe this will motivate people who use the bikes often but don’t want to commit to a full out membership. </a:t>
            </a:r>
          </a:p>
          <a:p>
            <a:r>
              <a:rPr lang="en-US" dirty="0"/>
              <a:t>2) They can add more summer/early fall deals and promotions. These months are the busiest times so if users are using our bikes the most during these times, they will be more likely to want to sign up since at the time they will be using it more. Having sign up promotions or reduced membership fee if you sign up during certain times in the summer could help. </a:t>
            </a:r>
          </a:p>
        </p:txBody>
      </p:sp>
    </p:spTree>
    <p:extLst>
      <p:ext uri="{BB962C8B-B14F-4D97-AF65-F5344CB8AC3E}">
        <p14:creationId xmlns:p14="http://schemas.microsoft.com/office/powerpoint/2010/main" val="3565823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TM03090430[[fn=Banded]]</Template>
  <TotalTime>168</TotalTime>
  <Words>481</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Corbel</vt:lpstr>
      <vt:lpstr>Wingdings</vt:lpstr>
      <vt:lpstr>Banded</vt:lpstr>
      <vt:lpstr>How to improve bike sharing to increase annual members</vt:lpstr>
      <vt:lpstr>Background</vt:lpstr>
      <vt:lpstr>Scenario</vt:lpstr>
      <vt:lpstr>How long are they riding?</vt:lpstr>
      <vt:lpstr>Busiest days?</vt:lpstr>
      <vt:lpstr>Rides Per Month</vt:lpstr>
      <vt:lpstr>Key findings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improve bike sharing to increase annual members</dc:title>
  <dc:creator>Ezzdeen Nimer</dc:creator>
  <cp:lastModifiedBy>Ezzdeen</cp:lastModifiedBy>
  <cp:revision>1</cp:revision>
  <dcterms:created xsi:type="dcterms:W3CDTF">2022-07-14T14:28:48Z</dcterms:created>
  <dcterms:modified xsi:type="dcterms:W3CDTF">2022-08-08T16:55:19Z</dcterms:modified>
</cp:coreProperties>
</file>