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3" r:id="rId4"/>
    <p:sldId id="264" r:id="rId5"/>
    <p:sldId id="271" r:id="rId6"/>
    <p:sldId id="268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E4E9F0D0-FF23-4B59-9B97-973BCBE5DC65}">
      <dgm:prSet phldrT="[Text]"/>
      <dgm:spPr/>
      <dgm:t>
        <a:bodyPr vert="vert270" rtlCol="0"/>
        <a:lstStyle/>
        <a:p>
          <a:pPr rtl="0"/>
          <a:r>
            <a:rPr lang="ru-RU" noProof="0" dirty="0" smtClean="0"/>
            <a:t>Щит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5248D9DA-6444-46F6-8D28-C8BB2253AAD1}">
      <dgm:prSet phldrT="[Text]"/>
      <dgm:spPr/>
      <dgm:t>
        <a:bodyPr vert="vert270" rtlCol="0"/>
        <a:lstStyle/>
        <a:p>
          <a:pPr rtl="0"/>
          <a:r>
            <a:rPr lang="ru-RU" noProof="0" dirty="0" smtClean="0"/>
            <a:t>Замедление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3A9B5D84-CB00-4BC9-ADB2-5CF832F36763}">
      <dgm:prSet phldrT="[Text]"/>
      <dgm:spPr/>
      <dgm:t>
        <a:bodyPr vert="vert270" rtlCol="0"/>
        <a:lstStyle/>
        <a:p>
          <a:pPr rtl="0"/>
          <a:r>
            <a:rPr lang="ru-RU" noProof="0" dirty="0" smtClean="0"/>
            <a:t>Здоровье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Ang="5400000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 rtlCol="0"/>
        <a:lstStyle/>
        <a:p>
          <a:pPr rtl="0"/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 custLinFactY="-6390" custLinFactNeighborX="99740" custLinFactNeighborY="-100000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Ang="5400000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 rtlCol="0"/>
        <a:lstStyle/>
        <a:p>
          <a:pPr rtl="0"/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 custLinFactX="1215" custLinFactY="-3797" custLinFactNeighborX="100000" custLinFactNeighborY="-100000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 custAng="5400000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 rtlCol="0"/>
        <a:lstStyle/>
        <a:p>
          <a:pPr rtl="0"/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 custLinFactX="478" custLinFactY="-3920" custLinFactNeighborX="100000" custLinFactNeighborY="-100000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 rot="5400000">
          <a:off x="632620" y="851531"/>
          <a:ext cx="2511456" cy="2195329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50800" tIns="12700" rIns="25400" bIns="127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Щит</a:t>
          </a:r>
          <a:endParaRPr lang="ru-RU" sz="2000" kern="1200" noProof="0" dirty="0"/>
        </a:p>
      </dsp:txBody>
      <dsp:txXfrm>
        <a:off x="1276181" y="1165134"/>
        <a:ext cx="1224335" cy="1536731"/>
      </dsp:txXfrm>
    </dsp:sp>
    <dsp:sp modelId="{47DA5750-48DC-4E4F-815D-0B05DBC30DAB}">
      <dsp:nvSpPr>
        <dsp:cNvPr id="0" name=""/>
        <dsp:cNvSpPr/>
      </dsp:nvSpPr>
      <dsp:spPr>
        <a:xfrm>
          <a:off x="1257220" y="0"/>
          <a:ext cx="1255728" cy="1255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rtlCol="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100" kern="1200" noProof="0" dirty="0"/>
        </a:p>
      </dsp:txBody>
      <dsp:txXfrm>
        <a:off x="1441117" y="183897"/>
        <a:ext cx="887934" cy="887934"/>
      </dsp:txXfrm>
    </dsp:sp>
    <dsp:sp modelId="{00D2DC2C-7CA2-4A4B-B66D-3DDCAB7DC8E9}">
      <dsp:nvSpPr>
        <dsp:cNvPr id="0" name=""/>
        <dsp:cNvSpPr/>
      </dsp:nvSpPr>
      <dsp:spPr>
        <a:xfrm rot="5400000">
          <a:off x="3928907" y="851531"/>
          <a:ext cx="2511456" cy="2195329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50800" tIns="12700" rIns="25400" bIns="127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Замедление</a:t>
          </a:r>
          <a:endParaRPr lang="ru-RU" sz="2000" kern="1200" noProof="0" dirty="0"/>
        </a:p>
      </dsp:txBody>
      <dsp:txXfrm>
        <a:off x="4572468" y="1165134"/>
        <a:ext cx="1224335" cy="1536731"/>
      </dsp:txXfrm>
    </dsp:sp>
    <dsp:sp modelId="{EE8733A1-7662-4D0A-B39E-2218596CC81C}">
      <dsp:nvSpPr>
        <dsp:cNvPr id="0" name=""/>
        <dsp:cNvSpPr/>
      </dsp:nvSpPr>
      <dsp:spPr>
        <a:xfrm>
          <a:off x="4572029" y="17923"/>
          <a:ext cx="1255728" cy="1255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rtlCol="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100" kern="1200" noProof="0" dirty="0"/>
        </a:p>
      </dsp:txBody>
      <dsp:txXfrm>
        <a:off x="4755926" y="201820"/>
        <a:ext cx="887934" cy="887934"/>
      </dsp:txXfrm>
    </dsp:sp>
    <dsp:sp modelId="{4BF699B1-BE15-42D1-9784-AA33CF29870E}">
      <dsp:nvSpPr>
        <dsp:cNvPr id="0" name=""/>
        <dsp:cNvSpPr/>
      </dsp:nvSpPr>
      <dsp:spPr>
        <a:xfrm rot="5400000">
          <a:off x="7225194" y="851531"/>
          <a:ext cx="2511456" cy="2195329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50800" tIns="12700" rIns="25400" bIns="127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Здоровье</a:t>
          </a:r>
          <a:endParaRPr lang="ru-RU" sz="2000" kern="1200" noProof="0" dirty="0"/>
        </a:p>
      </dsp:txBody>
      <dsp:txXfrm>
        <a:off x="7868755" y="1165134"/>
        <a:ext cx="1224335" cy="1536731"/>
      </dsp:txXfrm>
    </dsp:sp>
    <dsp:sp modelId="{78E9A4E4-18A9-4B73-8007-A63A71C71937}">
      <dsp:nvSpPr>
        <dsp:cNvPr id="0" name=""/>
        <dsp:cNvSpPr/>
      </dsp:nvSpPr>
      <dsp:spPr>
        <a:xfrm>
          <a:off x="7859061" y="16378"/>
          <a:ext cx="1255728" cy="1255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rtlCol="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100" kern="1200" noProof="0" dirty="0"/>
        </a:p>
      </dsp:txBody>
      <dsp:txXfrm>
        <a:off x="8042958" y="200275"/>
        <a:ext cx="887934" cy="88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4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69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15.01.2020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6706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Федосеева Анастасия</a:t>
            </a:r>
          </a:p>
          <a:p>
            <a:pPr rtl="0"/>
            <a:r>
              <a:rPr lang="ru-RU" dirty="0" smtClean="0"/>
              <a:t>Енин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447675">
              <a:buNone/>
            </a:pPr>
            <a:r>
              <a:rPr lang="ru-RU" dirty="0"/>
              <a:t>Перед нами стояла цель написать игру на </a:t>
            </a:r>
            <a:r>
              <a:rPr lang="ru-RU" dirty="0" err="1"/>
              <a:t>Pygame</a:t>
            </a:r>
            <a:r>
              <a:rPr lang="ru-RU" dirty="0"/>
              <a:t>. В ходе работы мы выделили такие задачи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Реализовать игровой процесс (игрока, врагов, препятствия</a:t>
            </a:r>
            <a:r>
              <a:rPr lang="ru-RU" dirty="0" smtClean="0"/>
              <a:t>, бонусы)</a:t>
            </a:r>
          </a:p>
          <a:p>
            <a:r>
              <a:rPr lang="ru-RU" dirty="0" smtClean="0"/>
              <a:t>Добавить меню и возможность ставить игру на паузу</a:t>
            </a:r>
          </a:p>
          <a:p>
            <a:r>
              <a:rPr lang="ru-RU" dirty="0" smtClean="0"/>
              <a:t>Осуществить систему подсчета игровых очков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03739"/>
          </a:xfrm>
        </p:spPr>
        <p:txBody>
          <a:bodyPr rtlCol="0"/>
          <a:lstStyle/>
          <a:p>
            <a:pPr rtl="0"/>
            <a:r>
              <a:rPr lang="ru-RU" dirty="0" smtClean="0"/>
              <a:t>Внешний вид и управление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1" y="2011681"/>
            <a:ext cx="5026401" cy="282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r="70953" b="59706"/>
          <a:stretch/>
        </p:blipFill>
        <p:spPr>
          <a:xfrm>
            <a:off x="5788152" y="2011681"/>
            <a:ext cx="3623404" cy="282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l="72766" t="840" r="9056" b="47876"/>
          <a:stretch/>
        </p:blipFill>
        <p:spPr>
          <a:xfrm>
            <a:off x="9548716" y="2011681"/>
            <a:ext cx="2036732" cy="282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737360" y="5127621"/>
            <a:ext cx="324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Меню с кнопками старта игры и выхода, а так же с отображением рекорда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7064" y="5127621"/>
            <a:ext cx="3044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Управление стрелочками (</a:t>
            </a:r>
            <a:r>
              <a:rPr lang="ru-RU" b="1" dirty="0"/>
              <a:t>← ↑ → ↓ </a:t>
            </a:r>
            <a:r>
              <a:rPr lang="ru-RU" sz="1400" dirty="0" smtClean="0"/>
              <a:t>). Жизни отображаются в левом верхнем углу экрана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548716" y="5127621"/>
            <a:ext cx="1984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Враг, которого нужно уничтожить выстрелами (пробел)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59187"/>
          </a:xfrm>
        </p:spPr>
        <p:txBody>
          <a:bodyPr rtlCol="0"/>
          <a:lstStyle/>
          <a:p>
            <a:pPr rtl="0"/>
            <a:r>
              <a:rPr lang="ru-RU" dirty="0" smtClean="0"/>
              <a:t>Бонусы</a:t>
            </a:r>
            <a:endParaRPr lang="ru-RU" dirty="0"/>
          </a:p>
        </p:txBody>
      </p:sp>
      <p:graphicFrame>
        <p:nvGraphicFramePr>
          <p:cNvPr id="4" name="Объект 3" descr="Схема стрелок процесса слева направо, иллюстрирующая 3 этапа с описаниями для каждой группы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652960"/>
              </p:ext>
            </p:extLst>
          </p:nvPr>
        </p:nvGraphicFramePr>
        <p:xfrm>
          <a:off x="1295400" y="1892808"/>
          <a:ext cx="9741408" cy="389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32" y="2200656"/>
            <a:ext cx="655320" cy="6553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0" y="2205228"/>
            <a:ext cx="627888" cy="6278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76" y="2264664"/>
            <a:ext cx="637032" cy="6370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2368" y="5062645"/>
            <a:ext cx="1984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 столкновении с препятствием или попаданием врага сохраняет здоровье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90032" y="5062644"/>
            <a:ext cx="1984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 время замедляет движение, упрощая управление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095232" y="5062644"/>
            <a:ext cx="1685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Восстанавливает одну единицу здоровья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04" y="1792224"/>
            <a:ext cx="8664448" cy="487375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767761" y="339261"/>
            <a:ext cx="6742735" cy="59342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Завершение игрового процесса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48788" y="868894"/>
            <a:ext cx="858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 smtClean="0"/>
              <a:t>По окончанию здоровья игра завершится, игрок увидит набранное количество очков и две кнопки с возможностью выхода в главное меню или начать новую игру.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5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140129" y="732453"/>
            <a:ext cx="6742735" cy="59342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276296"/>
            <a:ext cx="10808208" cy="2118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447675">
              <a:lnSpc>
                <a:spcPct val="150000"/>
              </a:lnSpc>
            </a:pPr>
            <a:r>
              <a:rPr lang="ru-RU" dirty="0" smtClean="0"/>
              <a:t>По окончанию работы над проектом мы </a:t>
            </a:r>
            <a:r>
              <a:rPr lang="ru-RU" dirty="0"/>
              <a:t>реализовали </a:t>
            </a:r>
            <a:r>
              <a:rPr lang="ru-RU" dirty="0" err="1"/>
              <a:t>бо́льшую</a:t>
            </a:r>
            <a:r>
              <a:rPr lang="ru-RU" dirty="0"/>
              <a:t> часть </a:t>
            </a:r>
            <a:r>
              <a:rPr lang="ru-RU" dirty="0" smtClean="0"/>
              <a:t>задуманного, возможностями для улучшения игры могут быть:</a:t>
            </a:r>
          </a:p>
          <a:p>
            <a:pPr indent="44767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Добавление </a:t>
            </a:r>
            <a:r>
              <a:rPr lang="ru-RU" dirty="0" err="1" smtClean="0"/>
              <a:t>внутриигрового</a:t>
            </a:r>
            <a:r>
              <a:rPr lang="ru-RU" dirty="0" smtClean="0"/>
              <a:t> магазина</a:t>
            </a:r>
          </a:p>
          <a:p>
            <a:pPr indent="44767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Улучшение звукового сопровождения</a:t>
            </a:r>
          </a:p>
          <a:p>
            <a:pPr indent="44767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продолжить игру после закрытия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101</TotalTime>
  <Words>171</Words>
  <Application>Microsoft Office PowerPoint</Application>
  <PresentationFormat>Широкоэкранный</PresentationFormat>
  <Paragraphs>31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Ромбовидная сетка, 16 х 9</vt:lpstr>
      <vt:lpstr>Проект Pygame</vt:lpstr>
      <vt:lpstr>Введение</vt:lpstr>
      <vt:lpstr>Внешний вид и управление</vt:lpstr>
      <vt:lpstr>Бонусы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Дмитрий Енин</dc:creator>
  <cp:lastModifiedBy>Дмитрий Енин</cp:lastModifiedBy>
  <cp:revision>10</cp:revision>
  <dcterms:created xsi:type="dcterms:W3CDTF">2020-01-15T15:14:30Z</dcterms:created>
  <dcterms:modified xsi:type="dcterms:W3CDTF">2020-01-15T16:56:13Z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