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41" r:id="rId2"/>
    <p:sldId id="368" r:id="rId3"/>
    <p:sldId id="392" r:id="rId4"/>
    <p:sldId id="390" r:id="rId5"/>
    <p:sldId id="388" r:id="rId6"/>
    <p:sldId id="389" r:id="rId7"/>
    <p:sldId id="391" r:id="rId8"/>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A062D"/>
    <a:srgbClr val="4A6F79"/>
    <a:srgbClr val="ECF2F4"/>
    <a:srgbClr val="334C53"/>
    <a:srgbClr val="224A8F"/>
    <a:srgbClr val="003B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29" autoAdjust="0"/>
    <p:restoredTop sz="94660"/>
  </p:normalViewPr>
  <p:slideViewPr>
    <p:cSldViewPr snapToGrid="0">
      <p:cViewPr varScale="1">
        <p:scale>
          <a:sx n="100" d="100"/>
          <a:sy n="100" d="100"/>
        </p:scale>
        <p:origin x="787"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95CA9E-C8A3-483A-96C1-43006B856B93}" type="datetimeFigureOut">
              <a:rPr lang="zh-CN" altLang="en-US" smtClean="0"/>
              <a:t>2021/11/9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4957F-88C4-43BC-89CE-20FB1E01AF84}" type="slidenum">
              <a:rPr lang="zh-CN" altLang="en-US" smtClean="0"/>
              <a:t>‹#›</a:t>
            </a:fld>
            <a:endParaRPr lang="zh-CN" altLang="en-US"/>
          </a:p>
        </p:txBody>
      </p:sp>
    </p:spTree>
    <p:extLst>
      <p:ext uri="{BB962C8B-B14F-4D97-AF65-F5344CB8AC3E}">
        <p14:creationId xmlns:p14="http://schemas.microsoft.com/office/powerpoint/2010/main" val="90148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4957F-88C4-43BC-89CE-20FB1E01AF84}" type="slidenum">
              <a:rPr lang="zh-CN" altLang="en-US" smtClean="0"/>
              <a:t>1</a:t>
            </a:fld>
            <a:endParaRPr lang="zh-CN" altLang="en-US"/>
          </a:p>
        </p:txBody>
      </p:sp>
    </p:spTree>
    <p:extLst>
      <p:ext uri="{BB962C8B-B14F-4D97-AF65-F5344CB8AC3E}">
        <p14:creationId xmlns:p14="http://schemas.microsoft.com/office/powerpoint/2010/main" val="3585448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4957F-88C4-43BC-89CE-20FB1E01AF84}" type="slidenum">
              <a:rPr lang="zh-CN" altLang="en-US" smtClean="0"/>
              <a:t>2</a:t>
            </a:fld>
            <a:endParaRPr lang="zh-CN" altLang="en-US"/>
          </a:p>
        </p:txBody>
      </p:sp>
    </p:spTree>
    <p:extLst>
      <p:ext uri="{BB962C8B-B14F-4D97-AF65-F5344CB8AC3E}">
        <p14:creationId xmlns:p14="http://schemas.microsoft.com/office/powerpoint/2010/main" val="2075600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4957F-88C4-43BC-89CE-20FB1E01AF84}" type="slidenum">
              <a:rPr lang="zh-CN" altLang="en-US" smtClean="0"/>
              <a:t>3</a:t>
            </a:fld>
            <a:endParaRPr lang="zh-CN" altLang="en-US"/>
          </a:p>
        </p:txBody>
      </p:sp>
    </p:spTree>
    <p:extLst>
      <p:ext uri="{BB962C8B-B14F-4D97-AF65-F5344CB8AC3E}">
        <p14:creationId xmlns:p14="http://schemas.microsoft.com/office/powerpoint/2010/main" val="455975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4957F-88C4-43BC-89CE-20FB1E01AF84}" type="slidenum">
              <a:rPr lang="zh-CN" altLang="en-US" smtClean="0"/>
              <a:t>4</a:t>
            </a:fld>
            <a:endParaRPr lang="zh-CN" altLang="en-US"/>
          </a:p>
        </p:txBody>
      </p:sp>
    </p:spTree>
    <p:extLst>
      <p:ext uri="{BB962C8B-B14F-4D97-AF65-F5344CB8AC3E}">
        <p14:creationId xmlns:p14="http://schemas.microsoft.com/office/powerpoint/2010/main" val="539383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4957F-88C4-43BC-89CE-20FB1E01AF84}" type="slidenum">
              <a:rPr lang="zh-CN" altLang="en-US" smtClean="0"/>
              <a:t>5</a:t>
            </a:fld>
            <a:endParaRPr lang="zh-CN" altLang="en-US"/>
          </a:p>
        </p:txBody>
      </p:sp>
    </p:spTree>
    <p:extLst>
      <p:ext uri="{BB962C8B-B14F-4D97-AF65-F5344CB8AC3E}">
        <p14:creationId xmlns:p14="http://schemas.microsoft.com/office/powerpoint/2010/main" val="3260720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4957F-88C4-43BC-89CE-20FB1E01AF84}" type="slidenum">
              <a:rPr lang="zh-CN" altLang="en-US" smtClean="0"/>
              <a:t>6</a:t>
            </a:fld>
            <a:endParaRPr lang="zh-CN" altLang="en-US"/>
          </a:p>
        </p:txBody>
      </p:sp>
    </p:spTree>
    <p:extLst>
      <p:ext uri="{BB962C8B-B14F-4D97-AF65-F5344CB8AC3E}">
        <p14:creationId xmlns:p14="http://schemas.microsoft.com/office/powerpoint/2010/main" val="383032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4957F-88C4-43BC-89CE-20FB1E01AF84}" type="slidenum">
              <a:rPr lang="zh-CN" altLang="en-US" smtClean="0"/>
              <a:t>7</a:t>
            </a:fld>
            <a:endParaRPr lang="zh-CN" altLang="en-US"/>
          </a:p>
        </p:txBody>
      </p:sp>
    </p:spTree>
    <p:extLst>
      <p:ext uri="{BB962C8B-B14F-4D97-AF65-F5344CB8AC3E}">
        <p14:creationId xmlns:p14="http://schemas.microsoft.com/office/powerpoint/2010/main" val="954034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29558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4A6F79"/>
        </a:solidFill>
        <a:effectLst/>
      </p:bgPr>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6649E27-2D71-404C-910F-4A9CBA605352}"/>
              </a:ext>
            </a:extLst>
          </p:cNvPr>
          <p:cNvSpPr>
            <a:spLocks noGrp="1"/>
          </p:cNvSpPr>
          <p:nvPr>
            <p:ph type="dt" sz="half" idx="10"/>
          </p:nvPr>
        </p:nvSpPr>
        <p:spPr/>
        <p:txBody>
          <a:bodyPr/>
          <a:lstStyle/>
          <a:p>
            <a:fld id="{1FA0F3C6-0139-496E-9B6D-1D2337C5ADA2}"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3F775AE7-C63F-4FF7-B28C-0411717E89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01C171-F1F6-442C-8544-0AACD34A9C8E}"/>
              </a:ext>
            </a:extLst>
          </p:cNvPr>
          <p:cNvSpPr>
            <a:spLocks noGrp="1"/>
          </p:cNvSpPr>
          <p:nvPr>
            <p:ph type="sldNum" sz="quarter" idx="12"/>
          </p:nvPr>
        </p:nvSpPr>
        <p:spPr/>
        <p:txBody>
          <a:bodyPr/>
          <a:lstStyle/>
          <a:p>
            <a:fld id="{6F8E0D28-BA0D-4F27-967C-3A28FF425719}" type="slidenum">
              <a:rPr lang="zh-CN" altLang="en-US" smtClean="0"/>
              <a:t>‹#›</a:t>
            </a:fld>
            <a:endParaRPr lang="zh-CN" altLang="en-US"/>
          </a:p>
        </p:txBody>
      </p:sp>
      <p:sp>
        <p:nvSpPr>
          <p:cNvPr id="7" name="矩形 6">
            <a:extLst>
              <a:ext uri="{FF2B5EF4-FFF2-40B4-BE49-F238E27FC236}">
                <a16:creationId xmlns:a16="http://schemas.microsoft.com/office/drawing/2014/main" id="{1F1E49B7-C207-4957-909C-675A787AABAF}"/>
              </a:ext>
            </a:extLst>
          </p:cNvPr>
          <p:cNvSpPr/>
          <p:nvPr userDrawn="1"/>
        </p:nvSpPr>
        <p:spPr>
          <a:xfrm>
            <a:off x="209550" y="219075"/>
            <a:ext cx="11772900" cy="641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11691698" y="2578568"/>
            <a:ext cx="461665" cy="2971332"/>
          </a:xfrm>
          <a:prstGeom prst="rect">
            <a:avLst/>
          </a:prstGeom>
        </p:spPr>
        <p:txBody>
          <a:bodyPr vert="eaVert" wrap="square">
            <a:spAutoFit/>
          </a:bodyPr>
          <a:lstStyle/>
          <a:p>
            <a:r>
              <a:rPr lang="zh-CN" altLang="en-US" spc="600" baseline="0">
                <a:solidFill>
                  <a:schemeClr val="accent2">
                    <a:lumMod val="50000"/>
                  </a:schemeClr>
                </a:solidFill>
              </a:rPr>
              <a:t>阿发你好 </a:t>
            </a:r>
            <a:r>
              <a:rPr lang="en-US" altLang="zh-CN" spc="600" baseline="0">
                <a:solidFill>
                  <a:schemeClr val="accent2">
                    <a:lumMod val="50000"/>
                  </a:schemeClr>
                </a:solidFill>
              </a:rPr>
              <a:t>afanihao</a:t>
            </a:r>
            <a:r>
              <a:rPr lang="zh-CN" altLang="en-US" spc="600" baseline="0">
                <a:solidFill>
                  <a:schemeClr val="accent2">
                    <a:lumMod val="50000"/>
                  </a:schemeClr>
                </a:solidFill>
              </a:rPr>
              <a:t> </a:t>
            </a:r>
            <a:endParaRPr lang="en-US" altLang="zh-CN" spc="600">
              <a:solidFill>
                <a:schemeClr val="accent2">
                  <a:lumMod val="50000"/>
                </a:schemeClr>
              </a:solidFill>
            </a:endParaRPr>
          </a:p>
        </p:txBody>
      </p:sp>
      <p:sp>
        <p:nvSpPr>
          <p:cNvPr id="8" name="奖杯">
            <a:extLst>
              <a:ext uri="{FF2B5EF4-FFF2-40B4-BE49-F238E27FC236}">
                <a16:creationId xmlns:a16="http://schemas.microsoft.com/office/drawing/2014/main" id="{6B074686-8D1F-433C-9B39-359A40A9798E}"/>
              </a:ext>
            </a:extLst>
          </p:cNvPr>
          <p:cNvSpPr/>
          <p:nvPr userDrawn="1"/>
        </p:nvSpPr>
        <p:spPr bwMode="auto">
          <a:xfrm>
            <a:off x="10998409" y="5602014"/>
            <a:ext cx="965123" cy="1065593"/>
          </a:xfrm>
          <a:custGeom>
            <a:avLst/>
            <a:gdLst>
              <a:gd name="connsiteX0" fmla="*/ 261051 w 522989"/>
              <a:gd name="connsiteY0" fmla="*/ 362763 h 577432"/>
              <a:gd name="connsiteX1" fmla="*/ 288791 w 522989"/>
              <a:gd name="connsiteY1" fmla="*/ 390429 h 577432"/>
              <a:gd name="connsiteX2" fmla="*/ 261051 w 522989"/>
              <a:gd name="connsiteY2" fmla="*/ 418095 h 577432"/>
              <a:gd name="connsiteX3" fmla="*/ 233311 w 522989"/>
              <a:gd name="connsiteY3" fmla="*/ 390429 h 577432"/>
              <a:gd name="connsiteX4" fmla="*/ 261051 w 522989"/>
              <a:gd name="connsiteY4" fmla="*/ 362763 h 577432"/>
              <a:gd name="connsiteX5" fmla="*/ 446328 w 522989"/>
              <a:gd name="connsiteY5" fmla="*/ 358474 h 577432"/>
              <a:gd name="connsiteX6" fmla="*/ 454749 w 522989"/>
              <a:gd name="connsiteY6" fmla="*/ 360086 h 577432"/>
              <a:gd name="connsiteX7" fmla="*/ 483355 w 522989"/>
              <a:gd name="connsiteY7" fmla="*/ 376670 h 577432"/>
              <a:gd name="connsiteX8" fmla="*/ 487969 w 522989"/>
              <a:gd name="connsiteY8" fmla="*/ 391410 h 577432"/>
              <a:gd name="connsiteX9" fmla="*/ 477818 w 522989"/>
              <a:gd name="connsiteY9" fmla="*/ 396938 h 577432"/>
              <a:gd name="connsiteX10" fmla="*/ 472281 w 522989"/>
              <a:gd name="connsiteY10" fmla="*/ 395096 h 577432"/>
              <a:gd name="connsiteX11" fmla="*/ 443675 w 522989"/>
              <a:gd name="connsiteY11" fmla="*/ 378512 h 577432"/>
              <a:gd name="connsiteX12" fmla="*/ 439984 w 522989"/>
              <a:gd name="connsiteY12" fmla="*/ 363772 h 577432"/>
              <a:gd name="connsiteX13" fmla="*/ 446328 w 522989"/>
              <a:gd name="connsiteY13" fmla="*/ 358474 h 577432"/>
              <a:gd name="connsiteX14" fmla="*/ 76344 w 522989"/>
              <a:gd name="connsiteY14" fmla="*/ 358474 h 577432"/>
              <a:gd name="connsiteX15" fmla="*/ 83038 w 522989"/>
              <a:gd name="connsiteY15" fmla="*/ 363772 h 577432"/>
              <a:gd name="connsiteX16" fmla="*/ 79344 w 522989"/>
              <a:gd name="connsiteY16" fmla="*/ 378512 h 577432"/>
              <a:gd name="connsiteX17" fmla="*/ 49796 w 522989"/>
              <a:gd name="connsiteY17" fmla="*/ 395096 h 577432"/>
              <a:gd name="connsiteX18" fmla="*/ 44256 w 522989"/>
              <a:gd name="connsiteY18" fmla="*/ 396938 h 577432"/>
              <a:gd name="connsiteX19" fmla="*/ 35022 w 522989"/>
              <a:gd name="connsiteY19" fmla="*/ 391410 h 577432"/>
              <a:gd name="connsiteX20" fmla="*/ 38716 w 522989"/>
              <a:gd name="connsiteY20" fmla="*/ 376670 h 577432"/>
              <a:gd name="connsiteX21" fmla="*/ 68264 w 522989"/>
              <a:gd name="connsiteY21" fmla="*/ 360086 h 577432"/>
              <a:gd name="connsiteX22" fmla="*/ 76344 w 522989"/>
              <a:gd name="connsiteY22" fmla="*/ 358474 h 577432"/>
              <a:gd name="connsiteX23" fmla="*/ 478723 w 522989"/>
              <a:gd name="connsiteY23" fmla="*/ 249584 h 577432"/>
              <a:gd name="connsiteX24" fmla="*/ 511923 w 522989"/>
              <a:gd name="connsiteY24" fmla="*/ 249584 h 577432"/>
              <a:gd name="connsiteX25" fmla="*/ 522989 w 522989"/>
              <a:gd name="connsiteY25" fmla="*/ 260606 h 577432"/>
              <a:gd name="connsiteX26" fmla="*/ 511923 w 522989"/>
              <a:gd name="connsiteY26" fmla="*/ 271628 h 577432"/>
              <a:gd name="connsiteX27" fmla="*/ 478723 w 522989"/>
              <a:gd name="connsiteY27" fmla="*/ 271628 h 577432"/>
              <a:gd name="connsiteX28" fmla="*/ 467657 w 522989"/>
              <a:gd name="connsiteY28" fmla="*/ 260606 h 577432"/>
              <a:gd name="connsiteX29" fmla="*/ 478723 w 522989"/>
              <a:gd name="connsiteY29" fmla="*/ 249584 h 577432"/>
              <a:gd name="connsiteX30" fmla="*/ 11066 w 522989"/>
              <a:gd name="connsiteY30" fmla="*/ 249584 h 577432"/>
              <a:gd name="connsiteX31" fmla="*/ 44266 w 522989"/>
              <a:gd name="connsiteY31" fmla="*/ 249584 h 577432"/>
              <a:gd name="connsiteX32" fmla="*/ 55332 w 522989"/>
              <a:gd name="connsiteY32" fmla="*/ 260606 h 577432"/>
              <a:gd name="connsiteX33" fmla="*/ 44266 w 522989"/>
              <a:gd name="connsiteY33" fmla="*/ 271628 h 577432"/>
              <a:gd name="connsiteX34" fmla="*/ 11066 w 522989"/>
              <a:gd name="connsiteY34" fmla="*/ 271628 h 577432"/>
              <a:gd name="connsiteX35" fmla="*/ 0 w 522989"/>
              <a:gd name="connsiteY35" fmla="*/ 260606 h 577432"/>
              <a:gd name="connsiteX36" fmla="*/ 11066 w 522989"/>
              <a:gd name="connsiteY36" fmla="*/ 249584 h 577432"/>
              <a:gd name="connsiteX37" fmla="*/ 261050 w 522989"/>
              <a:gd name="connsiteY37" fmla="*/ 167622 h 577432"/>
              <a:gd name="connsiteX38" fmla="*/ 287754 w 522989"/>
              <a:gd name="connsiteY38" fmla="*/ 193402 h 577432"/>
              <a:gd name="connsiteX39" fmla="*/ 287754 w 522989"/>
              <a:gd name="connsiteY39" fmla="*/ 232993 h 577432"/>
              <a:gd name="connsiteX40" fmla="*/ 286833 w 522989"/>
              <a:gd name="connsiteY40" fmla="*/ 248645 h 577432"/>
              <a:gd name="connsiteX41" fmla="*/ 276704 w 522989"/>
              <a:gd name="connsiteY41" fmla="*/ 327828 h 577432"/>
              <a:gd name="connsiteX42" fmla="*/ 261050 w 522989"/>
              <a:gd name="connsiteY42" fmla="*/ 340718 h 577432"/>
              <a:gd name="connsiteX43" fmla="*/ 246317 w 522989"/>
              <a:gd name="connsiteY43" fmla="*/ 327828 h 577432"/>
              <a:gd name="connsiteX44" fmla="*/ 236188 w 522989"/>
              <a:gd name="connsiteY44" fmla="*/ 248645 h 577432"/>
              <a:gd name="connsiteX45" fmla="*/ 234346 w 522989"/>
              <a:gd name="connsiteY45" fmla="*/ 232993 h 577432"/>
              <a:gd name="connsiteX46" fmla="*/ 234346 w 522989"/>
              <a:gd name="connsiteY46" fmla="*/ 193402 h 577432"/>
              <a:gd name="connsiteX47" fmla="*/ 261050 w 522989"/>
              <a:gd name="connsiteY47" fmla="*/ 167622 h 577432"/>
              <a:gd name="connsiteX48" fmla="*/ 261034 w 522989"/>
              <a:gd name="connsiteY48" fmla="*/ 133592 h 577432"/>
              <a:gd name="connsiteX49" fmla="*/ 130076 w 522989"/>
              <a:gd name="connsiteY49" fmla="*/ 258825 h 577432"/>
              <a:gd name="connsiteX50" fmla="*/ 165121 w 522989"/>
              <a:gd name="connsiteY50" fmla="*/ 356433 h 577432"/>
              <a:gd name="connsiteX51" fmla="*/ 190022 w 522989"/>
              <a:gd name="connsiteY51" fmla="*/ 418129 h 577432"/>
              <a:gd name="connsiteX52" fmla="*/ 206622 w 522989"/>
              <a:gd name="connsiteY52" fmla="*/ 442070 h 577432"/>
              <a:gd name="connsiteX53" fmla="*/ 315446 w 522989"/>
              <a:gd name="connsiteY53" fmla="*/ 442070 h 577432"/>
              <a:gd name="connsiteX54" fmla="*/ 332046 w 522989"/>
              <a:gd name="connsiteY54" fmla="*/ 418129 h 577432"/>
              <a:gd name="connsiteX55" fmla="*/ 357869 w 522989"/>
              <a:gd name="connsiteY55" fmla="*/ 357354 h 577432"/>
              <a:gd name="connsiteX56" fmla="*/ 392914 w 522989"/>
              <a:gd name="connsiteY56" fmla="*/ 258825 h 577432"/>
              <a:gd name="connsiteX57" fmla="*/ 261034 w 522989"/>
              <a:gd name="connsiteY57" fmla="*/ 133592 h 577432"/>
              <a:gd name="connsiteX58" fmla="*/ 472281 w 522989"/>
              <a:gd name="connsiteY58" fmla="*/ 126151 h 577432"/>
              <a:gd name="connsiteX59" fmla="*/ 487969 w 522989"/>
              <a:gd name="connsiteY59" fmla="*/ 130757 h 577432"/>
              <a:gd name="connsiteX60" fmla="*/ 483355 w 522989"/>
              <a:gd name="connsiteY60" fmla="*/ 145498 h 577432"/>
              <a:gd name="connsiteX61" fmla="*/ 454749 w 522989"/>
              <a:gd name="connsiteY61" fmla="*/ 162081 h 577432"/>
              <a:gd name="connsiteX62" fmla="*/ 449212 w 522989"/>
              <a:gd name="connsiteY62" fmla="*/ 163924 h 577432"/>
              <a:gd name="connsiteX63" fmla="*/ 439984 w 522989"/>
              <a:gd name="connsiteY63" fmla="*/ 158396 h 577432"/>
              <a:gd name="connsiteX64" fmla="*/ 443675 w 522989"/>
              <a:gd name="connsiteY64" fmla="*/ 142734 h 577432"/>
              <a:gd name="connsiteX65" fmla="*/ 49796 w 522989"/>
              <a:gd name="connsiteY65" fmla="*/ 126151 h 577432"/>
              <a:gd name="connsiteX66" fmla="*/ 79344 w 522989"/>
              <a:gd name="connsiteY66" fmla="*/ 142734 h 577432"/>
              <a:gd name="connsiteX67" fmla="*/ 83038 w 522989"/>
              <a:gd name="connsiteY67" fmla="*/ 158396 h 577432"/>
              <a:gd name="connsiteX68" fmla="*/ 73804 w 522989"/>
              <a:gd name="connsiteY68" fmla="*/ 163924 h 577432"/>
              <a:gd name="connsiteX69" fmla="*/ 68264 w 522989"/>
              <a:gd name="connsiteY69" fmla="*/ 162081 h 577432"/>
              <a:gd name="connsiteX70" fmla="*/ 38716 w 522989"/>
              <a:gd name="connsiteY70" fmla="*/ 145498 h 577432"/>
              <a:gd name="connsiteX71" fmla="*/ 35022 w 522989"/>
              <a:gd name="connsiteY71" fmla="*/ 130757 h 577432"/>
              <a:gd name="connsiteX72" fmla="*/ 49796 w 522989"/>
              <a:gd name="connsiteY72" fmla="*/ 126151 h 577432"/>
              <a:gd name="connsiteX73" fmla="*/ 261034 w 522989"/>
              <a:gd name="connsiteY73" fmla="*/ 88472 h 577432"/>
              <a:gd name="connsiteX74" fmla="*/ 437181 w 522989"/>
              <a:gd name="connsiteY74" fmla="*/ 258825 h 577432"/>
              <a:gd name="connsiteX75" fmla="*/ 394758 w 522989"/>
              <a:gd name="connsiteY75" fmla="*/ 382217 h 577432"/>
              <a:gd name="connsiteX76" fmla="*/ 377236 w 522989"/>
              <a:gd name="connsiteY76" fmla="*/ 418129 h 577432"/>
              <a:gd name="connsiteX77" fmla="*/ 344035 w 522989"/>
              <a:gd name="connsiteY77" fmla="*/ 476141 h 577432"/>
              <a:gd name="connsiteX78" fmla="*/ 341268 w 522989"/>
              <a:gd name="connsiteY78" fmla="*/ 521262 h 577432"/>
              <a:gd name="connsiteX79" fmla="*/ 305301 w 522989"/>
              <a:gd name="connsiteY79" fmla="*/ 559016 h 577432"/>
              <a:gd name="connsiteX80" fmla="*/ 290545 w 522989"/>
              <a:gd name="connsiteY80" fmla="*/ 573749 h 577432"/>
              <a:gd name="connsiteX81" fmla="*/ 278556 w 522989"/>
              <a:gd name="connsiteY81" fmla="*/ 577432 h 577432"/>
              <a:gd name="connsiteX82" fmla="*/ 244434 w 522989"/>
              <a:gd name="connsiteY82" fmla="*/ 577432 h 577432"/>
              <a:gd name="connsiteX83" fmla="*/ 231522 w 522989"/>
              <a:gd name="connsiteY83" fmla="*/ 573749 h 577432"/>
              <a:gd name="connsiteX84" fmla="*/ 217689 w 522989"/>
              <a:gd name="connsiteY84" fmla="*/ 559016 h 577432"/>
              <a:gd name="connsiteX85" fmla="*/ 180799 w 522989"/>
              <a:gd name="connsiteY85" fmla="*/ 521262 h 577432"/>
              <a:gd name="connsiteX86" fmla="*/ 178955 w 522989"/>
              <a:gd name="connsiteY86" fmla="*/ 476141 h 577432"/>
              <a:gd name="connsiteX87" fmla="*/ 145754 w 522989"/>
              <a:gd name="connsiteY87" fmla="*/ 418129 h 577432"/>
              <a:gd name="connsiteX88" fmla="*/ 128232 w 522989"/>
              <a:gd name="connsiteY88" fmla="*/ 382217 h 577432"/>
              <a:gd name="connsiteX89" fmla="*/ 85809 w 522989"/>
              <a:gd name="connsiteY89" fmla="*/ 258825 h 577432"/>
              <a:gd name="connsiteX90" fmla="*/ 261034 w 522989"/>
              <a:gd name="connsiteY90" fmla="*/ 88472 h 577432"/>
              <a:gd name="connsiteX91" fmla="*/ 392070 w 522989"/>
              <a:gd name="connsiteY91" fmla="*/ 35016 h 577432"/>
              <a:gd name="connsiteX92" fmla="*/ 395762 w 522989"/>
              <a:gd name="connsiteY92" fmla="*/ 49759 h 577432"/>
              <a:gd name="connsiteX93" fmla="*/ 379147 w 522989"/>
              <a:gd name="connsiteY93" fmla="*/ 79244 h 577432"/>
              <a:gd name="connsiteX94" fmla="*/ 369917 w 522989"/>
              <a:gd name="connsiteY94" fmla="*/ 84773 h 577432"/>
              <a:gd name="connsiteX95" fmla="*/ 364378 w 522989"/>
              <a:gd name="connsiteY95" fmla="*/ 82930 h 577432"/>
              <a:gd name="connsiteX96" fmla="*/ 360686 w 522989"/>
              <a:gd name="connsiteY96" fmla="*/ 68187 h 577432"/>
              <a:gd name="connsiteX97" fmla="*/ 377301 w 522989"/>
              <a:gd name="connsiteY97" fmla="*/ 38702 h 577432"/>
              <a:gd name="connsiteX98" fmla="*/ 392070 w 522989"/>
              <a:gd name="connsiteY98" fmla="*/ 35016 h 577432"/>
              <a:gd name="connsiteX99" fmla="*/ 131042 w 522989"/>
              <a:gd name="connsiteY99" fmla="*/ 35016 h 577432"/>
              <a:gd name="connsiteX100" fmla="*/ 145759 w 522989"/>
              <a:gd name="connsiteY100" fmla="*/ 38702 h 577432"/>
              <a:gd name="connsiteX101" fmla="*/ 162317 w 522989"/>
              <a:gd name="connsiteY101" fmla="*/ 68187 h 577432"/>
              <a:gd name="connsiteX102" fmla="*/ 158637 w 522989"/>
              <a:gd name="connsiteY102" fmla="*/ 82930 h 577432"/>
              <a:gd name="connsiteX103" fmla="*/ 153118 w 522989"/>
              <a:gd name="connsiteY103" fmla="*/ 84773 h 577432"/>
              <a:gd name="connsiteX104" fmla="*/ 143000 w 522989"/>
              <a:gd name="connsiteY104" fmla="*/ 79244 h 577432"/>
              <a:gd name="connsiteX105" fmla="*/ 126443 w 522989"/>
              <a:gd name="connsiteY105" fmla="*/ 49759 h 577432"/>
              <a:gd name="connsiteX106" fmla="*/ 131042 w 522989"/>
              <a:gd name="connsiteY106" fmla="*/ 35016 h 577432"/>
              <a:gd name="connsiteX107" fmla="*/ 261051 w 522989"/>
              <a:gd name="connsiteY107" fmla="*/ 0 h 577432"/>
              <a:gd name="connsiteX108" fmla="*/ 272073 w 522989"/>
              <a:gd name="connsiteY108" fmla="*/ 11037 h 577432"/>
              <a:gd name="connsiteX109" fmla="*/ 272073 w 522989"/>
              <a:gd name="connsiteY109" fmla="*/ 44147 h 577432"/>
              <a:gd name="connsiteX110" fmla="*/ 261051 w 522989"/>
              <a:gd name="connsiteY110" fmla="*/ 55184 h 577432"/>
              <a:gd name="connsiteX111" fmla="*/ 250029 w 522989"/>
              <a:gd name="connsiteY111" fmla="*/ 44147 h 577432"/>
              <a:gd name="connsiteX112" fmla="*/ 250029 w 522989"/>
              <a:gd name="connsiteY112" fmla="*/ 11037 h 577432"/>
              <a:gd name="connsiteX113" fmla="*/ 261051 w 522989"/>
              <a:gd name="connsiteY113"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22989" h="577432">
                <a:moveTo>
                  <a:pt x="261051" y="362763"/>
                </a:moveTo>
                <a:cubicBezTo>
                  <a:pt x="276371" y="362763"/>
                  <a:pt x="288791" y="375149"/>
                  <a:pt x="288791" y="390429"/>
                </a:cubicBezTo>
                <a:cubicBezTo>
                  <a:pt x="288791" y="405709"/>
                  <a:pt x="276371" y="418095"/>
                  <a:pt x="261051" y="418095"/>
                </a:cubicBezTo>
                <a:cubicBezTo>
                  <a:pt x="245731" y="418095"/>
                  <a:pt x="233311" y="405709"/>
                  <a:pt x="233311" y="390429"/>
                </a:cubicBezTo>
                <a:cubicBezTo>
                  <a:pt x="233311" y="375149"/>
                  <a:pt x="245731" y="362763"/>
                  <a:pt x="261051" y="362763"/>
                </a:cubicBezTo>
                <a:close/>
                <a:moveTo>
                  <a:pt x="446328" y="358474"/>
                </a:moveTo>
                <a:cubicBezTo>
                  <a:pt x="448981" y="357783"/>
                  <a:pt x="451980" y="358243"/>
                  <a:pt x="454749" y="360086"/>
                </a:cubicBezTo>
                <a:lnTo>
                  <a:pt x="483355" y="376670"/>
                </a:lnTo>
                <a:cubicBezTo>
                  <a:pt x="488891" y="379434"/>
                  <a:pt x="490737" y="385883"/>
                  <a:pt x="487969" y="391410"/>
                </a:cubicBezTo>
                <a:cubicBezTo>
                  <a:pt x="486123" y="395096"/>
                  <a:pt x="481509" y="396938"/>
                  <a:pt x="477818" y="396938"/>
                </a:cubicBezTo>
                <a:cubicBezTo>
                  <a:pt x="475973" y="396938"/>
                  <a:pt x="474127" y="396938"/>
                  <a:pt x="472281" y="395096"/>
                </a:cubicBezTo>
                <a:lnTo>
                  <a:pt x="443675" y="378512"/>
                </a:lnTo>
                <a:cubicBezTo>
                  <a:pt x="438139" y="375748"/>
                  <a:pt x="436293" y="369299"/>
                  <a:pt x="439984" y="363772"/>
                </a:cubicBezTo>
                <a:cubicBezTo>
                  <a:pt x="441368" y="361007"/>
                  <a:pt x="443675" y="359165"/>
                  <a:pt x="446328" y="358474"/>
                </a:cubicBezTo>
                <a:close/>
                <a:moveTo>
                  <a:pt x="76344" y="358474"/>
                </a:moveTo>
                <a:cubicBezTo>
                  <a:pt x="79114" y="359165"/>
                  <a:pt x="81653" y="361007"/>
                  <a:pt x="83038" y="363772"/>
                </a:cubicBezTo>
                <a:cubicBezTo>
                  <a:pt x="85808" y="369299"/>
                  <a:pt x="83961" y="375748"/>
                  <a:pt x="79344" y="378512"/>
                </a:cubicBezTo>
                <a:lnTo>
                  <a:pt x="49796" y="395096"/>
                </a:lnTo>
                <a:cubicBezTo>
                  <a:pt x="47949" y="396938"/>
                  <a:pt x="46103" y="396938"/>
                  <a:pt x="44256" y="396938"/>
                </a:cubicBezTo>
                <a:cubicBezTo>
                  <a:pt x="40562" y="396938"/>
                  <a:pt x="36869" y="395096"/>
                  <a:pt x="35022" y="391410"/>
                </a:cubicBezTo>
                <a:cubicBezTo>
                  <a:pt x="32252" y="385883"/>
                  <a:pt x="34099" y="379434"/>
                  <a:pt x="38716" y="376670"/>
                </a:cubicBezTo>
                <a:lnTo>
                  <a:pt x="68264" y="360086"/>
                </a:lnTo>
                <a:cubicBezTo>
                  <a:pt x="70573" y="358243"/>
                  <a:pt x="73574" y="357783"/>
                  <a:pt x="76344" y="358474"/>
                </a:cubicBezTo>
                <a:close/>
                <a:moveTo>
                  <a:pt x="478723" y="249584"/>
                </a:moveTo>
                <a:lnTo>
                  <a:pt x="511923" y="249584"/>
                </a:lnTo>
                <a:cubicBezTo>
                  <a:pt x="517456" y="249584"/>
                  <a:pt x="522989" y="255095"/>
                  <a:pt x="522989" y="260606"/>
                </a:cubicBezTo>
                <a:cubicBezTo>
                  <a:pt x="522989" y="267035"/>
                  <a:pt x="517456" y="271628"/>
                  <a:pt x="511923" y="271628"/>
                </a:cubicBezTo>
                <a:lnTo>
                  <a:pt x="478723" y="271628"/>
                </a:lnTo>
                <a:cubicBezTo>
                  <a:pt x="472268" y="271628"/>
                  <a:pt x="467657" y="267035"/>
                  <a:pt x="467657" y="260606"/>
                </a:cubicBezTo>
                <a:cubicBezTo>
                  <a:pt x="467657" y="255095"/>
                  <a:pt x="472268" y="249584"/>
                  <a:pt x="478723" y="249584"/>
                </a:cubicBezTo>
                <a:close/>
                <a:moveTo>
                  <a:pt x="11066" y="249584"/>
                </a:moveTo>
                <a:lnTo>
                  <a:pt x="44266" y="249584"/>
                </a:lnTo>
                <a:cubicBezTo>
                  <a:pt x="50721" y="249584"/>
                  <a:pt x="55332" y="255095"/>
                  <a:pt x="55332" y="260606"/>
                </a:cubicBezTo>
                <a:cubicBezTo>
                  <a:pt x="55332" y="267035"/>
                  <a:pt x="50721" y="271628"/>
                  <a:pt x="44266" y="271628"/>
                </a:cubicBezTo>
                <a:lnTo>
                  <a:pt x="11066" y="271628"/>
                </a:lnTo>
                <a:cubicBezTo>
                  <a:pt x="4611" y="271628"/>
                  <a:pt x="0" y="267035"/>
                  <a:pt x="0" y="260606"/>
                </a:cubicBezTo>
                <a:cubicBezTo>
                  <a:pt x="0" y="255095"/>
                  <a:pt x="4611" y="249584"/>
                  <a:pt x="11066" y="249584"/>
                </a:cubicBezTo>
                <a:close/>
                <a:moveTo>
                  <a:pt x="261050" y="167622"/>
                </a:moveTo>
                <a:cubicBezTo>
                  <a:pt x="278546" y="167622"/>
                  <a:pt x="287754" y="176829"/>
                  <a:pt x="287754" y="193402"/>
                </a:cubicBezTo>
                <a:lnTo>
                  <a:pt x="287754" y="232993"/>
                </a:lnTo>
                <a:cubicBezTo>
                  <a:pt x="287754" y="237597"/>
                  <a:pt x="287754" y="243121"/>
                  <a:pt x="286833" y="248645"/>
                </a:cubicBezTo>
                <a:lnTo>
                  <a:pt x="276704" y="327828"/>
                </a:lnTo>
                <a:cubicBezTo>
                  <a:pt x="274862" y="337956"/>
                  <a:pt x="270258" y="340718"/>
                  <a:pt x="261050" y="340718"/>
                </a:cubicBezTo>
                <a:cubicBezTo>
                  <a:pt x="252763" y="340718"/>
                  <a:pt x="248158" y="337956"/>
                  <a:pt x="246317" y="327828"/>
                </a:cubicBezTo>
                <a:lnTo>
                  <a:pt x="236188" y="248645"/>
                </a:lnTo>
                <a:cubicBezTo>
                  <a:pt x="235267" y="243121"/>
                  <a:pt x="234346" y="237597"/>
                  <a:pt x="234346" y="232993"/>
                </a:cubicBezTo>
                <a:lnTo>
                  <a:pt x="234346" y="193402"/>
                </a:lnTo>
                <a:cubicBezTo>
                  <a:pt x="234346" y="176829"/>
                  <a:pt x="244475" y="167622"/>
                  <a:pt x="261050" y="167622"/>
                </a:cubicBezTo>
                <a:close/>
                <a:moveTo>
                  <a:pt x="261034" y="133592"/>
                </a:moveTo>
                <a:cubicBezTo>
                  <a:pt x="189099" y="133592"/>
                  <a:pt x="130076" y="189763"/>
                  <a:pt x="130076" y="258825"/>
                </a:cubicBezTo>
                <a:cubicBezTo>
                  <a:pt x="130076" y="305787"/>
                  <a:pt x="148521" y="332491"/>
                  <a:pt x="165121" y="356433"/>
                </a:cubicBezTo>
                <a:cubicBezTo>
                  <a:pt x="178033" y="375771"/>
                  <a:pt x="190022" y="394187"/>
                  <a:pt x="190022" y="418129"/>
                </a:cubicBezTo>
                <a:cubicBezTo>
                  <a:pt x="190022" y="428258"/>
                  <a:pt x="200166" y="437466"/>
                  <a:pt x="206622" y="442070"/>
                </a:cubicBezTo>
                <a:lnTo>
                  <a:pt x="315446" y="442070"/>
                </a:lnTo>
                <a:cubicBezTo>
                  <a:pt x="322824" y="436545"/>
                  <a:pt x="332046" y="428258"/>
                  <a:pt x="332046" y="418129"/>
                </a:cubicBezTo>
                <a:cubicBezTo>
                  <a:pt x="332046" y="394187"/>
                  <a:pt x="344957" y="375771"/>
                  <a:pt x="357869" y="357354"/>
                </a:cubicBezTo>
                <a:cubicBezTo>
                  <a:pt x="374469" y="332491"/>
                  <a:pt x="392914" y="305787"/>
                  <a:pt x="392914" y="258825"/>
                </a:cubicBezTo>
                <a:cubicBezTo>
                  <a:pt x="392914" y="189763"/>
                  <a:pt x="333891" y="133592"/>
                  <a:pt x="261034" y="133592"/>
                </a:cubicBezTo>
                <a:close/>
                <a:moveTo>
                  <a:pt x="472281" y="126151"/>
                </a:moveTo>
                <a:cubicBezTo>
                  <a:pt x="477818" y="123387"/>
                  <a:pt x="484278" y="125229"/>
                  <a:pt x="487969" y="130757"/>
                </a:cubicBezTo>
                <a:cubicBezTo>
                  <a:pt x="490737" y="135364"/>
                  <a:pt x="488891" y="142734"/>
                  <a:pt x="483355" y="145498"/>
                </a:cubicBezTo>
                <a:lnTo>
                  <a:pt x="454749" y="162081"/>
                </a:lnTo>
                <a:cubicBezTo>
                  <a:pt x="452903" y="163002"/>
                  <a:pt x="451057" y="163924"/>
                  <a:pt x="449212" y="163924"/>
                </a:cubicBezTo>
                <a:cubicBezTo>
                  <a:pt x="445521" y="163924"/>
                  <a:pt x="441830" y="162081"/>
                  <a:pt x="439984" y="158396"/>
                </a:cubicBezTo>
                <a:cubicBezTo>
                  <a:pt x="436293" y="152868"/>
                  <a:pt x="438139" y="146419"/>
                  <a:pt x="443675" y="142734"/>
                </a:cubicBezTo>
                <a:close/>
                <a:moveTo>
                  <a:pt x="49796" y="126151"/>
                </a:moveTo>
                <a:lnTo>
                  <a:pt x="79344" y="142734"/>
                </a:lnTo>
                <a:cubicBezTo>
                  <a:pt x="83961" y="146419"/>
                  <a:pt x="85808" y="152868"/>
                  <a:pt x="83038" y="158396"/>
                </a:cubicBezTo>
                <a:cubicBezTo>
                  <a:pt x="81191" y="162081"/>
                  <a:pt x="77498" y="163924"/>
                  <a:pt x="73804" y="163924"/>
                </a:cubicBezTo>
                <a:cubicBezTo>
                  <a:pt x="71957" y="163924"/>
                  <a:pt x="70111" y="163002"/>
                  <a:pt x="68264" y="162081"/>
                </a:cubicBezTo>
                <a:lnTo>
                  <a:pt x="38716" y="145498"/>
                </a:lnTo>
                <a:cubicBezTo>
                  <a:pt x="34099" y="142734"/>
                  <a:pt x="32252" y="135364"/>
                  <a:pt x="35022" y="130757"/>
                </a:cubicBezTo>
                <a:cubicBezTo>
                  <a:pt x="37792" y="125229"/>
                  <a:pt x="45179" y="123387"/>
                  <a:pt x="49796" y="126151"/>
                </a:cubicBezTo>
                <a:close/>
                <a:moveTo>
                  <a:pt x="261034" y="88472"/>
                </a:moveTo>
                <a:cubicBezTo>
                  <a:pt x="357869" y="88472"/>
                  <a:pt x="437181" y="164901"/>
                  <a:pt x="437181" y="258825"/>
                </a:cubicBezTo>
                <a:cubicBezTo>
                  <a:pt x="437181" y="319600"/>
                  <a:pt x="412281" y="355512"/>
                  <a:pt x="394758" y="382217"/>
                </a:cubicBezTo>
                <a:cubicBezTo>
                  <a:pt x="382769" y="398791"/>
                  <a:pt x="377236" y="408000"/>
                  <a:pt x="377236" y="418129"/>
                </a:cubicBezTo>
                <a:cubicBezTo>
                  <a:pt x="377236" y="440229"/>
                  <a:pt x="365247" y="460487"/>
                  <a:pt x="344035" y="476141"/>
                </a:cubicBezTo>
                <a:cubicBezTo>
                  <a:pt x="343113" y="489033"/>
                  <a:pt x="341268" y="521262"/>
                  <a:pt x="341268" y="521262"/>
                </a:cubicBezTo>
                <a:cubicBezTo>
                  <a:pt x="341268" y="529549"/>
                  <a:pt x="336657" y="548887"/>
                  <a:pt x="305301" y="559016"/>
                </a:cubicBezTo>
                <a:cubicBezTo>
                  <a:pt x="301612" y="564541"/>
                  <a:pt x="297001" y="569145"/>
                  <a:pt x="290545" y="573749"/>
                </a:cubicBezTo>
                <a:cubicBezTo>
                  <a:pt x="286856" y="575591"/>
                  <a:pt x="283168" y="577432"/>
                  <a:pt x="278556" y="577432"/>
                </a:cubicBezTo>
                <a:lnTo>
                  <a:pt x="244434" y="577432"/>
                </a:lnTo>
                <a:cubicBezTo>
                  <a:pt x="239822" y="577432"/>
                  <a:pt x="235211" y="575591"/>
                  <a:pt x="231522" y="573749"/>
                </a:cubicBezTo>
                <a:cubicBezTo>
                  <a:pt x="225989" y="569145"/>
                  <a:pt x="221378" y="564541"/>
                  <a:pt x="217689" y="559016"/>
                </a:cubicBezTo>
                <a:cubicBezTo>
                  <a:pt x="186333" y="548887"/>
                  <a:pt x="181722" y="530470"/>
                  <a:pt x="180799" y="521262"/>
                </a:cubicBezTo>
                <a:cubicBezTo>
                  <a:pt x="180799" y="521262"/>
                  <a:pt x="178955" y="489033"/>
                  <a:pt x="178955" y="476141"/>
                </a:cubicBezTo>
                <a:cubicBezTo>
                  <a:pt x="157743" y="460487"/>
                  <a:pt x="145754" y="440229"/>
                  <a:pt x="145754" y="418129"/>
                </a:cubicBezTo>
                <a:cubicBezTo>
                  <a:pt x="145754" y="408000"/>
                  <a:pt x="139299" y="398791"/>
                  <a:pt x="128232" y="382217"/>
                </a:cubicBezTo>
                <a:cubicBezTo>
                  <a:pt x="109787" y="355512"/>
                  <a:pt x="85809" y="319600"/>
                  <a:pt x="85809" y="258825"/>
                </a:cubicBezTo>
                <a:cubicBezTo>
                  <a:pt x="85809" y="164901"/>
                  <a:pt x="164199" y="88472"/>
                  <a:pt x="261034" y="88472"/>
                </a:cubicBezTo>
                <a:close/>
                <a:moveTo>
                  <a:pt x="392070" y="35016"/>
                </a:moveTo>
                <a:cubicBezTo>
                  <a:pt x="397608" y="37780"/>
                  <a:pt x="399454" y="45152"/>
                  <a:pt x="395762" y="49759"/>
                </a:cubicBezTo>
                <a:lnTo>
                  <a:pt x="379147" y="79244"/>
                </a:lnTo>
                <a:cubicBezTo>
                  <a:pt x="377301" y="82930"/>
                  <a:pt x="373609" y="84773"/>
                  <a:pt x="369917" y="84773"/>
                </a:cubicBezTo>
                <a:cubicBezTo>
                  <a:pt x="368071" y="84773"/>
                  <a:pt x="366224" y="83851"/>
                  <a:pt x="364378" y="82930"/>
                </a:cubicBezTo>
                <a:cubicBezTo>
                  <a:pt x="358840" y="80166"/>
                  <a:pt x="356994" y="72794"/>
                  <a:pt x="360686" y="68187"/>
                </a:cubicBezTo>
                <a:lnTo>
                  <a:pt x="377301" y="38702"/>
                </a:lnTo>
                <a:cubicBezTo>
                  <a:pt x="380070" y="34095"/>
                  <a:pt x="386531" y="32252"/>
                  <a:pt x="392070" y="35016"/>
                </a:cubicBezTo>
                <a:close/>
                <a:moveTo>
                  <a:pt x="131042" y="35016"/>
                </a:moveTo>
                <a:cubicBezTo>
                  <a:pt x="135641" y="32252"/>
                  <a:pt x="143000" y="34095"/>
                  <a:pt x="145759" y="38702"/>
                </a:cubicBezTo>
                <a:lnTo>
                  <a:pt x="162317" y="68187"/>
                </a:lnTo>
                <a:cubicBezTo>
                  <a:pt x="165996" y="72794"/>
                  <a:pt x="164156" y="80166"/>
                  <a:pt x="158637" y="82930"/>
                </a:cubicBezTo>
                <a:cubicBezTo>
                  <a:pt x="156798" y="83851"/>
                  <a:pt x="154958" y="84773"/>
                  <a:pt x="153118" y="84773"/>
                </a:cubicBezTo>
                <a:cubicBezTo>
                  <a:pt x="149439" y="84773"/>
                  <a:pt x="145759" y="82930"/>
                  <a:pt x="143000" y="79244"/>
                </a:cubicBezTo>
                <a:lnTo>
                  <a:pt x="126443" y="49759"/>
                </a:lnTo>
                <a:cubicBezTo>
                  <a:pt x="123683" y="45152"/>
                  <a:pt x="125523" y="37780"/>
                  <a:pt x="131042" y="35016"/>
                </a:cubicBezTo>
                <a:close/>
                <a:moveTo>
                  <a:pt x="261051" y="0"/>
                </a:moveTo>
                <a:cubicBezTo>
                  <a:pt x="267480" y="0"/>
                  <a:pt x="272073" y="4598"/>
                  <a:pt x="272073" y="11037"/>
                </a:cubicBezTo>
                <a:lnTo>
                  <a:pt x="272073" y="44147"/>
                </a:lnTo>
                <a:cubicBezTo>
                  <a:pt x="272073" y="50585"/>
                  <a:pt x="267480" y="55184"/>
                  <a:pt x="261051" y="55184"/>
                </a:cubicBezTo>
                <a:cubicBezTo>
                  <a:pt x="255540" y="55184"/>
                  <a:pt x="250029" y="50585"/>
                  <a:pt x="250029" y="44147"/>
                </a:cubicBezTo>
                <a:lnTo>
                  <a:pt x="250029" y="11037"/>
                </a:lnTo>
                <a:cubicBezTo>
                  <a:pt x="250029" y="4598"/>
                  <a:pt x="255540" y="0"/>
                  <a:pt x="261051" y="0"/>
                </a:cubicBezTo>
                <a:close/>
              </a:path>
            </a:pathLst>
          </a:custGeom>
          <a:solidFill>
            <a:srgbClr val="4A6F79"/>
          </a:solidFill>
          <a:ln>
            <a:noFill/>
          </a:ln>
        </p:spPr>
        <p:txBody>
          <a:bodyPr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78292591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F983196-0412-4476-8805-3993B420B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259F710-977F-4DE9-A92B-E79EA36F9D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41DF3D-93D0-4945-90E7-FB5C9A4502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0F3C6-0139-496E-9B6D-1D2337C5ADA2}"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46B57463-ED6E-47E9-B1F0-209EFAF8E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18D9E53-DB98-40FB-9B20-2E1CFB3059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E0D28-BA0D-4F27-967C-3A28FF425719}" type="slidenum">
              <a:rPr lang="zh-CN" altLang="en-US" smtClean="0"/>
              <a:t>‹#›</a:t>
            </a:fld>
            <a:endParaRPr lang="zh-CN" altLang="en-US"/>
          </a:p>
        </p:txBody>
      </p:sp>
      <p:pic>
        <p:nvPicPr>
          <p:cNvPr id="7" name="图片 6">
            <a:extLst>
              <a:ext uri="{FF2B5EF4-FFF2-40B4-BE49-F238E27FC236}">
                <a16:creationId xmlns:a16="http://schemas.microsoft.com/office/drawing/2014/main" id="{A9B6EA79-EF5E-452E-B7B2-46453ACCF3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8012902"/>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273B5D4-FB6C-4CCA-A85F-36A01CBAC2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a:extLst>
              <a:ext uri="{FF2B5EF4-FFF2-40B4-BE49-F238E27FC236}">
                <a16:creationId xmlns:a16="http://schemas.microsoft.com/office/drawing/2014/main" id="{9A9EE6D4-1941-4E25-A14B-A98C6A519717}"/>
              </a:ext>
            </a:extLst>
          </p:cNvPr>
          <p:cNvGrpSpPr/>
          <p:nvPr/>
        </p:nvGrpSpPr>
        <p:grpSpPr>
          <a:xfrm>
            <a:off x="474809" y="468085"/>
            <a:ext cx="11220396" cy="5918200"/>
            <a:chOff x="979714" y="1066800"/>
            <a:chExt cx="10326915" cy="4914901"/>
          </a:xfrm>
        </p:grpSpPr>
        <p:sp>
          <p:nvSpPr>
            <p:cNvPr id="8" name="矩形: 圆角 5">
              <a:extLst>
                <a:ext uri="{FF2B5EF4-FFF2-40B4-BE49-F238E27FC236}">
                  <a16:creationId xmlns:a16="http://schemas.microsoft.com/office/drawing/2014/main" id="{C2F437A1-C0D7-43CC-8082-CD3241F51A0A}"/>
                </a:ext>
              </a:extLst>
            </p:cNvPr>
            <p:cNvSpPr/>
            <p:nvPr/>
          </p:nvSpPr>
          <p:spPr>
            <a:xfrm>
              <a:off x="1132114" y="1219200"/>
              <a:ext cx="10174515" cy="4762501"/>
            </a:xfrm>
            <a:prstGeom prst="round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矩形: 圆角 6">
              <a:extLst>
                <a:ext uri="{FF2B5EF4-FFF2-40B4-BE49-F238E27FC236}">
                  <a16:creationId xmlns:a16="http://schemas.microsoft.com/office/drawing/2014/main" id="{A05E524B-5A34-44EC-A858-6118EAD16E97}"/>
                </a:ext>
              </a:extLst>
            </p:cNvPr>
            <p:cNvSpPr/>
            <p:nvPr/>
          </p:nvSpPr>
          <p:spPr>
            <a:xfrm>
              <a:off x="979714" y="1066800"/>
              <a:ext cx="10174515" cy="4762501"/>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pic>
        <p:nvPicPr>
          <p:cNvPr id="13" name="图片 12">
            <a:extLst>
              <a:ext uri="{FF2B5EF4-FFF2-40B4-BE49-F238E27FC236}">
                <a16:creationId xmlns:a16="http://schemas.microsoft.com/office/drawing/2014/main" id="{E76DC406-D095-4C59-B352-58A957A89D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4976" y="2899296"/>
            <a:ext cx="1576646" cy="1059407"/>
          </a:xfrm>
          <a:prstGeom prst="rect">
            <a:avLst/>
          </a:prstGeom>
        </p:spPr>
      </p:pic>
      <p:sp>
        <p:nvSpPr>
          <p:cNvPr id="10" name="文本框 9">
            <a:extLst>
              <a:ext uri="{FF2B5EF4-FFF2-40B4-BE49-F238E27FC236}">
                <a16:creationId xmlns:a16="http://schemas.microsoft.com/office/drawing/2014/main" id="{31CC8BE4-D996-4751-945D-058DF3E1DAE0}"/>
              </a:ext>
            </a:extLst>
          </p:cNvPr>
          <p:cNvSpPr txBox="1"/>
          <p:nvPr/>
        </p:nvSpPr>
        <p:spPr>
          <a:xfrm>
            <a:off x="3534038" y="2839774"/>
            <a:ext cx="5385583" cy="633187"/>
          </a:xfrm>
          <a:prstGeom prst="rect">
            <a:avLst/>
          </a:prstGeom>
          <a:noFill/>
        </p:spPr>
        <p:txBody>
          <a:bodyPr wrap="square" rtlCol="0">
            <a:spAutoFit/>
          </a:bodyPr>
          <a:lstStyle/>
          <a:p>
            <a:pPr lvl="0">
              <a:lnSpc>
                <a:spcPct val="120000"/>
              </a:lnSpc>
              <a:defRPr/>
            </a:pPr>
            <a:r>
              <a:rPr lang="en-US" altLang="zh-CN" sz="3200" spc="600" dirty="0">
                <a:solidFill>
                  <a:srgbClr val="4A6F79"/>
                </a:solidFill>
                <a:latin typeface="微软雅黑" panose="020B0503020204020204" pitchFamily="34" charset="-122"/>
                <a:ea typeface="微软雅黑" panose="020B0503020204020204" pitchFamily="34" charset="-122"/>
              </a:rPr>
              <a:t>Godot</a:t>
            </a:r>
            <a:r>
              <a:rPr lang="zh-CN" altLang="en-US" sz="3200" spc="600" dirty="0">
                <a:solidFill>
                  <a:srgbClr val="4A6F79"/>
                </a:solidFill>
                <a:latin typeface="微软雅黑" panose="020B0503020204020204" pitchFamily="34" charset="-122"/>
                <a:ea typeface="微软雅黑" panose="020B0503020204020204" pitchFamily="34" charset="-122"/>
              </a:rPr>
              <a:t>游戏入门教程</a:t>
            </a:r>
            <a:r>
              <a:rPr lang="zh-CN" altLang="en-US" sz="2400" spc="600" dirty="0">
                <a:solidFill>
                  <a:srgbClr val="4A6F79"/>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32636295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750"/>
                                        <p:tgtEl>
                                          <p:spTgt spid="6"/>
                                        </p:tgtEl>
                                      </p:cBhvr>
                                    </p:animEffect>
                                  </p:childTnLst>
                                </p:cTn>
                              </p:par>
                            </p:childTnLst>
                          </p:cTn>
                        </p:par>
                        <p:par>
                          <p:cTn id="8" fill="hold">
                            <p:stCondLst>
                              <p:cond delay="750"/>
                            </p:stCondLst>
                            <p:childTnLst>
                              <p:par>
                                <p:cTn id="9" presetID="53"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ppt_w</p:attrName>
                                        </p:attrNameLst>
                                      </p:cBhvr>
                                      <p:tavLst>
                                        <p:tav tm="0">
                                          <p:val>
                                            <p:fltVal val="0"/>
                                          </p:val>
                                        </p:tav>
                                        <p:tav tm="100000">
                                          <p:val>
                                            <p:strVal val="#ppt_w"/>
                                          </p:val>
                                        </p:tav>
                                      </p:tavLst>
                                    </p:anim>
                                    <p:anim calcmode="lin" valueType="num">
                                      <p:cBhvr>
                                        <p:cTn id="12" dur="750" fill="hold"/>
                                        <p:tgtEl>
                                          <p:spTgt spid="7"/>
                                        </p:tgtEl>
                                        <p:attrNameLst>
                                          <p:attrName>ppt_h</p:attrName>
                                        </p:attrNameLst>
                                      </p:cBhvr>
                                      <p:tavLst>
                                        <p:tav tm="0">
                                          <p:val>
                                            <p:fltVal val="0"/>
                                          </p:val>
                                        </p:tav>
                                        <p:tav tm="100000">
                                          <p:val>
                                            <p:strVal val="#ppt_h"/>
                                          </p:val>
                                        </p:tav>
                                      </p:tavLst>
                                    </p:anim>
                                    <p:animEffect transition="in" filter="fade">
                                      <p:cBhvr>
                                        <p:cTn id="13" dur="750"/>
                                        <p:tgtEl>
                                          <p:spTgt spid="7"/>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750"/>
                                        <p:tgtEl>
                                          <p:spTgt spid="1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99D55E0E-262C-45E2-9922-465E0A207A01}"/>
              </a:ext>
            </a:extLst>
          </p:cNvPr>
          <p:cNvSpPr/>
          <p:nvPr/>
        </p:nvSpPr>
        <p:spPr>
          <a:xfrm>
            <a:off x="361597" y="469900"/>
            <a:ext cx="11054810" cy="5734690"/>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5F6FECA6-5289-4131-940D-13858412EB19}"/>
              </a:ext>
            </a:extLst>
          </p:cNvPr>
          <p:cNvSpPr txBox="1"/>
          <p:nvPr/>
        </p:nvSpPr>
        <p:spPr>
          <a:xfrm>
            <a:off x="1404133" y="761421"/>
            <a:ext cx="3491251" cy="523220"/>
          </a:xfrm>
          <a:prstGeom prst="rect">
            <a:avLst/>
          </a:prstGeom>
          <a:noFill/>
        </p:spPr>
        <p:txBody>
          <a:bodyPr wrap="square" rtlCol="0">
            <a:spAutoFit/>
          </a:bodyPr>
          <a:lstStyle/>
          <a:p>
            <a:pPr lvl="0">
              <a:defRPr/>
            </a:pPr>
            <a:r>
              <a:rPr lang="zh-CN" altLang="en-US" sz="2800" spc="600" dirty="0">
                <a:solidFill>
                  <a:schemeClr val="tx1">
                    <a:lumMod val="85000"/>
                    <a:lumOff val="15000"/>
                  </a:schemeClr>
                </a:solidFill>
                <a:latin typeface="微软雅黑 Light" panose="020B0502040204020203" pitchFamily="34" charset="-122"/>
                <a:ea typeface="微软雅黑 Light" panose="020B0502040204020203" pitchFamily="34" charset="-122"/>
              </a:rPr>
              <a:t>游戏引擎</a:t>
            </a:r>
          </a:p>
        </p:txBody>
      </p:sp>
      <p:sp>
        <p:nvSpPr>
          <p:cNvPr id="9" name="矩形 8">
            <a:extLst>
              <a:ext uri="{FF2B5EF4-FFF2-40B4-BE49-F238E27FC236}">
                <a16:creationId xmlns:a16="http://schemas.microsoft.com/office/drawing/2014/main" id="{870098C5-B6AC-409D-9D67-C75DFEB4C978}"/>
              </a:ext>
            </a:extLst>
          </p:cNvPr>
          <p:cNvSpPr/>
          <p:nvPr/>
        </p:nvSpPr>
        <p:spPr>
          <a:xfrm>
            <a:off x="981306" y="1703848"/>
            <a:ext cx="10292577" cy="4544552"/>
          </a:xfrm>
          <a:prstGeom prst="rect">
            <a:avLst/>
          </a:prstGeom>
        </p:spPr>
        <p:txBody>
          <a:bodyPr wrap="square">
            <a:noAutofit/>
          </a:bodyPr>
          <a:lstStyle/>
          <a:p>
            <a:pPr>
              <a:lnSpc>
                <a:spcPct val="150000"/>
              </a:lnSpc>
            </a:pPr>
            <a:r>
              <a:rPr lang="zh-CN" altLang="en-US" sz="2000" b="0" i="0" dirty="0">
                <a:solidFill>
                  <a:srgbClr val="333333"/>
                </a:solidFill>
                <a:effectLst/>
                <a:latin typeface="Helvetica Neue"/>
              </a:rPr>
              <a:t>游戏引擎是指一些已编写好的可编辑电脑游戏系统或者一些交互式实时图像应用程序的核心组件。</a:t>
            </a:r>
            <a:endParaRPr lang="en-US" altLang="zh-CN" sz="2000" b="0" i="0" dirty="0">
              <a:solidFill>
                <a:srgbClr val="333333"/>
              </a:solidFill>
              <a:effectLst/>
              <a:latin typeface="Helvetica Neue"/>
            </a:endParaRPr>
          </a:p>
          <a:p>
            <a:pPr>
              <a:lnSpc>
                <a:spcPct val="150000"/>
              </a:lnSpc>
            </a:pPr>
            <a:endParaRPr lang="en-US" altLang="zh-CN" sz="2000" dirty="0">
              <a:solidFill>
                <a:srgbClr val="333333"/>
              </a:solidFill>
              <a:latin typeface="Helvetica Neue"/>
            </a:endParaRPr>
          </a:p>
          <a:p>
            <a:pPr>
              <a:lnSpc>
                <a:spcPct val="150000"/>
              </a:lnSpc>
            </a:pPr>
            <a:r>
              <a:rPr lang="zh-CN" altLang="en-US" sz="2000" b="0" i="0" dirty="0">
                <a:solidFill>
                  <a:srgbClr val="333333"/>
                </a:solidFill>
                <a:effectLst/>
                <a:latin typeface="Helvetica Neue"/>
              </a:rPr>
              <a:t>这些系统</a:t>
            </a:r>
            <a:r>
              <a:rPr lang="zh-CN" altLang="en-US" sz="2000" dirty="0">
                <a:solidFill>
                  <a:srgbClr val="333333"/>
                </a:solidFill>
                <a:latin typeface="Helvetica Neue"/>
              </a:rPr>
              <a:t>为游戏设计者提供</a:t>
            </a:r>
            <a:r>
              <a:rPr lang="zh-CN" altLang="en-US" sz="2000" b="0" i="0" dirty="0">
                <a:solidFill>
                  <a:srgbClr val="333333"/>
                </a:solidFill>
                <a:effectLst/>
                <a:latin typeface="Helvetica Neue"/>
              </a:rPr>
              <a:t>各种编写游戏所需的各种工具，其目的在于让游戏设计者能容易和快速地做出游戏</a:t>
            </a:r>
            <a:r>
              <a:rPr lang="zh-CN" altLang="en-US" sz="2000" dirty="0">
                <a:solidFill>
                  <a:srgbClr val="333333"/>
                </a:solidFill>
                <a:latin typeface="Helvetica Neue"/>
              </a:rPr>
              <a:t>程序</a:t>
            </a:r>
            <a:r>
              <a:rPr lang="zh-CN" altLang="en-US" sz="2000" b="0" i="0" dirty="0">
                <a:solidFill>
                  <a:srgbClr val="333333"/>
                </a:solidFill>
                <a:effectLst/>
                <a:latin typeface="Helvetica Neue"/>
              </a:rPr>
              <a:t>而不用由零开始。</a:t>
            </a:r>
            <a:endParaRPr lang="en-US" altLang="zh-CN" sz="2000" dirty="0">
              <a:latin typeface="+mj-lt"/>
              <a:ea typeface="新宋体" panose="02010609030101010101" pitchFamily="49" charset="-122"/>
              <a:cs typeface="Times New Roman" panose="02020603050405020304" pitchFamily="18" charset="0"/>
              <a:sym typeface="Wingdings" panose="05000000000000000000" pitchFamily="2" charset="2"/>
            </a:endParaRPr>
          </a:p>
        </p:txBody>
      </p:sp>
      <p:sp>
        <p:nvSpPr>
          <p:cNvPr id="11" name="矩形: 圆角 19">
            <a:extLst>
              <a:ext uri="{FF2B5EF4-FFF2-40B4-BE49-F238E27FC236}">
                <a16:creationId xmlns:a16="http://schemas.microsoft.com/office/drawing/2014/main" id="{714FB7CF-537D-4DD1-A536-5ABA93D1D688}"/>
              </a:ext>
            </a:extLst>
          </p:cNvPr>
          <p:cNvSpPr/>
          <p:nvPr/>
        </p:nvSpPr>
        <p:spPr>
          <a:xfrm>
            <a:off x="892558" y="822923"/>
            <a:ext cx="367530" cy="363555"/>
          </a:xfrm>
          <a:prstGeom prst="roundRect">
            <a:avLst>
              <a:gd name="adj" fmla="val 8975"/>
            </a:avLst>
          </a:prstGeom>
          <a:solidFill>
            <a:srgbClr val="E5B7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2000"/>
              <a:t>♠</a:t>
            </a:r>
            <a:endParaRPr kumimoji="0" lang="zh-CN" altLang="en-US" sz="20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印品天逸黑" panose="02000500000000000000" pitchFamily="2" charset="-122"/>
              <a:ea typeface="印品天逸黑" panose="02000500000000000000" pitchFamily="2" charset="-122"/>
            </a:endParaRPr>
          </a:p>
        </p:txBody>
      </p:sp>
    </p:spTree>
    <p:extLst>
      <p:ext uri="{BB962C8B-B14F-4D97-AF65-F5344CB8AC3E}">
        <p14:creationId xmlns:p14="http://schemas.microsoft.com/office/powerpoint/2010/main" val="410837579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99D55E0E-262C-45E2-9922-465E0A207A01}"/>
              </a:ext>
            </a:extLst>
          </p:cNvPr>
          <p:cNvSpPr/>
          <p:nvPr/>
        </p:nvSpPr>
        <p:spPr>
          <a:xfrm>
            <a:off x="361597" y="469900"/>
            <a:ext cx="11054810" cy="5734690"/>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5F6FECA6-5289-4131-940D-13858412EB19}"/>
              </a:ext>
            </a:extLst>
          </p:cNvPr>
          <p:cNvSpPr txBox="1"/>
          <p:nvPr/>
        </p:nvSpPr>
        <p:spPr>
          <a:xfrm>
            <a:off x="1404133" y="761421"/>
            <a:ext cx="3491251" cy="523220"/>
          </a:xfrm>
          <a:prstGeom prst="rect">
            <a:avLst/>
          </a:prstGeom>
          <a:noFill/>
        </p:spPr>
        <p:txBody>
          <a:bodyPr wrap="square" rtlCol="0">
            <a:spAutoFit/>
          </a:bodyPr>
          <a:lstStyle/>
          <a:p>
            <a:pPr lvl="0">
              <a:defRPr/>
            </a:pPr>
            <a:r>
              <a:rPr lang="en-US" altLang="zh-CN" sz="2800" spc="600" dirty="0">
                <a:solidFill>
                  <a:schemeClr val="tx1">
                    <a:lumMod val="85000"/>
                    <a:lumOff val="15000"/>
                  </a:schemeClr>
                </a:solidFill>
                <a:latin typeface="微软雅黑 Light" panose="020B0502040204020203" pitchFamily="34" charset="-122"/>
                <a:ea typeface="微软雅黑 Light" panose="020B0502040204020203" pitchFamily="34" charset="-122"/>
              </a:rPr>
              <a:t>Godot</a:t>
            </a:r>
            <a:r>
              <a:rPr lang="zh-CN" altLang="en-US" sz="2800" spc="600" dirty="0">
                <a:solidFill>
                  <a:schemeClr val="tx1">
                    <a:lumMod val="85000"/>
                    <a:lumOff val="15000"/>
                  </a:schemeClr>
                </a:solidFill>
                <a:latin typeface="微软雅黑 Light" panose="020B0502040204020203" pitchFamily="34" charset="-122"/>
                <a:ea typeface="微软雅黑 Light" panose="020B0502040204020203" pitchFamily="34" charset="-122"/>
              </a:rPr>
              <a:t>游戏开发</a:t>
            </a:r>
          </a:p>
        </p:txBody>
      </p:sp>
      <p:sp>
        <p:nvSpPr>
          <p:cNvPr id="9" name="矩形 8">
            <a:extLst>
              <a:ext uri="{FF2B5EF4-FFF2-40B4-BE49-F238E27FC236}">
                <a16:creationId xmlns:a16="http://schemas.microsoft.com/office/drawing/2014/main" id="{870098C5-B6AC-409D-9D67-C75DFEB4C978}"/>
              </a:ext>
            </a:extLst>
          </p:cNvPr>
          <p:cNvSpPr/>
          <p:nvPr/>
        </p:nvSpPr>
        <p:spPr>
          <a:xfrm>
            <a:off x="981306" y="1703848"/>
            <a:ext cx="10292577" cy="4544552"/>
          </a:xfrm>
          <a:prstGeom prst="rect">
            <a:avLst/>
          </a:prstGeom>
        </p:spPr>
        <p:txBody>
          <a:bodyPr wrap="square">
            <a:noAutofit/>
          </a:bodyPr>
          <a:lstStyle/>
          <a:p>
            <a:pPr>
              <a:lnSpc>
                <a:spcPct val="150000"/>
              </a:lnSpc>
            </a:pPr>
            <a:r>
              <a:rPr lang="zh-CN" altLang="en-US" sz="2600" dirty="0">
                <a:latin typeface="+mj-lt"/>
                <a:ea typeface="新宋体" panose="02010609030101010101" pitchFamily="49" charset="-122"/>
                <a:cs typeface="Times New Roman" panose="02020603050405020304" pitchFamily="18" charset="0"/>
              </a:rPr>
              <a:t>几个常见的游戏引擎：</a:t>
            </a:r>
            <a:endParaRPr lang="en-US" altLang="zh-CN" sz="2600" dirty="0">
              <a:latin typeface="+mj-lt"/>
              <a:ea typeface="新宋体" panose="02010609030101010101" pitchFamily="49" charset="-122"/>
              <a:cs typeface="Times New Roman" panose="02020603050405020304" pitchFamily="18" charset="0"/>
            </a:endParaRPr>
          </a:p>
          <a:p>
            <a:pPr marL="457200" indent="-457200">
              <a:lnSpc>
                <a:spcPct val="150000"/>
              </a:lnSpc>
              <a:buFontTx/>
              <a:buChar char="-"/>
            </a:pPr>
            <a:r>
              <a:rPr lang="en-US" altLang="zh-CN" sz="2600" dirty="0">
                <a:solidFill>
                  <a:srgbClr val="0070C0"/>
                </a:solidFill>
                <a:latin typeface="+mj-lt"/>
                <a:ea typeface="新宋体" panose="02010609030101010101" pitchFamily="49" charset="-122"/>
                <a:cs typeface="Times New Roman" panose="02020603050405020304" pitchFamily="18" charset="0"/>
              </a:rPr>
              <a:t>Cocos Creator </a:t>
            </a:r>
            <a:r>
              <a:rPr lang="en-US" altLang="zh-CN" sz="2600" dirty="0">
                <a:latin typeface="+mj-lt"/>
                <a:ea typeface="新宋体" panose="02010609030101010101" pitchFamily="49" charset="-122"/>
                <a:cs typeface="Times New Roman" panose="02020603050405020304" pitchFamily="18" charset="0"/>
              </a:rPr>
              <a:t>( JavaScript )   / Cocos ( C++)</a:t>
            </a:r>
          </a:p>
          <a:p>
            <a:pPr marL="457200" indent="-457200">
              <a:lnSpc>
                <a:spcPct val="150000"/>
              </a:lnSpc>
              <a:buFontTx/>
              <a:buChar char="-"/>
            </a:pPr>
            <a:r>
              <a:rPr lang="en-US" altLang="zh-CN" sz="2600" dirty="0">
                <a:solidFill>
                  <a:srgbClr val="0070C0"/>
                </a:solidFill>
                <a:latin typeface="+mj-lt"/>
                <a:ea typeface="新宋体" panose="02010609030101010101" pitchFamily="49" charset="-122"/>
                <a:cs typeface="Times New Roman" panose="02020603050405020304" pitchFamily="18" charset="0"/>
              </a:rPr>
              <a:t>Unity</a:t>
            </a:r>
            <a:r>
              <a:rPr lang="en-US" altLang="zh-CN" sz="2600" dirty="0">
                <a:latin typeface="+mj-lt"/>
                <a:ea typeface="新宋体" panose="02010609030101010101" pitchFamily="49" charset="-122"/>
                <a:cs typeface="Times New Roman" panose="02020603050405020304" pitchFamily="18" charset="0"/>
              </a:rPr>
              <a:t> ( C# )</a:t>
            </a:r>
          </a:p>
          <a:p>
            <a:pPr marL="457200" indent="-457200">
              <a:lnSpc>
                <a:spcPct val="150000"/>
              </a:lnSpc>
              <a:buFontTx/>
              <a:buChar char="-"/>
            </a:pPr>
            <a:r>
              <a:rPr lang="en-US" altLang="zh-CN" sz="2600" dirty="0">
                <a:latin typeface="+mj-lt"/>
                <a:ea typeface="新宋体" panose="02010609030101010101" pitchFamily="49" charset="-122"/>
                <a:cs typeface="Times New Roman" panose="02020603050405020304" pitchFamily="18" charset="0"/>
              </a:rPr>
              <a:t>Unreal Engine 4  ( C++ )</a:t>
            </a:r>
          </a:p>
          <a:p>
            <a:pPr marL="457200" indent="-457200">
              <a:lnSpc>
                <a:spcPct val="150000"/>
              </a:lnSpc>
              <a:buFontTx/>
              <a:buChar char="-"/>
            </a:pPr>
            <a:r>
              <a:rPr lang="en-US" altLang="zh-CN" sz="2600" dirty="0">
                <a:latin typeface="+mj-lt"/>
                <a:ea typeface="新宋体" panose="02010609030101010101" pitchFamily="49" charset="-122"/>
                <a:cs typeface="Times New Roman" panose="02020603050405020304" pitchFamily="18" charset="0"/>
              </a:rPr>
              <a:t>Godot Engine (</a:t>
            </a:r>
            <a:r>
              <a:rPr lang="en-US" altLang="zh-CN" sz="2600" dirty="0" err="1">
                <a:latin typeface="+mj-lt"/>
                <a:ea typeface="新宋体" panose="02010609030101010101" pitchFamily="49" charset="-122"/>
                <a:cs typeface="Times New Roman" panose="02020603050405020304" pitchFamily="18" charset="0"/>
              </a:rPr>
              <a:t>GDScript</a:t>
            </a:r>
            <a:r>
              <a:rPr lang="en-US" altLang="zh-CN" sz="2600" dirty="0">
                <a:latin typeface="+mj-lt"/>
                <a:ea typeface="新宋体" panose="02010609030101010101" pitchFamily="49" charset="-122"/>
                <a:cs typeface="Times New Roman" panose="02020603050405020304" pitchFamily="18" charset="0"/>
              </a:rPr>
              <a:t>)</a:t>
            </a:r>
          </a:p>
          <a:p>
            <a:pPr>
              <a:lnSpc>
                <a:spcPct val="150000"/>
              </a:lnSpc>
            </a:pPr>
            <a:endParaRPr lang="en-US" altLang="zh-CN" sz="2600" dirty="0">
              <a:latin typeface="+mj-lt"/>
              <a:ea typeface="新宋体" panose="02010609030101010101" pitchFamily="49" charset="-122"/>
              <a:cs typeface="Times New Roman" panose="02020603050405020304" pitchFamily="18" charset="0"/>
            </a:endParaRPr>
          </a:p>
          <a:p>
            <a:pPr>
              <a:lnSpc>
                <a:spcPct val="150000"/>
              </a:lnSpc>
            </a:pPr>
            <a:r>
              <a:rPr lang="zh-CN" altLang="en-US" sz="2600" dirty="0">
                <a:latin typeface="+mj-lt"/>
                <a:ea typeface="新宋体" panose="02010609030101010101" pitchFamily="49" charset="-122"/>
                <a:cs typeface="Times New Roman" panose="02020603050405020304" pitchFamily="18" charset="0"/>
              </a:rPr>
              <a:t>本课程的演示环境 ： </a:t>
            </a:r>
            <a:r>
              <a:rPr lang="en-US" altLang="zh-CN" sz="2600" dirty="0">
                <a:latin typeface="+mj-lt"/>
                <a:ea typeface="新宋体" panose="02010609030101010101" pitchFamily="49" charset="-122"/>
                <a:cs typeface="Times New Roman" panose="02020603050405020304" pitchFamily="18" charset="0"/>
              </a:rPr>
              <a:t>Godot v3.3.3.stable.official</a:t>
            </a:r>
          </a:p>
          <a:p>
            <a:pPr>
              <a:lnSpc>
                <a:spcPct val="150000"/>
              </a:lnSpc>
            </a:pPr>
            <a:endPar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endParaRPr>
          </a:p>
        </p:txBody>
      </p:sp>
      <p:sp>
        <p:nvSpPr>
          <p:cNvPr id="11" name="矩形: 圆角 19">
            <a:extLst>
              <a:ext uri="{FF2B5EF4-FFF2-40B4-BE49-F238E27FC236}">
                <a16:creationId xmlns:a16="http://schemas.microsoft.com/office/drawing/2014/main" id="{714FB7CF-537D-4DD1-A536-5ABA93D1D688}"/>
              </a:ext>
            </a:extLst>
          </p:cNvPr>
          <p:cNvSpPr/>
          <p:nvPr/>
        </p:nvSpPr>
        <p:spPr>
          <a:xfrm>
            <a:off x="892558" y="822923"/>
            <a:ext cx="367530" cy="363555"/>
          </a:xfrm>
          <a:prstGeom prst="roundRect">
            <a:avLst>
              <a:gd name="adj" fmla="val 8975"/>
            </a:avLst>
          </a:prstGeom>
          <a:solidFill>
            <a:srgbClr val="E5B7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2000"/>
              <a:t>♠</a:t>
            </a:r>
            <a:endParaRPr kumimoji="0" lang="zh-CN" altLang="en-US" sz="20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印品天逸黑" panose="02000500000000000000" pitchFamily="2" charset="-122"/>
              <a:ea typeface="印品天逸黑" panose="02000500000000000000" pitchFamily="2" charset="-122"/>
            </a:endParaRPr>
          </a:p>
        </p:txBody>
      </p:sp>
    </p:spTree>
    <p:extLst>
      <p:ext uri="{BB962C8B-B14F-4D97-AF65-F5344CB8AC3E}">
        <p14:creationId xmlns:p14="http://schemas.microsoft.com/office/powerpoint/2010/main" val="270367554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533CB029-20D4-4738-A96F-23BCE987ACAE}"/>
              </a:ext>
            </a:extLst>
          </p:cNvPr>
          <p:cNvSpPr/>
          <p:nvPr/>
        </p:nvSpPr>
        <p:spPr>
          <a:xfrm>
            <a:off x="361597" y="469900"/>
            <a:ext cx="11054810" cy="5734690"/>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5F6FECA6-5289-4131-940D-13858412EB19}"/>
              </a:ext>
            </a:extLst>
          </p:cNvPr>
          <p:cNvSpPr txBox="1"/>
          <p:nvPr/>
        </p:nvSpPr>
        <p:spPr>
          <a:xfrm>
            <a:off x="1404133" y="761421"/>
            <a:ext cx="3491251" cy="523220"/>
          </a:xfrm>
          <a:prstGeom prst="rect">
            <a:avLst/>
          </a:prstGeom>
          <a:noFill/>
        </p:spPr>
        <p:txBody>
          <a:bodyPr wrap="square" rtlCol="0">
            <a:spAutoFit/>
          </a:bodyPr>
          <a:lstStyle/>
          <a:p>
            <a:pPr lvl="0">
              <a:defRPr/>
            </a:pPr>
            <a:r>
              <a:rPr lang="en-US" altLang="zh-CN" sz="2800" spc="600" dirty="0">
                <a:solidFill>
                  <a:schemeClr val="tx1">
                    <a:lumMod val="85000"/>
                    <a:lumOff val="15000"/>
                  </a:schemeClr>
                </a:solidFill>
                <a:latin typeface="微软雅黑 Light" panose="020B0502040204020203" pitchFamily="34" charset="-122"/>
                <a:ea typeface="微软雅黑 Light" panose="020B0502040204020203" pitchFamily="34" charset="-122"/>
              </a:rPr>
              <a:t>Godot</a:t>
            </a:r>
            <a:r>
              <a:rPr lang="zh-CN" altLang="en-US" sz="2800" spc="600" dirty="0">
                <a:solidFill>
                  <a:schemeClr val="tx1">
                    <a:lumMod val="85000"/>
                    <a:lumOff val="15000"/>
                  </a:schemeClr>
                </a:solidFill>
                <a:latin typeface="微软雅黑 Light" panose="020B0502040204020203" pitchFamily="34" charset="-122"/>
                <a:ea typeface="微软雅黑 Light" panose="020B0502040204020203" pitchFamily="34" charset="-122"/>
              </a:rPr>
              <a:t>游戏开发</a:t>
            </a:r>
          </a:p>
        </p:txBody>
      </p:sp>
      <p:sp>
        <p:nvSpPr>
          <p:cNvPr id="9" name="矩形 8">
            <a:extLst>
              <a:ext uri="{FF2B5EF4-FFF2-40B4-BE49-F238E27FC236}">
                <a16:creationId xmlns:a16="http://schemas.microsoft.com/office/drawing/2014/main" id="{870098C5-B6AC-409D-9D67-C75DFEB4C978}"/>
              </a:ext>
            </a:extLst>
          </p:cNvPr>
          <p:cNvSpPr/>
          <p:nvPr/>
        </p:nvSpPr>
        <p:spPr>
          <a:xfrm>
            <a:off x="981306" y="1703848"/>
            <a:ext cx="10292577" cy="4544552"/>
          </a:xfrm>
          <a:prstGeom prst="rect">
            <a:avLst/>
          </a:prstGeom>
        </p:spPr>
        <p:txBody>
          <a:bodyPr wrap="square">
            <a:noAutofit/>
          </a:bodyPr>
          <a:lstStyle/>
          <a:p>
            <a:pPr>
              <a:lnSpc>
                <a:spcPct val="150000"/>
              </a:lnSpc>
            </a:pPr>
            <a:r>
              <a:rPr lang="zh-CN" altLang="en-US" sz="2600" dirty="0">
                <a:latin typeface="+mj-lt"/>
                <a:ea typeface="新宋体" panose="02010609030101010101" pitchFamily="49" charset="-122"/>
                <a:cs typeface="Times New Roman" panose="02020603050405020304" pitchFamily="18" charset="0"/>
              </a:rPr>
              <a:t>本课程学的是什么？ </a:t>
            </a:r>
            <a:r>
              <a:rPr lang="en-US" altLang="zh-CN" sz="2600" dirty="0">
                <a:solidFill>
                  <a:srgbClr val="0070C0"/>
                </a:solidFill>
                <a:latin typeface="+mj-lt"/>
                <a:ea typeface="新宋体" panose="02010609030101010101" pitchFamily="49" charset="-122"/>
                <a:cs typeface="Times New Roman" panose="02020603050405020304" pitchFamily="18" charset="0"/>
              </a:rPr>
              <a:t>Godot</a:t>
            </a:r>
          </a:p>
          <a:p>
            <a:pPr>
              <a:lnSpc>
                <a:spcPct val="150000"/>
              </a:lnSpc>
            </a:pPr>
            <a:r>
              <a:rPr lang="zh-CN" altLang="en-US" sz="2600" dirty="0">
                <a:latin typeface="+mj-lt"/>
                <a:ea typeface="新宋体" panose="02010609030101010101" pitchFamily="49" charset="-122"/>
                <a:cs typeface="Times New Roman" panose="02020603050405020304" pitchFamily="18" charset="0"/>
              </a:rPr>
              <a:t>先学习基于 </a:t>
            </a:r>
            <a:r>
              <a:rPr lang="en-US" altLang="zh-CN" sz="2600" dirty="0">
                <a:latin typeface="+mj-lt"/>
                <a:ea typeface="新宋体" panose="02010609030101010101" pitchFamily="49" charset="-122"/>
                <a:cs typeface="Times New Roman" panose="02020603050405020304" pitchFamily="18" charset="0"/>
              </a:rPr>
              <a:t>Godot</a:t>
            </a:r>
            <a:r>
              <a:rPr lang="zh-CN" altLang="en-US" sz="2600" dirty="0">
                <a:latin typeface="+mj-lt"/>
                <a:ea typeface="新宋体" panose="02010609030101010101" pitchFamily="49" charset="-122"/>
                <a:cs typeface="Times New Roman" panose="02020603050405020304" pitchFamily="18" charset="0"/>
              </a:rPr>
              <a:t>的</a:t>
            </a:r>
            <a:r>
              <a:rPr lang="en-US" altLang="zh-CN" sz="2600" dirty="0">
                <a:latin typeface="+mj-lt"/>
                <a:ea typeface="新宋体" panose="02010609030101010101" pitchFamily="49" charset="-122"/>
                <a:cs typeface="Times New Roman" panose="02020603050405020304" pitchFamily="18" charset="0"/>
              </a:rPr>
              <a:t>2D</a:t>
            </a:r>
            <a:r>
              <a:rPr lang="zh-CN" altLang="en-US" sz="2600" dirty="0">
                <a:latin typeface="+mj-lt"/>
                <a:ea typeface="新宋体" panose="02010609030101010101" pitchFamily="49" charset="-122"/>
                <a:cs typeface="Times New Roman" panose="02020603050405020304" pitchFamily="18" charset="0"/>
              </a:rPr>
              <a:t>游戏开发  </a:t>
            </a:r>
            <a:r>
              <a:rPr lang="en-US" altLang="zh-CN" sz="2600" dirty="0">
                <a:solidFill>
                  <a:srgbClr val="0070C0"/>
                </a:solidFill>
                <a:latin typeface="+mj-lt"/>
                <a:ea typeface="新宋体" panose="02010609030101010101" pitchFamily="49" charset="-122"/>
                <a:cs typeface="Times New Roman" panose="02020603050405020304" pitchFamily="18" charset="0"/>
              </a:rPr>
              <a:t>2D</a:t>
            </a:r>
            <a:r>
              <a:rPr lang="en-US" altLang="zh-CN" sz="2600" dirty="0">
                <a:latin typeface="+mj-lt"/>
                <a:ea typeface="新宋体" panose="02010609030101010101" pitchFamily="49" charset="-122"/>
                <a:cs typeface="Times New Roman" panose="02020603050405020304" pitchFamily="18" charset="0"/>
              </a:rPr>
              <a:t> </a:t>
            </a:r>
            <a:r>
              <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rPr>
              <a:t> </a:t>
            </a:r>
            <a:r>
              <a:rPr lang="en-US" altLang="zh-CN" sz="2600" dirty="0">
                <a:solidFill>
                  <a:srgbClr val="0070C0"/>
                </a:solidFill>
                <a:latin typeface="+mj-lt"/>
                <a:ea typeface="新宋体" panose="02010609030101010101" pitchFamily="49" charset="-122"/>
                <a:cs typeface="Times New Roman" panose="02020603050405020304" pitchFamily="18" charset="0"/>
                <a:sym typeface="Wingdings" panose="05000000000000000000" pitchFamily="2" charset="2"/>
              </a:rPr>
              <a:t>3D</a:t>
            </a:r>
          </a:p>
          <a:p>
            <a:pPr>
              <a:lnSpc>
                <a:spcPct val="150000"/>
              </a:lnSpc>
            </a:pPr>
            <a:endParaRPr lang="en-US" altLang="zh-CN" sz="2600" dirty="0">
              <a:solidFill>
                <a:srgbClr val="0070C0"/>
              </a:solidFill>
              <a:latin typeface="+mj-lt"/>
              <a:ea typeface="新宋体" panose="02010609030101010101" pitchFamily="49" charset="-122"/>
              <a:cs typeface="Times New Roman" panose="02020603050405020304" pitchFamily="18" charset="0"/>
              <a:sym typeface="Wingdings" panose="05000000000000000000" pitchFamily="2" charset="2"/>
            </a:endParaRPr>
          </a:p>
          <a:p>
            <a:pPr>
              <a:lnSpc>
                <a:spcPct val="150000"/>
              </a:lnSpc>
            </a:pPr>
            <a:r>
              <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rPr>
              <a:t>直接从</a:t>
            </a:r>
            <a:r>
              <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rPr>
              <a:t>3D</a:t>
            </a:r>
            <a:r>
              <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rPr>
              <a:t>开始学起行不行？</a:t>
            </a:r>
            <a:endPar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endParaRPr>
          </a:p>
          <a:p>
            <a:pPr>
              <a:lnSpc>
                <a:spcPct val="150000"/>
              </a:lnSpc>
            </a:pPr>
            <a:r>
              <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rPr>
              <a:t>不行，没学会走你就像学会飞了</a:t>
            </a:r>
            <a:endPar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endParaRPr>
          </a:p>
          <a:p>
            <a:pPr>
              <a:lnSpc>
                <a:spcPct val="150000"/>
              </a:lnSpc>
            </a:pPr>
            <a:endPar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endParaRPr>
          </a:p>
        </p:txBody>
      </p:sp>
      <p:sp>
        <p:nvSpPr>
          <p:cNvPr id="11" name="矩形: 圆角 19">
            <a:extLst>
              <a:ext uri="{FF2B5EF4-FFF2-40B4-BE49-F238E27FC236}">
                <a16:creationId xmlns:a16="http://schemas.microsoft.com/office/drawing/2014/main" id="{714FB7CF-537D-4DD1-A536-5ABA93D1D688}"/>
              </a:ext>
            </a:extLst>
          </p:cNvPr>
          <p:cNvSpPr/>
          <p:nvPr/>
        </p:nvSpPr>
        <p:spPr>
          <a:xfrm>
            <a:off x="892558" y="822923"/>
            <a:ext cx="367530" cy="363555"/>
          </a:xfrm>
          <a:prstGeom prst="roundRect">
            <a:avLst>
              <a:gd name="adj" fmla="val 8975"/>
            </a:avLst>
          </a:prstGeom>
          <a:solidFill>
            <a:srgbClr val="E5B7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2000"/>
              <a:t>♠</a:t>
            </a:r>
            <a:endParaRPr kumimoji="0" lang="zh-CN" altLang="en-US" sz="20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印品天逸黑" panose="02000500000000000000" pitchFamily="2" charset="-122"/>
              <a:ea typeface="印品天逸黑" panose="02000500000000000000" pitchFamily="2" charset="-122"/>
            </a:endParaRPr>
          </a:p>
        </p:txBody>
      </p:sp>
    </p:spTree>
    <p:extLst>
      <p:ext uri="{BB962C8B-B14F-4D97-AF65-F5344CB8AC3E}">
        <p14:creationId xmlns:p14="http://schemas.microsoft.com/office/powerpoint/2010/main" val="389222224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896B50D6-A4ED-49B6-A32D-2971E196657E}"/>
              </a:ext>
            </a:extLst>
          </p:cNvPr>
          <p:cNvSpPr/>
          <p:nvPr/>
        </p:nvSpPr>
        <p:spPr>
          <a:xfrm>
            <a:off x="361597" y="469900"/>
            <a:ext cx="11054810" cy="5734690"/>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5F6FECA6-5289-4131-940D-13858412EB19}"/>
              </a:ext>
            </a:extLst>
          </p:cNvPr>
          <p:cNvSpPr txBox="1"/>
          <p:nvPr/>
        </p:nvSpPr>
        <p:spPr>
          <a:xfrm>
            <a:off x="1404133" y="761421"/>
            <a:ext cx="3491251" cy="523220"/>
          </a:xfrm>
          <a:prstGeom prst="rect">
            <a:avLst/>
          </a:prstGeom>
          <a:noFill/>
        </p:spPr>
        <p:txBody>
          <a:bodyPr wrap="square" rtlCol="0">
            <a:spAutoFit/>
          </a:bodyPr>
          <a:lstStyle/>
          <a:p>
            <a:pPr lvl="0">
              <a:defRPr/>
            </a:pPr>
            <a:r>
              <a:rPr lang="zh-CN" altLang="en-US" sz="2800" spc="600">
                <a:solidFill>
                  <a:schemeClr val="tx1">
                    <a:lumMod val="85000"/>
                    <a:lumOff val="15000"/>
                  </a:schemeClr>
                </a:solidFill>
                <a:latin typeface="微软雅黑 Light" panose="020B0502040204020203" pitchFamily="34" charset="-122"/>
                <a:ea typeface="微软雅黑 Light" panose="020B0502040204020203" pitchFamily="34" charset="-122"/>
              </a:rPr>
              <a:t>课程内容</a:t>
            </a:r>
          </a:p>
        </p:txBody>
      </p:sp>
      <p:sp>
        <p:nvSpPr>
          <p:cNvPr id="9" name="矩形 8">
            <a:extLst>
              <a:ext uri="{FF2B5EF4-FFF2-40B4-BE49-F238E27FC236}">
                <a16:creationId xmlns:a16="http://schemas.microsoft.com/office/drawing/2014/main" id="{870098C5-B6AC-409D-9D67-C75DFEB4C978}"/>
              </a:ext>
            </a:extLst>
          </p:cNvPr>
          <p:cNvSpPr/>
          <p:nvPr/>
        </p:nvSpPr>
        <p:spPr>
          <a:xfrm>
            <a:off x="981306" y="1703848"/>
            <a:ext cx="10292577" cy="4544552"/>
          </a:xfrm>
          <a:prstGeom prst="rect">
            <a:avLst/>
          </a:prstGeom>
        </p:spPr>
        <p:txBody>
          <a:bodyPr wrap="square">
            <a:noAutofit/>
          </a:bodyPr>
          <a:lstStyle/>
          <a:p>
            <a:pPr marL="342900" indent="-342900">
              <a:lnSpc>
                <a:spcPct val="150000"/>
              </a:lnSpc>
              <a:buFontTx/>
              <a:buChar char="-"/>
            </a:pPr>
            <a:r>
              <a:rPr lang="zh-CN" altLang="en-US" sz="2400" dirty="0">
                <a:latin typeface="+mj-lt"/>
                <a:ea typeface="新宋体" panose="02010609030101010101" pitchFamily="49" charset="-122"/>
                <a:cs typeface="Times New Roman" panose="02020603050405020304" pitchFamily="18" charset="0"/>
                <a:sym typeface="Wingdings" panose="05000000000000000000" pitchFamily="2" charset="2"/>
              </a:rPr>
              <a:t>游戏对象，组件</a:t>
            </a:r>
            <a:endParaRPr lang="en-US" altLang="zh-CN" sz="2400" dirty="0">
              <a:latin typeface="+mj-lt"/>
              <a:ea typeface="新宋体" panose="02010609030101010101" pitchFamily="49" charset="-122"/>
              <a:cs typeface="Times New Roman" panose="02020603050405020304" pitchFamily="18" charset="0"/>
              <a:sym typeface="Wingdings" panose="05000000000000000000" pitchFamily="2" charset="2"/>
            </a:endParaRPr>
          </a:p>
          <a:p>
            <a:pPr marL="342900" indent="-342900">
              <a:lnSpc>
                <a:spcPct val="150000"/>
              </a:lnSpc>
              <a:buFontTx/>
              <a:buChar char="-"/>
            </a:pPr>
            <a:r>
              <a:rPr lang="zh-CN" altLang="en-US" sz="2400" dirty="0">
                <a:latin typeface="+mj-lt"/>
                <a:ea typeface="新宋体" panose="02010609030101010101" pitchFamily="49" charset="-122"/>
                <a:cs typeface="Times New Roman" panose="02020603050405020304" pitchFamily="18" charset="0"/>
                <a:sym typeface="Wingdings" panose="05000000000000000000" pitchFamily="2" charset="2"/>
              </a:rPr>
              <a:t>脚本，信号</a:t>
            </a:r>
            <a:endParaRPr lang="en-US" altLang="zh-CN" sz="2400" dirty="0">
              <a:latin typeface="+mj-lt"/>
              <a:ea typeface="新宋体" panose="02010609030101010101" pitchFamily="49" charset="-122"/>
              <a:cs typeface="Times New Roman" panose="02020603050405020304" pitchFamily="18" charset="0"/>
              <a:sym typeface="Wingdings" panose="05000000000000000000" pitchFamily="2" charset="2"/>
            </a:endParaRPr>
          </a:p>
          <a:p>
            <a:pPr marL="342900" indent="-342900">
              <a:lnSpc>
                <a:spcPct val="150000"/>
              </a:lnSpc>
              <a:buFontTx/>
              <a:buChar char="-"/>
            </a:pPr>
            <a:r>
              <a:rPr lang="zh-CN" altLang="en-US" sz="2400" dirty="0">
                <a:latin typeface="+mj-lt"/>
                <a:ea typeface="新宋体" panose="02010609030101010101" pitchFamily="49" charset="-122"/>
                <a:cs typeface="Times New Roman" panose="02020603050405020304" pitchFamily="18" charset="0"/>
                <a:sym typeface="Wingdings" panose="05000000000000000000" pitchFamily="2" charset="2"/>
              </a:rPr>
              <a:t>物体的运动，向量</a:t>
            </a:r>
            <a:endParaRPr lang="en-US" altLang="zh-CN" sz="2400" dirty="0">
              <a:latin typeface="+mj-lt"/>
              <a:ea typeface="新宋体" panose="02010609030101010101" pitchFamily="49" charset="-122"/>
              <a:cs typeface="Times New Roman" panose="02020603050405020304" pitchFamily="18" charset="0"/>
              <a:sym typeface="Wingdings" panose="05000000000000000000" pitchFamily="2" charset="2"/>
            </a:endParaRPr>
          </a:p>
          <a:p>
            <a:pPr marL="342900" indent="-342900">
              <a:lnSpc>
                <a:spcPct val="150000"/>
              </a:lnSpc>
              <a:buFontTx/>
              <a:buChar char="-"/>
            </a:pPr>
            <a:r>
              <a:rPr lang="zh-CN" altLang="en-US" sz="2400" dirty="0">
                <a:latin typeface="+mj-lt"/>
                <a:ea typeface="新宋体" panose="02010609030101010101" pitchFamily="49" charset="-122"/>
                <a:cs typeface="Times New Roman" panose="02020603050405020304" pitchFamily="18" charset="0"/>
                <a:sym typeface="Wingdings" panose="05000000000000000000" pitchFamily="2" charset="2"/>
              </a:rPr>
              <a:t>事件处理，鼠标事件</a:t>
            </a:r>
            <a:endParaRPr lang="en-US" altLang="zh-CN" sz="2400" dirty="0">
              <a:latin typeface="+mj-lt"/>
              <a:ea typeface="新宋体" panose="02010609030101010101" pitchFamily="49" charset="-122"/>
              <a:cs typeface="Times New Roman" panose="02020603050405020304" pitchFamily="18" charset="0"/>
              <a:sym typeface="Wingdings" panose="05000000000000000000" pitchFamily="2" charset="2"/>
            </a:endParaRPr>
          </a:p>
          <a:p>
            <a:pPr marL="342900" indent="-342900">
              <a:lnSpc>
                <a:spcPct val="150000"/>
              </a:lnSpc>
              <a:buFontTx/>
              <a:buChar char="-"/>
            </a:pPr>
            <a:r>
              <a:rPr lang="zh-CN" altLang="en-US" sz="2400" dirty="0">
                <a:latin typeface="+mj-lt"/>
                <a:ea typeface="新宋体" panose="02010609030101010101" pitchFamily="49" charset="-122"/>
                <a:cs typeface="Times New Roman" panose="02020603050405020304" pitchFamily="18" charset="0"/>
                <a:sym typeface="Wingdings" panose="05000000000000000000" pitchFamily="2" charset="2"/>
              </a:rPr>
              <a:t>场景，动态创建对象</a:t>
            </a:r>
            <a:endParaRPr lang="en-US" altLang="zh-CN" sz="2400" dirty="0">
              <a:latin typeface="+mj-lt"/>
              <a:ea typeface="新宋体" panose="02010609030101010101" pitchFamily="49" charset="-122"/>
              <a:cs typeface="Times New Roman" panose="02020603050405020304" pitchFamily="18" charset="0"/>
              <a:sym typeface="Wingdings" panose="05000000000000000000" pitchFamily="2" charset="2"/>
            </a:endParaRPr>
          </a:p>
          <a:p>
            <a:pPr marL="342900" indent="-342900">
              <a:lnSpc>
                <a:spcPct val="150000"/>
              </a:lnSpc>
              <a:buFontTx/>
              <a:buChar char="-"/>
            </a:pPr>
            <a:r>
              <a:rPr lang="zh-CN" altLang="en-US" sz="2400" dirty="0">
                <a:latin typeface="+mj-lt"/>
                <a:ea typeface="新宋体" panose="02010609030101010101" pitchFamily="49" charset="-122"/>
                <a:cs typeface="Times New Roman" panose="02020603050405020304" pitchFamily="18" charset="0"/>
                <a:sym typeface="Wingdings" panose="05000000000000000000" pitchFamily="2" charset="2"/>
              </a:rPr>
              <a:t>物理系统，碰撞检测，延时调用</a:t>
            </a:r>
            <a:r>
              <a:rPr lang="en-US" altLang="zh-CN" sz="2400" dirty="0">
                <a:latin typeface="+mj-lt"/>
                <a:ea typeface="新宋体" panose="02010609030101010101" pitchFamily="49" charset="-122"/>
                <a:cs typeface="Times New Roman" panose="02020603050405020304" pitchFamily="18" charset="0"/>
                <a:sym typeface="Wingdings" panose="05000000000000000000" pitchFamily="2" charset="2"/>
              </a:rPr>
              <a:t>/</a:t>
            </a:r>
            <a:r>
              <a:rPr lang="zh-CN" altLang="en-US" sz="2400" dirty="0">
                <a:latin typeface="+mj-lt"/>
                <a:ea typeface="新宋体" panose="02010609030101010101" pitchFamily="49" charset="-122"/>
                <a:cs typeface="Times New Roman" panose="02020603050405020304" pitchFamily="18" charset="0"/>
                <a:sym typeface="Wingdings" panose="05000000000000000000" pitchFamily="2" charset="2"/>
              </a:rPr>
              <a:t>消息调用，界面</a:t>
            </a:r>
            <a:r>
              <a:rPr lang="en-US" altLang="zh-CN" sz="2400" dirty="0">
                <a:latin typeface="+mj-lt"/>
                <a:ea typeface="新宋体" panose="02010609030101010101" pitchFamily="49" charset="-122"/>
                <a:cs typeface="Times New Roman" panose="02020603050405020304" pitchFamily="18" charset="0"/>
                <a:sym typeface="Wingdings" panose="05000000000000000000" pitchFamily="2" charset="2"/>
              </a:rPr>
              <a:t>UI</a:t>
            </a:r>
          </a:p>
          <a:p>
            <a:pPr>
              <a:lnSpc>
                <a:spcPct val="150000"/>
              </a:lnSpc>
              <a:spcBef>
                <a:spcPts val="1200"/>
              </a:spcBef>
            </a:pPr>
            <a:r>
              <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rPr>
              <a:t>提示：一般的技术概念是 </a:t>
            </a:r>
            <a:r>
              <a:rPr lang="zh-CN" altLang="en-US" sz="2600" dirty="0">
                <a:solidFill>
                  <a:srgbClr val="FF0000"/>
                </a:solidFill>
                <a:latin typeface="+mj-lt"/>
                <a:ea typeface="新宋体" panose="02010609030101010101" pitchFamily="49" charset="-122"/>
                <a:cs typeface="Times New Roman" panose="02020603050405020304" pitchFamily="18" charset="0"/>
                <a:sym typeface="Wingdings" panose="05000000000000000000" pitchFamily="2" charset="2"/>
              </a:rPr>
              <a:t>不区分 </a:t>
            </a:r>
            <a:r>
              <a:rPr lang="en-US" altLang="zh-CN" sz="2600" dirty="0">
                <a:solidFill>
                  <a:srgbClr val="FF0000"/>
                </a:solidFill>
                <a:latin typeface="+mj-lt"/>
                <a:ea typeface="新宋体" panose="02010609030101010101" pitchFamily="49" charset="-122"/>
                <a:cs typeface="Times New Roman" panose="02020603050405020304" pitchFamily="18" charset="0"/>
                <a:sym typeface="Wingdings" panose="05000000000000000000" pitchFamily="2" charset="2"/>
              </a:rPr>
              <a:t>2D /</a:t>
            </a:r>
            <a:r>
              <a:rPr lang="zh-CN" altLang="en-US" sz="2600" dirty="0">
                <a:solidFill>
                  <a:srgbClr val="FF0000"/>
                </a:solidFill>
                <a:latin typeface="+mj-lt"/>
                <a:ea typeface="新宋体" panose="02010609030101010101" pitchFamily="49" charset="-122"/>
                <a:cs typeface="Times New Roman" panose="02020603050405020304" pitchFamily="18" charset="0"/>
                <a:sym typeface="Wingdings" panose="05000000000000000000" pitchFamily="2" charset="2"/>
              </a:rPr>
              <a:t> </a:t>
            </a:r>
            <a:r>
              <a:rPr lang="en-US" altLang="zh-CN" sz="2600" dirty="0">
                <a:solidFill>
                  <a:srgbClr val="FF0000"/>
                </a:solidFill>
                <a:latin typeface="+mj-lt"/>
                <a:ea typeface="新宋体" panose="02010609030101010101" pitchFamily="49" charset="-122"/>
                <a:cs typeface="Times New Roman" panose="02020603050405020304" pitchFamily="18" charset="0"/>
                <a:sym typeface="Wingdings" panose="05000000000000000000" pitchFamily="2" charset="2"/>
              </a:rPr>
              <a:t>3D </a:t>
            </a:r>
            <a:r>
              <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rPr>
              <a:t>的</a:t>
            </a:r>
            <a:endPar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endParaRPr>
          </a:p>
          <a:p>
            <a:pPr>
              <a:lnSpc>
                <a:spcPct val="150000"/>
              </a:lnSpc>
            </a:pPr>
            <a:endPar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endParaRPr>
          </a:p>
          <a:p>
            <a:pPr>
              <a:lnSpc>
                <a:spcPct val="150000"/>
              </a:lnSpc>
            </a:pPr>
            <a:endPar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endParaRPr>
          </a:p>
        </p:txBody>
      </p:sp>
      <p:sp>
        <p:nvSpPr>
          <p:cNvPr id="11" name="矩形: 圆角 19">
            <a:extLst>
              <a:ext uri="{FF2B5EF4-FFF2-40B4-BE49-F238E27FC236}">
                <a16:creationId xmlns:a16="http://schemas.microsoft.com/office/drawing/2014/main" id="{714FB7CF-537D-4DD1-A536-5ABA93D1D688}"/>
              </a:ext>
            </a:extLst>
          </p:cNvPr>
          <p:cNvSpPr/>
          <p:nvPr/>
        </p:nvSpPr>
        <p:spPr>
          <a:xfrm>
            <a:off x="892558" y="822923"/>
            <a:ext cx="367530" cy="363555"/>
          </a:xfrm>
          <a:prstGeom prst="roundRect">
            <a:avLst>
              <a:gd name="adj" fmla="val 8975"/>
            </a:avLst>
          </a:prstGeom>
          <a:solidFill>
            <a:srgbClr val="E5B7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2000"/>
              <a:t>♠</a:t>
            </a:r>
            <a:endParaRPr kumimoji="0" lang="zh-CN" altLang="en-US" sz="20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印品天逸黑" panose="02000500000000000000" pitchFamily="2" charset="-122"/>
              <a:ea typeface="印品天逸黑" panose="02000500000000000000" pitchFamily="2" charset="-122"/>
            </a:endParaRPr>
          </a:p>
        </p:txBody>
      </p:sp>
    </p:spTree>
    <p:extLst>
      <p:ext uri="{BB962C8B-B14F-4D97-AF65-F5344CB8AC3E}">
        <p14:creationId xmlns:p14="http://schemas.microsoft.com/office/powerpoint/2010/main" val="153745586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EC6A7444-2EDC-458E-90A0-16ABB3C7AE3C}"/>
              </a:ext>
            </a:extLst>
          </p:cNvPr>
          <p:cNvGrpSpPr/>
          <p:nvPr/>
        </p:nvGrpSpPr>
        <p:grpSpPr>
          <a:xfrm>
            <a:off x="361597" y="469900"/>
            <a:ext cx="11220396" cy="5918200"/>
            <a:chOff x="979714" y="1066800"/>
            <a:chExt cx="10326915" cy="4914901"/>
          </a:xfrm>
        </p:grpSpPr>
        <p:sp>
          <p:nvSpPr>
            <p:cNvPr id="6" name="矩形: 圆角 5">
              <a:extLst>
                <a:ext uri="{FF2B5EF4-FFF2-40B4-BE49-F238E27FC236}">
                  <a16:creationId xmlns:a16="http://schemas.microsoft.com/office/drawing/2014/main" id="{A9F3D6D2-DF95-42BF-90E6-A672B2F7B4E6}"/>
                </a:ext>
              </a:extLst>
            </p:cNvPr>
            <p:cNvSpPr/>
            <p:nvPr/>
          </p:nvSpPr>
          <p:spPr>
            <a:xfrm>
              <a:off x="1132114" y="1219200"/>
              <a:ext cx="10174515" cy="4762501"/>
            </a:xfrm>
            <a:prstGeom prst="round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矩形: 圆角 6">
              <a:extLst>
                <a:ext uri="{FF2B5EF4-FFF2-40B4-BE49-F238E27FC236}">
                  <a16:creationId xmlns:a16="http://schemas.microsoft.com/office/drawing/2014/main" id="{38B2905E-16F1-427D-8F63-0625A70EC268}"/>
                </a:ext>
              </a:extLst>
            </p:cNvPr>
            <p:cNvSpPr/>
            <p:nvPr/>
          </p:nvSpPr>
          <p:spPr>
            <a:xfrm>
              <a:off x="979714" y="1066800"/>
              <a:ext cx="10174515" cy="4762501"/>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文本框 7">
            <a:extLst>
              <a:ext uri="{FF2B5EF4-FFF2-40B4-BE49-F238E27FC236}">
                <a16:creationId xmlns:a16="http://schemas.microsoft.com/office/drawing/2014/main" id="{5F6FECA6-5289-4131-940D-13858412EB19}"/>
              </a:ext>
            </a:extLst>
          </p:cNvPr>
          <p:cNvSpPr txBox="1"/>
          <p:nvPr/>
        </p:nvSpPr>
        <p:spPr>
          <a:xfrm>
            <a:off x="1404133" y="761421"/>
            <a:ext cx="3491251" cy="523220"/>
          </a:xfrm>
          <a:prstGeom prst="rect">
            <a:avLst/>
          </a:prstGeom>
          <a:noFill/>
        </p:spPr>
        <p:txBody>
          <a:bodyPr wrap="square" rtlCol="0">
            <a:spAutoFit/>
          </a:bodyPr>
          <a:lstStyle/>
          <a:p>
            <a:pPr lvl="0">
              <a:defRPr/>
            </a:pPr>
            <a:r>
              <a:rPr lang="en-US" altLang="zh-CN" sz="2800" spc="600" dirty="0">
                <a:solidFill>
                  <a:schemeClr val="tx1">
                    <a:lumMod val="85000"/>
                    <a:lumOff val="15000"/>
                  </a:schemeClr>
                </a:solidFill>
                <a:latin typeface="微软雅黑 Light" panose="020B0502040204020203" pitchFamily="34" charset="-122"/>
                <a:ea typeface="微软雅黑 Light" panose="020B0502040204020203" pitchFamily="34" charset="-122"/>
              </a:rPr>
              <a:t>Godot</a:t>
            </a:r>
            <a:r>
              <a:rPr lang="zh-CN" altLang="en-US" sz="2800" spc="600" dirty="0">
                <a:solidFill>
                  <a:schemeClr val="tx1">
                    <a:lumMod val="85000"/>
                    <a:lumOff val="15000"/>
                  </a:schemeClr>
                </a:solidFill>
                <a:latin typeface="微软雅黑 Light" panose="020B0502040204020203" pitchFamily="34" charset="-122"/>
                <a:ea typeface="微软雅黑 Light" panose="020B0502040204020203" pitchFamily="34" charset="-122"/>
              </a:rPr>
              <a:t>游戏开发</a:t>
            </a:r>
          </a:p>
        </p:txBody>
      </p:sp>
      <p:sp>
        <p:nvSpPr>
          <p:cNvPr id="9" name="矩形 8">
            <a:extLst>
              <a:ext uri="{FF2B5EF4-FFF2-40B4-BE49-F238E27FC236}">
                <a16:creationId xmlns:a16="http://schemas.microsoft.com/office/drawing/2014/main" id="{870098C5-B6AC-409D-9D67-C75DFEB4C978}"/>
              </a:ext>
            </a:extLst>
          </p:cNvPr>
          <p:cNvSpPr/>
          <p:nvPr/>
        </p:nvSpPr>
        <p:spPr>
          <a:xfrm>
            <a:off x="981306" y="1703848"/>
            <a:ext cx="10292577" cy="4544552"/>
          </a:xfrm>
          <a:prstGeom prst="rect">
            <a:avLst/>
          </a:prstGeom>
        </p:spPr>
        <p:txBody>
          <a:bodyPr wrap="square">
            <a:noAutofit/>
          </a:bodyPr>
          <a:lstStyle/>
          <a:p>
            <a:pPr>
              <a:lnSpc>
                <a:spcPct val="150000"/>
              </a:lnSpc>
            </a:pPr>
            <a:r>
              <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rPr>
              <a:t>学习之前要做什么准备？</a:t>
            </a:r>
            <a:endPar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endParaRPr>
          </a:p>
          <a:p>
            <a:pPr marL="457200" indent="-457200">
              <a:lnSpc>
                <a:spcPct val="150000"/>
              </a:lnSpc>
              <a:buFontTx/>
              <a:buChar char="-"/>
            </a:pPr>
            <a:r>
              <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rPr>
              <a:t>会一点 程序设计</a:t>
            </a:r>
            <a:endPar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endParaRPr>
          </a:p>
          <a:p>
            <a:pPr>
              <a:lnSpc>
                <a:spcPct val="150000"/>
              </a:lnSpc>
            </a:pPr>
            <a:endPar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endParaRPr>
          </a:p>
          <a:p>
            <a:pPr>
              <a:lnSpc>
                <a:spcPct val="150000"/>
              </a:lnSpc>
            </a:pPr>
            <a:r>
              <a:rPr lang="en-US" altLang="zh-CN" sz="2600" dirty="0" err="1">
                <a:latin typeface="+mj-lt"/>
                <a:ea typeface="新宋体" panose="02010609030101010101" pitchFamily="49" charset="-122"/>
                <a:cs typeface="Times New Roman" panose="02020603050405020304" pitchFamily="18" charset="0"/>
                <a:sym typeface="Wingdings" panose="05000000000000000000" pitchFamily="2" charset="2"/>
              </a:rPr>
              <a:t>GDScript</a:t>
            </a:r>
            <a:r>
              <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rPr>
              <a:t>属于脚本语言，并不适合当第一门语言学习</a:t>
            </a:r>
          </a:p>
          <a:p>
            <a:pPr>
              <a:lnSpc>
                <a:spcPct val="150000"/>
              </a:lnSpc>
            </a:pPr>
            <a:r>
              <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rPr>
              <a:t>如果没有编程基础，可以学点 </a:t>
            </a:r>
            <a:r>
              <a:rPr lang="en-US" altLang="zh-CN" sz="2600" dirty="0">
                <a:solidFill>
                  <a:srgbClr val="0070C0"/>
                </a:solidFill>
                <a:latin typeface="+mj-lt"/>
                <a:ea typeface="新宋体" panose="02010609030101010101" pitchFamily="49" charset="-122"/>
                <a:cs typeface="Times New Roman" panose="02020603050405020304" pitchFamily="18" charset="0"/>
                <a:sym typeface="Wingdings" panose="05000000000000000000" pitchFamily="2" charset="2"/>
              </a:rPr>
              <a:t>Java</a:t>
            </a:r>
            <a:r>
              <a:rPr lang="zh-CN" altLang="en-US" sz="2600" dirty="0">
                <a:solidFill>
                  <a:srgbClr val="0070C0"/>
                </a:solidFill>
                <a:latin typeface="+mj-lt"/>
                <a:ea typeface="新宋体" panose="02010609030101010101" pitchFamily="49" charset="-122"/>
                <a:cs typeface="Times New Roman" panose="02020603050405020304" pitchFamily="18" charset="0"/>
                <a:sym typeface="Wingdings" panose="05000000000000000000" pitchFamily="2" charset="2"/>
              </a:rPr>
              <a:t>，</a:t>
            </a:r>
            <a:r>
              <a:rPr lang="en-US" altLang="zh-CN" sz="2600" dirty="0">
                <a:solidFill>
                  <a:srgbClr val="0070C0"/>
                </a:solidFill>
                <a:latin typeface="+mj-lt"/>
                <a:ea typeface="新宋体" panose="02010609030101010101" pitchFamily="49" charset="-122"/>
                <a:cs typeface="Times New Roman" panose="02020603050405020304" pitchFamily="18" charset="0"/>
                <a:sym typeface="Wingdings" panose="05000000000000000000" pitchFamily="2" charset="2"/>
              </a:rPr>
              <a:t> C#</a:t>
            </a:r>
            <a:endParaRPr lang="zh-CN" altLang="en-US" sz="2600" dirty="0">
              <a:solidFill>
                <a:srgbClr val="0070C0"/>
              </a:solidFill>
              <a:latin typeface="+mj-lt"/>
              <a:ea typeface="新宋体" panose="02010609030101010101" pitchFamily="49" charset="-122"/>
              <a:cs typeface="Times New Roman" panose="02020603050405020304" pitchFamily="18" charset="0"/>
              <a:sym typeface="Wingdings" panose="05000000000000000000" pitchFamily="2" charset="2"/>
            </a:endParaRPr>
          </a:p>
        </p:txBody>
      </p:sp>
      <p:sp>
        <p:nvSpPr>
          <p:cNvPr id="11" name="矩形: 圆角 19">
            <a:extLst>
              <a:ext uri="{FF2B5EF4-FFF2-40B4-BE49-F238E27FC236}">
                <a16:creationId xmlns:a16="http://schemas.microsoft.com/office/drawing/2014/main" id="{714FB7CF-537D-4DD1-A536-5ABA93D1D688}"/>
              </a:ext>
            </a:extLst>
          </p:cNvPr>
          <p:cNvSpPr/>
          <p:nvPr/>
        </p:nvSpPr>
        <p:spPr>
          <a:xfrm>
            <a:off x="892558" y="822923"/>
            <a:ext cx="367530" cy="363555"/>
          </a:xfrm>
          <a:prstGeom prst="roundRect">
            <a:avLst>
              <a:gd name="adj" fmla="val 8975"/>
            </a:avLst>
          </a:prstGeom>
          <a:solidFill>
            <a:srgbClr val="E5B7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2000"/>
              <a:t>♠</a:t>
            </a:r>
            <a:endParaRPr kumimoji="0" lang="zh-CN" altLang="en-US" sz="20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印品天逸黑" panose="02000500000000000000" pitchFamily="2" charset="-122"/>
              <a:ea typeface="印品天逸黑" panose="02000500000000000000" pitchFamily="2" charset="-122"/>
            </a:endParaRPr>
          </a:p>
        </p:txBody>
      </p:sp>
    </p:spTree>
    <p:extLst>
      <p:ext uri="{BB962C8B-B14F-4D97-AF65-F5344CB8AC3E}">
        <p14:creationId xmlns:p14="http://schemas.microsoft.com/office/powerpoint/2010/main" val="4637950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Effect transition="in" filter="fade">
                                      <p:cBhvr>
                                        <p:cTn id="9"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FF46157A-DD47-4AF8-A4A0-8443D8F612DA}"/>
              </a:ext>
            </a:extLst>
          </p:cNvPr>
          <p:cNvSpPr/>
          <p:nvPr/>
        </p:nvSpPr>
        <p:spPr>
          <a:xfrm>
            <a:off x="361597" y="469900"/>
            <a:ext cx="11054810" cy="5734690"/>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5F6FECA6-5289-4131-940D-13858412EB19}"/>
              </a:ext>
            </a:extLst>
          </p:cNvPr>
          <p:cNvSpPr txBox="1"/>
          <p:nvPr/>
        </p:nvSpPr>
        <p:spPr>
          <a:xfrm>
            <a:off x="1404133" y="761421"/>
            <a:ext cx="3491251" cy="523220"/>
          </a:xfrm>
          <a:prstGeom prst="rect">
            <a:avLst/>
          </a:prstGeom>
          <a:noFill/>
        </p:spPr>
        <p:txBody>
          <a:bodyPr wrap="square" rtlCol="0">
            <a:spAutoFit/>
          </a:bodyPr>
          <a:lstStyle/>
          <a:p>
            <a:pPr lvl="0">
              <a:defRPr/>
            </a:pPr>
            <a:r>
              <a:rPr lang="zh-CN" altLang="en-US" sz="2800" spc="600">
                <a:solidFill>
                  <a:schemeClr val="tx1">
                    <a:lumMod val="85000"/>
                    <a:lumOff val="15000"/>
                  </a:schemeClr>
                </a:solidFill>
                <a:latin typeface="微软雅黑 Light" panose="020B0502040204020203" pitchFamily="34" charset="-122"/>
                <a:ea typeface="微软雅黑 Light" panose="020B0502040204020203" pitchFamily="34" charset="-122"/>
              </a:rPr>
              <a:t>课件与资料下载</a:t>
            </a:r>
          </a:p>
        </p:txBody>
      </p:sp>
      <p:sp>
        <p:nvSpPr>
          <p:cNvPr id="9" name="矩形 8">
            <a:extLst>
              <a:ext uri="{FF2B5EF4-FFF2-40B4-BE49-F238E27FC236}">
                <a16:creationId xmlns:a16="http://schemas.microsoft.com/office/drawing/2014/main" id="{870098C5-B6AC-409D-9D67-C75DFEB4C978}"/>
              </a:ext>
            </a:extLst>
          </p:cNvPr>
          <p:cNvSpPr/>
          <p:nvPr/>
        </p:nvSpPr>
        <p:spPr>
          <a:xfrm>
            <a:off x="981306" y="1703848"/>
            <a:ext cx="10292577" cy="4544552"/>
          </a:xfrm>
          <a:prstGeom prst="rect">
            <a:avLst/>
          </a:prstGeom>
        </p:spPr>
        <p:txBody>
          <a:bodyPr wrap="square">
            <a:noAutofit/>
          </a:bodyPr>
          <a:lstStyle/>
          <a:p>
            <a:pPr>
              <a:lnSpc>
                <a:spcPct val="150000"/>
              </a:lnSpc>
            </a:pPr>
            <a:r>
              <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rPr>
              <a:t>相关资料的下载全部已经放在</a:t>
            </a:r>
            <a:r>
              <a:rPr lang="en-US" altLang="zh-CN" sz="2600" dirty="0" err="1">
                <a:latin typeface="+mj-lt"/>
                <a:ea typeface="新宋体" panose="02010609030101010101" pitchFamily="49" charset="-122"/>
                <a:cs typeface="Times New Roman" panose="02020603050405020304" pitchFamily="18" charset="0"/>
                <a:sym typeface="Wingdings" panose="05000000000000000000" pitchFamily="2" charset="2"/>
              </a:rPr>
              <a:t>Github</a:t>
            </a:r>
            <a:r>
              <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rPr>
              <a:t>上了：</a:t>
            </a:r>
            <a:endPar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endParaRPr>
          </a:p>
          <a:p>
            <a:pPr>
              <a:lnSpc>
                <a:spcPct val="150000"/>
              </a:lnSpc>
            </a:pPr>
            <a:endPar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endParaRPr>
          </a:p>
          <a:p>
            <a:pPr>
              <a:lnSpc>
                <a:spcPct val="150000"/>
              </a:lnSpc>
            </a:pPr>
            <a:r>
              <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rPr>
              <a:t>https://github.com/zfoo-project/godot-start</a:t>
            </a:r>
          </a:p>
        </p:txBody>
      </p:sp>
      <p:sp>
        <p:nvSpPr>
          <p:cNvPr id="11" name="矩形: 圆角 19">
            <a:extLst>
              <a:ext uri="{FF2B5EF4-FFF2-40B4-BE49-F238E27FC236}">
                <a16:creationId xmlns:a16="http://schemas.microsoft.com/office/drawing/2014/main" id="{714FB7CF-537D-4DD1-A536-5ABA93D1D688}"/>
              </a:ext>
            </a:extLst>
          </p:cNvPr>
          <p:cNvSpPr/>
          <p:nvPr/>
        </p:nvSpPr>
        <p:spPr>
          <a:xfrm>
            <a:off x="892558" y="822923"/>
            <a:ext cx="367530" cy="363555"/>
          </a:xfrm>
          <a:prstGeom prst="roundRect">
            <a:avLst>
              <a:gd name="adj" fmla="val 8975"/>
            </a:avLst>
          </a:prstGeom>
          <a:solidFill>
            <a:srgbClr val="E5B7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2000"/>
              <a:t>♠</a:t>
            </a:r>
            <a:endParaRPr kumimoji="0" lang="zh-CN" altLang="en-US" sz="20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印品天逸黑" panose="02000500000000000000" pitchFamily="2" charset="-122"/>
              <a:ea typeface="印品天逸黑" panose="02000500000000000000" pitchFamily="2" charset="-122"/>
            </a:endParaRPr>
          </a:p>
        </p:txBody>
      </p:sp>
    </p:spTree>
    <p:extLst>
      <p:ext uri="{BB962C8B-B14F-4D97-AF65-F5344CB8AC3E}">
        <p14:creationId xmlns:p14="http://schemas.microsoft.com/office/powerpoint/2010/main" val="154009952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学术风毕业答辩PPT模版"/>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1021</TotalTime>
  <Words>280</Words>
  <Application>Microsoft Office PowerPoint</Application>
  <PresentationFormat>宽屏</PresentationFormat>
  <Paragraphs>50</Paragraphs>
  <Slides>7</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Helvetica Neue</vt:lpstr>
      <vt:lpstr>等线</vt:lpstr>
      <vt:lpstr>等线 Light</vt:lpstr>
      <vt:lpstr>微软雅黑</vt:lpstr>
      <vt:lpstr>微软雅黑 Light</vt:lpstr>
      <vt:lpstr>印品天逸黑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jaysunxiao</cp:lastModifiedBy>
  <cp:revision>649</cp:revision>
  <dcterms:created xsi:type="dcterms:W3CDTF">2020-02-07T03:23:03Z</dcterms:created>
  <dcterms:modified xsi:type="dcterms:W3CDTF">2021-11-09T12:34:43Z</dcterms:modified>
</cp:coreProperties>
</file>