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13A9-1482-6EC3-069A-B3D6A24275CC}"/>
              </a:ext>
            </a:extLst>
          </p:cNvPr>
          <p:cNvSpPr>
            <a:spLocks noGrp="1"/>
          </p:cNvSpPr>
          <p:nvPr>
            <p:ph type="ctrTitle"/>
          </p:nvPr>
        </p:nvSpPr>
        <p:spPr/>
        <p:txBody>
          <a:bodyPr>
            <a:normAutofit fontScale="90000"/>
          </a:bodyPr>
          <a:lstStyle/>
          <a:p>
            <a:r>
              <a:rPr lang="en-AL" dirty="0"/>
              <a:t>Software modelind and Design</a:t>
            </a:r>
          </a:p>
        </p:txBody>
      </p:sp>
      <p:sp>
        <p:nvSpPr>
          <p:cNvPr id="3" name="Subtitle 2">
            <a:extLst>
              <a:ext uri="{FF2B5EF4-FFF2-40B4-BE49-F238E27FC236}">
                <a16:creationId xmlns:a16="http://schemas.microsoft.com/office/drawing/2014/main" id="{4E4B7486-A5DF-111F-CB57-66DEE20DD7A0}"/>
              </a:ext>
            </a:extLst>
          </p:cNvPr>
          <p:cNvSpPr>
            <a:spLocks noGrp="1"/>
          </p:cNvSpPr>
          <p:nvPr>
            <p:ph type="subTitle" idx="1"/>
          </p:nvPr>
        </p:nvSpPr>
        <p:spPr/>
        <p:txBody>
          <a:bodyPr/>
          <a:lstStyle/>
          <a:p>
            <a:r>
              <a:rPr lang="en-AL" dirty="0"/>
              <a:t>Project: </a:t>
            </a:r>
            <a:r>
              <a:rPr lang="en-GB" dirty="0"/>
              <a:t>Bank Management System</a:t>
            </a:r>
          </a:p>
          <a:p>
            <a:endParaRPr lang="en-AL" dirty="0"/>
          </a:p>
        </p:txBody>
      </p:sp>
    </p:spTree>
    <p:extLst>
      <p:ext uri="{BB962C8B-B14F-4D97-AF65-F5344CB8AC3E}">
        <p14:creationId xmlns:p14="http://schemas.microsoft.com/office/powerpoint/2010/main" val="2693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CCBA-6879-7C4E-290F-B657CA3EEF4C}"/>
              </a:ext>
            </a:extLst>
          </p:cNvPr>
          <p:cNvSpPr>
            <a:spLocks noGrp="1"/>
          </p:cNvSpPr>
          <p:nvPr>
            <p:ph type="title"/>
          </p:nvPr>
        </p:nvSpPr>
        <p:spPr/>
        <p:txBody>
          <a:bodyPr/>
          <a:lstStyle/>
          <a:p>
            <a:r>
              <a:rPr lang="en-AL" dirty="0"/>
              <a:t>Description</a:t>
            </a:r>
          </a:p>
        </p:txBody>
      </p:sp>
      <p:sp>
        <p:nvSpPr>
          <p:cNvPr id="3" name="Content Placeholder 2">
            <a:extLst>
              <a:ext uri="{FF2B5EF4-FFF2-40B4-BE49-F238E27FC236}">
                <a16:creationId xmlns:a16="http://schemas.microsoft.com/office/drawing/2014/main" id="{E9E44E21-3740-87EA-EFA1-7E65518D8B4E}"/>
              </a:ext>
            </a:extLst>
          </p:cNvPr>
          <p:cNvSpPr>
            <a:spLocks noGrp="1"/>
          </p:cNvSpPr>
          <p:nvPr>
            <p:ph idx="1"/>
          </p:nvPr>
        </p:nvSpPr>
        <p:spPr>
          <a:xfrm>
            <a:off x="377687" y="2015732"/>
            <a:ext cx="10677167" cy="3450613"/>
          </a:xfrm>
        </p:spPr>
        <p:txBody>
          <a:bodyPr>
            <a:normAutofit fontScale="77500" lnSpcReduction="20000"/>
          </a:bodyPr>
          <a:lstStyle/>
          <a:p>
            <a:r>
              <a:rPr lang="en-GB" dirty="0"/>
              <a:t>Our Bank Management System project is an integrated software solution designed to revolutionize banking operations. It encompasses a range of features, including customer account management, transaction processing, user authentication, and advanced security protocols. The system’s primary objectives are to streamline day-to-day banking activities, enhance customer experiences, and ensure the utmost security and confidentiality of financial data.</a:t>
            </a:r>
          </a:p>
          <a:p>
            <a:r>
              <a:rPr lang="en-GB" dirty="0"/>
              <a:t>This comprehensive software will facilitate seamless interaction between customers and the bank, allowing users to manage their accounts efficiently, conduct secure transactions, and access a suite of banking services. The intuitive user interface will provide a user-friendly experience, while the robust backend ensures data accuracy, reliability, and compliance with industry standards.</a:t>
            </a:r>
          </a:p>
          <a:p>
            <a:r>
              <a:rPr lang="en-GB" dirty="0"/>
              <a:t>By leveraging cutting-edge technologies, our Bank Management System aims to address the evolving needs of the banking sector, offering a scalable and adaptable solution that aligns with the strategic goals of financial institutions. Through this project, we aspire to contribute to the efficiency, security, and overall excellence of modern banking operations.</a:t>
            </a:r>
          </a:p>
          <a:p>
            <a:endParaRPr lang="en-AL" dirty="0"/>
          </a:p>
        </p:txBody>
      </p:sp>
    </p:spTree>
    <p:extLst>
      <p:ext uri="{BB962C8B-B14F-4D97-AF65-F5344CB8AC3E}">
        <p14:creationId xmlns:p14="http://schemas.microsoft.com/office/powerpoint/2010/main" val="117747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CE0-6BE7-15CA-E900-49FBC1527A22}"/>
              </a:ext>
            </a:extLst>
          </p:cNvPr>
          <p:cNvSpPr>
            <a:spLocks noGrp="1"/>
          </p:cNvSpPr>
          <p:nvPr>
            <p:ph type="title"/>
          </p:nvPr>
        </p:nvSpPr>
        <p:spPr/>
        <p:txBody>
          <a:bodyPr/>
          <a:lstStyle/>
          <a:p>
            <a:r>
              <a:rPr lang="en-AL" dirty="0"/>
              <a:t>StakeHolders</a:t>
            </a:r>
          </a:p>
        </p:txBody>
      </p:sp>
      <p:sp>
        <p:nvSpPr>
          <p:cNvPr id="3" name="Content Placeholder 2">
            <a:extLst>
              <a:ext uri="{FF2B5EF4-FFF2-40B4-BE49-F238E27FC236}">
                <a16:creationId xmlns:a16="http://schemas.microsoft.com/office/drawing/2014/main" id="{BABD9BAC-3A40-8742-B14B-26605A4D63F6}"/>
              </a:ext>
            </a:extLst>
          </p:cNvPr>
          <p:cNvSpPr>
            <a:spLocks noGrp="1"/>
          </p:cNvSpPr>
          <p:nvPr>
            <p:ph idx="1"/>
          </p:nvPr>
        </p:nvSpPr>
        <p:spPr>
          <a:xfrm>
            <a:off x="966953" y="2015732"/>
            <a:ext cx="10762592" cy="3450613"/>
          </a:xfrm>
        </p:spPr>
        <p:txBody>
          <a:bodyPr>
            <a:noAutofit/>
          </a:bodyPr>
          <a:lstStyle/>
          <a:p>
            <a:pPr marL="457200" indent="-457200">
              <a:buFont typeface="+mj-lt"/>
              <a:buAutoNum type="arabicPeriod"/>
            </a:pPr>
            <a:r>
              <a:rPr lang="en-GB" sz="1400" dirty="0"/>
              <a:t>Bank Executives and Managers: Responsible for overseeing overall system performance, security, and strategic alignment with business goals.</a:t>
            </a:r>
          </a:p>
          <a:p>
            <a:pPr marL="457200" indent="-457200">
              <a:buFont typeface="+mj-lt"/>
              <a:buAutoNum type="arabicPeriod"/>
            </a:pPr>
            <a:r>
              <a:rPr lang="en-GB" sz="1400" dirty="0"/>
              <a:t>Customers: End-users who interact with the system for account management, transactions, and other banking services.</a:t>
            </a:r>
          </a:p>
          <a:p>
            <a:pPr marL="457200" indent="-457200">
              <a:buFont typeface="+mj-lt"/>
              <a:buAutoNum type="arabicPeriod"/>
            </a:pPr>
            <a:r>
              <a:rPr lang="en-GB" sz="1400" dirty="0"/>
              <a:t>IT Department: In charge of system implementation, maintenance, and addressing technical issues.</a:t>
            </a:r>
          </a:p>
          <a:p>
            <a:pPr marL="457200" indent="-457200">
              <a:buFont typeface="+mj-lt"/>
              <a:buAutoNum type="arabicPeriod"/>
            </a:pPr>
            <a:r>
              <a:rPr lang="en-GB" sz="1400" dirty="0"/>
              <a:t>Regulatory Authorities: Ensuring the system complies with banking regulations and standards, safeguarding the integrity of financial transactions.</a:t>
            </a:r>
          </a:p>
          <a:p>
            <a:pPr marL="457200" indent="-457200">
              <a:buFont typeface="+mj-lt"/>
              <a:buAutoNum type="arabicPeriod"/>
            </a:pPr>
            <a:r>
              <a:rPr lang="en-GB" sz="1400" dirty="0"/>
              <a:t>Developers and Testers: Collaborating on the design, development, and quality assurance of the software.</a:t>
            </a:r>
          </a:p>
          <a:p>
            <a:pPr marL="457200" indent="-457200">
              <a:buFont typeface="+mj-lt"/>
              <a:buAutoNum type="arabicPeriod"/>
            </a:pPr>
            <a:r>
              <a:rPr lang="en-GB" sz="1400" dirty="0"/>
              <a:t>Security Experts: Implementing and monitoring security measures to safeguard sensitive financial data and protect against cyber threats.</a:t>
            </a:r>
          </a:p>
          <a:p>
            <a:pPr marL="457200" indent="-457200">
              <a:buFont typeface="+mj-lt"/>
              <a:buAutoNum type="arabicPeriod"/>
            </a:pPr>
            <a:r>
              <a:rPr lang="en-GB" sz="1400" dirty="0"/>
              <a:t>Customer Support: Assisting users with any issues, providing guidance on system usage, and ensuring a positive customer experience.</a:t>
            </a:r>
          </a:p>
          <a:p>
            <a:pPr marL="457200" indent="-457200">
              <a:buFont typeface="+mj-lt"/>
              <a:buAutoNum type="arabicPeriod"/>
            </a:pPr>
            <a:r>
              <a:rPr lang="en-GB" sz="1400" dirty="0"/>
              <a:t>External Auditors: Ensuring the system’s compliance with external auditing standards and regulations, contributing to transparency and accountability in banking operations.</a:t>
            </a:r>
            <a:endParaRPr lang="en-AL" sz="1400" dirty="0"/>
          </a:p>
        </p:txBody>
      </p:sp>
    </p:spTree>
    <p:extLst>
      <p:ext uri="{BB962C8B-B14F-4D97-AF65-F5344CB8AC3E}">
        <p14:creationId xmlns:p14="http://schemas.microsoft.com/office/powerpoint/2010/main" val="27601227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TotalTime>
  <Words>351</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Software modelind and Design</vt:lpstr>
      <vt:lpstr>Description</vt:lpstr>
      <vt:lpstr>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modelind and Design</dc:title>
  <dc:creator>Microsoft Office User</dc:creator>
  <cp:lastModifiedBy>Microsoft Office User</cp:lastModifiedBy>
  <cp:revision>2</cp:revision>
  <dcterms:created xsi:type="dcterms:W3CDTF">2024-03-05T16:52:59Z</dcterms:created>
  <dcterms:modified xsi:type="dcterms:W3CDTF">2024-03-08T10:53:28Z</dcterms:modified>
</cp:coreProperties>
</file>