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Lst>
  <p:sldSz cx="9144000" cy="5143500" type="screen16x9"/>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28" name="PlaceHolder 2"/>
          <p:cNvSpPr>
            <a:spLocks noGrp="1"/>
          </p:cNvSpPr>
          <p:nvPr>
            <p:ph type="body"/>
          </p:nvPr>
        </p:nvSpPr>
        <p:spPr>
          <a:xfrm>
            <a:off x="447840" y="1252440"/>
            <a:ext cx="794016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29" name="PlaceHolder 3"/>
          <p:cNvSpPr>
            <a:spLocks noGrp="1"/>
          </p:cNvSpPr>
          <p:nvPr>
            <p:ph type="body"/>
          </p:nvPr>
        </p:nvSpPr>
        <p:spPr>
          <a:xfrm>
            <a:off x="447840" y="2957040"/>
            <a:ext cx="794016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31" name="PlaceHolder 2"/>
          <p:cNvSpPr>
            <a:spLocks noGrp="1"/>
          </p:cNvSpPr>
          <p:nvPr>
            <p:ph type="body"/>
          </p:nvPr>
        </p:nvSpPr>
        <p:spPr>
          <a:xfrm>
            <a:off x="447840" y="12524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32" name="PlaceHolder 3"/>
          <p:cNvSpPr>
            <a:spLocks noGrp="1"/>
          </p:cNvSpPr>
          <p:nvPr>
            <p:ph type="body"/>
          </p:nvPr>
        </p:nvSpPr>
        <p:spPr>
          <a:xfrm>
            <a:off x="4516560" y="12524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33" name="PlaceHolder 4"/>
          <p:cNvSpPr>
            <a:spLocks noGrp="1"/>
          </p:cNvSpPr>
          <p:nvPr>
            <p:ph type="body"/>
          </p:nvPr>
        </p:nvSpPr>
        <p:spPr>
          <a:xfrm>
            <a:off x="4516560" y="29570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34" name="PlaceHolder 5"/>
          <p:cNvSpPr>
            <a:spLocks noGrp="1"/>
          </p:cNvSpPr>
          <p:nvPr>
            <p:ph type="body"/>
          </p:nvPr>
        </p:nvSpPr>
        <p:spPr>
          <a:xfrm>
            <a:off x="447840" y="29570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36" name="PlaceHolder 2"/>
          <p:cNvSpPr>
            <a:spLocks noGrp="1"/>
          </p:cNvSpPr>
          <p:nvPr>
            <p:ph type="body"/>
          </p:nvPr>
        </p:nvSpPr>
        <p:spPr>
          <a:xfrm>
            <a:off x="447840" y="1252440"/>
            <a:ext cx="794016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37" name="PlaceHolder 3"/>
          <p:cNvSpPr>
            <a:spLocks noGrp="1"/>
          </p:cNvSpPr>
          <p:nvPr>
            <p:ph type="body"/>
          </p:nvPr>
        </p:nvSpPr>
        <p:spPr>
          <a:xfrm>
            <a:off x="447840" y="1252440"/>
            <a:ext cx="794016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pic>
        <p:nvPicPr>
          <p:cNvPr id="38" name="Imagem 37"/>
          <p:cNvPicPr/>
          <p:nvPr/>
        </p:nvPicPr>
        <p:blipFill>
          <a:blip r:embed="rId2"/>
          <a:stretch/>
        </p:blipFill>
        <p:spPr>
          <a:xfrm>
            <a:off x="2373120" y="1252440"/>
            <a:ext cx="4089600" cy="3263040"/>
          </a:xfrm>
          <a:prstGeom prst="rect">
            <a:avLst/>
          </a:prstGeom>
          <a:ln>
            <a:noFill/>
          </a:ln>
        </p:spPr>
      </p:pic>
      <p:pic>
        <p:nvPicPr>
          <p:cNvPr id="39" name="Imagem 38"/>
          <p:cNvPicPr/>
          <p:nvPr/>
        </p:nvPicPr>
        <p:blipFill>
          <a:blip r:embed="rId2"/>
          <a:stretch/>
        </p:blipFill>
        <p:spPr>
          <a:xfrm>
            <a:off x="2373120" y="1252440"/>
            <a:ext cx="4089600" cy="32630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47" name="PlaceHolder 2"/>
          <p:cNvSpPr>
            <a:spLocks noGrp="1"/>
          </p:cNvSpPr>
          <p:nvPr>
            <p:ph type="subTitle"/>
          </p:nvPr>
        </p:nvSpPr>
        <p:spPr>
          <a:xfrm>
            <a:off x="447840" y="1252440"/>
            <a:ext cx="7940160" cy="3263040"/>
          </a:xfrm>
          <a:prstGeom prst="rect">
            <a:avLst/>
          </a:prstGeom>
        </p:spPr>
        <p:txBody>
          <a:bodyPr lIns="0" tIns="0" rIns="0" bIns="0" anchor="ctr"/>
          <a:lstStyle/>
          <a:p>
            <a:pPr algn="ctr"/>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447840" y="1252440"/>
            <a:ext cx="794016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51" name="PlaceHolder 2"/>
          <p:cNvSpPr>
            <a:spLocks noGrp="1"/>
          </p:cNvSpPr>
          <p:nvPr>
            <p:ph type="body"/>
          </p:nvPr>
        </p:nvSpPr>
        <p:spPr>
          <a:xfrm>
            <a:off x="447840" y="1252440"/>
            <a:ext cx="387468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52" name="PlaceHolder 3"/>
          <p:cNvSpPr>
            <a:spLocks noGrp="1"/>
          </p:cNvSpPr>
          <p:nvPr>
            <p:ph type="body"/>
          </p:nvPr>
        </p:nvSpPr>
        <p:spPr>
          <a:xfrm>
            <a:off x="4516560" y="1252440"/>
            <a:ext cx="387468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0" y="178560"/>
            <a:ext cx="8790120" cy="2626200"/>
          </a:xfrm>
          <a:prstGeom prst="rect">
            <a:avLst/>
          </a:prstGeom>
        </p:spPr>
        <p:txBody>
          <a:bodyPr lIns="0" tIns="0" rIns="0" bIns="0" anchor="ctr"/>
          <a:lstStyle/>
          <a:p>
            <a:pPr algn="ctr"/>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56" name="PlaceHolder 2"/>
          <p:cNvSpPr>
            <a:spLocks noGrp="1"/>
          </p:cNvSpPr>
          <p:nvPr>
            <p:ph type="body"/>
          </p:nvPr>
        </p:nvSpPr>
        <p:spPr>
          <a:xfrm>
            <a:off x="447840" y="12524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57" name="PlaceHolder 3"/>
          <p:cNvSpPr>
            <a:spLocks noGrp="1"/>
          </p:cNvSpPr>
          <p:nvPr>
            <p:ph type="body"/>
          </p:nvPr>
        </p:nvSpPr>
        <p:spPr>
          <a:xfrm>
            <a:off x="447840" y="29570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58" name="PlaceHolder 4"/>
          <p:cNvSpPr>
            <a:spLocks noGrp="1"/>
          </p:cNvSpPr>
          <p:nvPr>
            <p:ph type="body"/>
          </p:nvPr>
        </p:nvSpPr>
        <p:spPr>
          <a:xfrm>
            <a:off x="4516560" y="1252440"/>
            <a:ext cx="387468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7" name="PlaceHolder 2"/>
          <p:cNvSpPr>
            <a:spLocks noGrp="1"/>
          </p:cNvSpPr>
          <p:nvPr>
            <p:ph type="subTitle"/>
          </p:nvPr>
        </p:nvSpPr>
        <p:spPr>
          <a:xfrm>
            <a:off x="447840" y="1252440"/>
            <a:ext cx="7940160" cy="3263040"/>
          </a:xfrm>
          <a:prstGeom prst="rect">
            <a:avLst/>
          </a:prstGeom>
        </p:spPr>
        <p:txBody>
          <a:bodyPr lIns="0" tIns="0" rIns="0" bIns="0" anchor="ctr"/>
          <a:lstStyle/>
          <a:p>
            <a:pPr algn="ctr"/>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60" name="PlaceHolder 2"/>
          <p:cNvSpPr>
            <a:spLocks noGrp="1"/>
          </p:cNvSpPr>
          <p:nvPr>
            <p:ph type="body"/>
          </p:nvPr>
        </p:nvSpPr>
        <p:spPr>
          <a:xfrm>
            <a:off x="447840" y="1252440"/>
            <a:ext cx="387468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61" name="PlaceHolder 3"/>
          <p:cNvSpPr>
            <a:spLocks noGrp="1"/>
          </p:cNvSpPr>
          <p:nvPr>
            <p:ph type="body"/>
          </p:nvPr>
        </p:nvSpPr>
        <p:spPr>
          <a:xfrm>
            <a:off x="4516560" y="12524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62" name="PlaceHolder 4"/>
          <p:cNvSpPr>
            <a:spLocks noGrp="1"/>
          </p:cNvSpPr>
          <p:nvPr>
            <p:ph type="body"/>
          </p:nvPr>
        </p:nvSpPr>
        <p:spPr>
          <a:xfrm>
            <a:off x="4516560" y="29570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64" name="PlaceHolder 2"/>
          <p:cNvSpPr>
            <a:spLocks noGrp="1"/>
          </p:cNvSpPr>
          <p:nvPr>
            <p:ph type="body"/>
          </p:nvPr>
        </p:nvSpPr>
        <p:spPr>
          <a:xfrm>
            <a:off x="447840" y="12524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65" name="PlaceHolder 3"/>
          <p:cNvSpPr>
            <a:spLocks noGrp="1"/>
          </p:cNvSpPr>
          <p:nvPr>
            <p:ph type="body"/>
          </p:nvPr>
        </p:nvSpPr>
        <p:spPr>
          <a:xfrm>
            <a:off x="4516560" y="12524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66" name="PlaceHolder 4"/>
          <p:cNvSpPr>
            <a:spLocks noGrp="1"/>
          </p:cNvSpPr>
          <p:nvPr>
            <p:ph type="body"/>
          </p:nvPr>
        </p:nvSpPr>
        <p:spPr>
          <a:xfrm>
            <a:off x="447840" y="2957040"/>
            <a:ext cx="794016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68" name="PlaceHolder 2"/>
          <p:cNvSpPr>
            <a:spLocks noGrp="1"/>
          </p:cNvSpPr>
          <p:nvPr>
            <p:ph type="body"/>
          </p:nvPr>
        </p:nvSpPr>
        <p:spPr>
          <a:xfrm>
            <a:off x="447840" y="1252440"/>
            <a:ext cx="794016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69" name="PlaceHolder 3"/>
          <p:cNvSpPr>
            <a:spLocks noGrp="1"/>
          </p:cNvSpPr>
          <p:nvPr>
            <p:ph type="body"/>
          </p:nvPr>
        </p:nvSpPr>
        <p:spPr>
          <a:xfrm>
            <a:off x="447840" y="2957040"/>
            <a:ext cx="794016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71" name="PlaceHolder 2"/>
          <p:cNvSpPr>
            <a:spLocks noGrp="1"/>
          </p:cNvSpPr>
          <p:nvPr>
            <p:ph type="body"/>
          </p:nvPr>
        </p:nvSpPr>
        <p:spPr>
          <a:xfrm>
            <a:off x="447840" y="12524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72" name="PlaceHolder 3"/>
          <p:cNvSpPr>
            <a:spLocks noGrp="1"/>
          </p:cNvSpPr>
          <p:nvPr>
            <p:ph type="body"/>
          </p:nvPr>
        </p:nvSpPr>
        <p:spPr>
          <a:xfrm>
            <a:off x="4516560" y="12524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73" name="PlaceHolder 4"/>
          <p:cNvSpPr>
            <a:spLocks noGrp="1"/>
          </p:cNvSpPr>
          <p:nvPr>
            <p:ph type="body"/>
          </p:nvPr>
        </p:nvSpPr>
        <p:spPr>
          <a:xfrm>
            <a:off x="4516560" y="29570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74" name="PlaceHolder 5"/>
          <p:cNvSpPr>
            <a:spLocks noGrp="1"/>
          </p:cNvSpPr>
          <p:nvPr>
            <p:ph type="body"/>
          </p:nvPr>
        </p:nvSpPr>
        <p:spPr>
          <a:xfrm>
            <a:off x="447840" y="29570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76" name="PlaceHolder 2"/>
          <p:cNvSpPr>
            <a:spLocks noGrp="1"/>
          </p:cNvSpPr>
          <p:nvPr>
            <p:ph type="body"/>
          </p:nvPr>
        </p:nvSpPr>
        <p:spPr>
          <a:xfrm>
            <a:off x="447840" y="1252440"/>
            <a:ext cx="794016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77" name="PlaceHolder 3"/>
          <p:cNvSpPr>
            <a:spLocks noGrp="1"/>
          </p:cNvSpPr>
          <p:nvPr>
            <p:ph type="body"/>
          </p:nvPr>
        </p:nvSpPr>
        <p:spPr>
          <a:xfrm>
            <a:off x="447840" y="1252440"/>
            <a:ext cx="794016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pic>
        <p:nvPicPr>
          <p:cNvPr id="78" name="Imagem 77"/>
          <p:cNvPicPr/>
          <p:nvPr/>
        </p:nvPicPr>
        <p:blipFill>
          <a:blip r:embed="rId2"/>
          <a:stretch/>
        </p:blipFill>
        <p:spPr>
          <a:xfrm>
            <a:off x="2373120" y="1252440"/>
            <a:ext cx="4089600" cy="3263040"/>
          </a:xfrm>
          <a:prstGeom prst="rect">
            <a:avLst/>
          </a:prstGeom>
          <a:ln>
            <a:noFill/>
          </a:ln>
        </p:spPr>
      </p:pic>
      <p:pic>
        <p:nvPicPr>
          <p:cNvPr id="79" name="Imagem 78"/>
          <p:cNvPicPr/>
          <p:nvPr/>
        </p:nvPicPr>
        <p:blipFill>
          <a:blip r:embed="rId2"/>
          <a:stretch/>
        </p:blipFill>
        <p:spPr>
          <a:xfrm>
            <a:off x="2373120" y="1252440"/>
            <a:ext cx="4089600" cy="32630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9" name="PlaceHolder 2"/>
          <p:cNvSpPr>
            <a:spLocks noGrp="1"/>
          </p:cNvSpPr>
          <p:nvPr>
            <p:ph type="body"/>
          </p:nvPr>
        </p:nvSpPr>
        <p:spPr>
          <a:xfrm>
            <a:off x="447840" y="1252440"/>
            <a:ext cx="794016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11" name="PlaceHolder 2"/>
          <p:cNvSpPr>
            <a:spLocks noGrp="1"/>
          </p:cNvSpPr>
          <p:nvPr>
            <p:ph type="body"/>
          </p:nvPr>
        </p:nvSpPr>
        <p:spPr>
          <a:xfrm>
            <a:off x="447840" y="1252440"/>
            <a:ext cx="387468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12" name="PlaceHolder 3"/>
          <p:cNvSpPr>
            <a:spLocks noGrp="1"/>
          </p:cNvSpPr>
          <p:nvPr>
            <p:ph type="body"/>
          </p:nvPr>
        </p:nvSpPr>
        <p:spPr>
          <a:xfrm>
            <a:off x="4516560" y="1252440"/>
            <a:ext cx="387468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0" y="178560"/>
            <a:ext cx="8790120" cy="2626200"/>
          </a:xfrm>
          <a:prstGeom prst="rect">
            <a:avLst/>
          </a:prstGeom>
        </p:spPr>
        <p:txBody>
          <a:bodyPr lIns="0" tIns="0" rIns="0" bIns="0" anchor="ctr"/>
          <a:lstStyle/>
          <a:p>
            <a:pPr algn="ctr"/>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16" name="PlaceHolder 2"/>
          <p:cNvSpPr>
            <a:spLocks noGrp="1"/>
          </p:cNvSpPr>
          <p:nvPr>
            <p:ph type="body"/>
          </p:nvPr>
        </p:nvSpPr>
        <p:spPr>
          <a:xfrm>
            <a:off x="447840" y="12524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17" name="PlaceHolder 3"/>
          <p:cNvSpPr>
            <a:spLocks noGrp="1"/>
          </p:cNvSpPr>
          <p:nvPr>
            <p:ph type="body"/>
          </p:nvPr>
        </p:nvSpPr>
        <p:spPr>
          <a:xfrm>
            <a:off x="447840" y="29570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18" name="PlaceHolder 4"/>
          <p:cNvSpPr>
            <a:spLocks noGrp="1"/>
          </p:cNvSpPr>
          <p:nvPr>
            <p:ph type="body"/>
          </p:nvPr>
        </p:nvSpPr>
        <p:spPr>
          <a:xfrm>
            <a:off x="4516560" y="1252440"/>
            <a:ext cx="387468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20" name="PlaceHolder 2"/>
          <p:cNvSpPr>
            <a:spLocks noGrp="1"/>
          </p:cNvSpPr>
          <p:nvPr>
            <p:ph type="body"/>
          </p:nvPr>
        </p:nvSpPr>
        <p:spPr>
          <a:xfrm>
            <a:off x="447840" y="1252440"/>
            <a:ext cx="3874680" cy="326304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21" name="PlaceHolder 3"/>
          <p:cNvSpPr>
            <a:spLocks noGrp="1"/>
          </p:cNvSpPr>
          <p:nvPr>
            <p:ph type="body"/>
          </p:nvPr>
        </p:nvSpPr>
        <p:spPr>
          <a:xfrm>
            <a:off x="4516560" y="12524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22" name="PlaceHolder 4"/>
          <p:cNvSpPr>
            <a:spLocks noGrp="1"/>
          </p:cNvSpPr>
          <p:nvPr>
            <p:ph type="body"/>
          </p:nvPr>
        </p:nvSpPr>
        <p:spPr>
          <a:xfrm>
            <a:off x="4516560" y="29570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0" y="178560"/>
            <a:ext cx="8790120" cy="566280"/>
          </a:xfrm>
          <a:prstGeom prst="rect">
            <a:avLst/>
          </a:prstGeom>
        </p:spPr>
        <p:txBody>
          <a:bodyPr lIns="0" tIns="0" rIns="0" bIns="0" anchor="ctr"/>
          <a:lstStyle/>
          <a:p>
            <a:endParaRPr lang="pt-BR" sz="1800" b="0" strike="noStrike" spc="-1">
              <a:solidFill>
                <a:srgbClr val="000000"/>
              </a:solidFill>
              <a:uFill>
                <a:solidFill>
                  <a:srgbClr val="FFFFFF"/>
                </a:solidFill>
              </a:uFill>
              <a:latin typeface="Calibri"/>
            </a:endParaRPr>
          </a:p>
        </p:txBody>
      </p:sp>
      <p:sp>
        <p:nvSpPr>
          <p:cNvPr id="24" name="PlaceHolder 2"/>
          <p:cNvSpPr>
            <a:spLocks noGrp="1"/>
          </p:cNvSpPr>
          <p:nvPr>
            <p:ph type="body"/>
          </p:nvPr>
        </p:nvSpPr>
        <p:spPr>
          <a:xfrm>
            <a:off x="447840" y="12524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25" name="PlaceHolder 3"/>
          <p:cNvSpPr>
            <a:spLocks noGrp="1"/>
          </p:cNvSpPr>
          <p:nvPr>
            <p:ph type="body"/>
          </p:nvPr>
        </p:nvSpPr>
        <p:spPr>
          <a:xfrm>
            <a:off x="4516560" y="1252440"/>
            <a:ext cx="387468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
        <p:nvSpPr>
          <p:cNvPr id="26" name="PlaceHolder 4"/>
          <p:cNvSpPr>
            <a:spLocks noGrp="1"/>
          </p:cNvSpPr>
          <p:nvPr>
            <p:ph type="body"/>
          </p:nvPr>
        </p:nvSpPr>
        <p:spPr>
          <a:xfrm>
            <a:off x="447840" y="2957040"/>
            <a:ext cx="7940160" cy="1556280"/>
          </a:xfrm>
          <a:prstGeom prst="rect">
            <a:avLst/>
          </a:prstGeom>
        </p:spPr>
        <p:txBody>
          <a:bodyPr lIns="0" tIns="0" rIns="0" bIns="0"/>
          <a:lstStyle/>
          <a:p>
            <a:endParaRPr lang="pt-BR" sz="21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6.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0"/>
            <a:ext cx="9143640" cy="5143320"/>
          </a:xfrm>
          <a:prstGeom prst="rect">
            <a:avLst/>
          </a:prstGeom>
          <a:solidFill>
            <a:srgbClr val="1F4E79"/>
          </a:solidFill>
          <a:ln/>
        </p:spPr>
        <p:style>
          <a:lnRef idx="2">
            <a:schemeClr val="accent1">
              <a:shade val="50000"/>
            </a:schemeClr>
          </a:lnRef>
          <a:fillRef idx="1">
            <a:schemeClr val="accent1"/>
          </a:fillRef>
          <a:effectRef idx="0">
            <a:schemeClr val="accent1"/>
          </a:effectRef>
          <a:fontRef idx="minor"/>
        </p:style>
      </p:sp>
      <p:sp>
        <p:nvSpPr>
          <p:cNvPr id="7" name="PlaceHolder 2"/>
          <p:cNvSpPr>
            <a:spLocks noGrp="1"/>
          </p:cNvSpPr>
          <p:nvPr>
            <p:ph type="title"/>
          </p:nvPr>
        </p:nvSpPr>
        <p:spPr>
          <a:xfrm>
            <a:off x="1143000" y="1389600"/>
            <a:ext cx="8000640" cy="1242360"/>
          </a:xfrm>
          <a:prstGeom prst="rect">
            <a:avLst/>
          </a:prstGeom>
        </p:spPr>
        <p:txBody>
          <a:bodyPr anchor="b"/>
          <a:lstStyle/>
          <a:p>
            <a:pPr algn="ctr">
              <a:lnSpc>
                <a:spcPct val="100000"/>
              </a:lnSpc>
            </a:pPr>
            <a:r>
              <a:rPr lang="pt-BR" sz="4500" b="0" strike="noStrike" spc="-1">
                <a:solidFill>
                  <a:srgbClr val="FFFFFF"/>
                </a:solidFill>
                <a:uFill>
                  <a:solidFill>
                    <a:srgbClr val="FFFFFF"/>
                  </a:solidFill>
                </a:uFill>
                <a:latin typeface="Calibri Light"/>
              </a:rPr>
              <a:t>Click to edit Master title style</a:t>
            </a:r>
            <a:endParaRPr lang="pt-BR" sz="1800" b="0" strike="noStrike" spc="-1">
              <a:solidFill>
                <a:srgbClr val="000000"/>
              </a:solidFill>
              <a:uFill>
                <a:solidFill>
                  <a:srgbClr val="FFFFFF"/>
                </a:solidFill>
              </a:uFill>
              <a:latin typeface="Calibri"/>
            </a:endParaRPr>
          </a:p>
        </p:txBody>
      </p:sp>
      <p:pic>
        <p:nvPicPr>
          <p:cNvPr id="2" name="Picture 9"/>
          <p:cNvPicPr/>
          <p:nvPr/>
        </p:nvPicPr>
        <p:blipFill>
          <a:blip r:embed="rId14"/>
          <a:stretch/>
        </p:blipFill>
        <p:spPr>
          <a:xfrm>
            <a:off x="323640" y="3997440"/>
            <a:ext cx="2550600" cy="842040"/>
          </a:xfrm>
          <a:prstGeom prst="rect">
            <a:avLst/>
          </a:prstGeom>
          <a:ln>
            <a:noFill/>
          </a:ln>
        </p:spPr>
      </p:pic>
      <p:pic>
        <p:nvPicPr>
          <p:cNvPr id="3" name="Picture 10"/>
          <p:cNvPicPr/>
          <p:nvPr/>
        </p:nvPicPr>
        <p:blipFill>
          <a:blip r:embed="rId15"/>
          <a:stretch/>
        </p:blipFill>
        <p:spPr>
          <a:xfrm>
            <a:off x="8014680" y="4127040"/>
            <a:ext cx="1128960" cy="1015920"/>
          </a:xfrm>
          <a:prstGeom prst="rect">
            <a:avLst/>
          </a:prstGeom>
          <a:ln>
            <a:noFill/>
          </a:ln>
        </p:spPr>
      </p:pic>
      <p:pic>
        <p:nvPicPr>
          <p:cNvPr id="4" name="Picture 11"/>
          <p:cNvPicPr/>
          <p:nvPr/>
        </p:nvPicPr>
        <p:blipFill>
          <a:blip r:embed="rId16"/>
          <a:stretch/>
        </p:blipFill>
        <p:spPr>
          <a:xfrm>
            <a:off x="3132000" y="4062240"/>
            <a:ext cx="3402000" cy="647640"/>
          </a:xfrm>
          <a:prstGeom prst="rect">
            <a:avLst/>
          </a:prstGeom>
          <a:ln>
            <a:noFill/>
          </a:ln>
        </p:spPr>
      </p:pic>
      <p:sp>
        <p:nvSpPr>
          <p:cNvPr id="5"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pt-BR" sz="2100" b="0" strike="noStrike" spc="-1">
                <a:solidFill>
                  <a:srgbClr val="000000"/>
                </a:solidFill>
                <a:uFill>
                  <a:solidFill>
                    <a:srgbClr val="FFFFFF"/>
                  </a:solidFill>
                </a:uFill>
                <a:latin typeface="Calibri"/>
              </a:rPr>
              <a:t>Clique para editar o formato do texto da estrutura de tópicos</a:t>
            </a:r>
          </a:p>
          <a:p>
            <a:pPr marL="864000" lvl="1" indent="-324000">
              <a:buClr>
                <a:srgbClr val="000000"/>
              </a:buClr>
              <a:buSzPct val="75000"/>
              <a:buFont typeface="Symbol" charset="2"/>
              <a:buChar char=""/>
            </a:pPr>
            <a:r>
              <a:rPr lang="pt-BR" sz="1500" b="0" strike="noStrike" spc="-1">
                <a:solidFill>
                  <a:srgbClr val="000000"/>
                </a:solidFill>
                <a:uFill>
                  <a:solidFill>
                    <a:srgbClr val="FFFFFF"/>
                  </a:solidFill>
                </a:uFill>
                <a:latin typeface="Calibri"/>
              </a:rPr>
              <a:t>2.º nível da estrutura de tópicos</a:t>
            </a:r>
          </a:p>
          <a:p>
            <a:pPr marL="1296000" lvl="2" indent="-288000">
              <a:buClr>
                <a:srgbClr val="000000"/>
              </a:buClr>
              <a:buSzPct val="45000"/>
              <a:buFont typeface="Wingdings" charset="2"/>
              <a:buChar char=""/>
            </a:pPr>
            <a:r>
              <a:rPr lang="pt-BR" sz="1350" b="0" strike="noStrike" spc="-1">
                <a:solidFill>
                  <a:srgbClr val="000000"/>
                </a:solidFill>
                <a:uFill>
                  <a:solidFill>
                    <a:srgbClr val="FFFFFF"/>
                  </a:solidFill>
                </a:uFill>
                <a:latin typeface="Calibri"/>
              </a:rPr>
              <a:t>3.º nível da estrutura de tópicos</a:t>
            </a:r>
          </a:p>
          <a:p>
            <a:pPr marL="1728000" lvl="3" indent="-216000">
              <a:buClr>
                <a:srgbClr val="000000"/>
              </a:buClr>
              <a:buSzPct val="75000"/>
              <a:buFont typeface="Symbol" charset="2"/>
              <a:buChar char=""/>
            </a:pPr>
            <a:r>
              <a:rPr lang="pt-BR" sz="1350" b="0" strike="noStrike" spc="-1">
                <a:solidFill>
                  <a:srgbClr val="000000"/>
                </a:solidFill>
                <a:uFill>
                  <a:solidFill>
                    <a:srgbClr val="FFFFFF"/>
                  </a:solidFill>
                </a:uFill>
                <a:latin typeface="Calibri"/>
              </a:rPr>
              <a:t>4.º nível da estrutura de tópicos</a:t>
            </a:r>
          </a:p>
          <a:p>
            <a:pPr marL="2160000" lvl="4" indent="-216000">
              <a:buClr>
                <a:srgbClr val="000000"/>
              </a:buClr>
              <a:buSzPct val="45000"/>
              <a:buFont typeface="Wingdings" charset="2"/>
              <a:buChar char=""/>
            </a:pPr>
            <a:r>
              <a:rPr lang="pt-BR" sz="2000" b="0" strike="noStrike" spc="-1">
                <a:solidFill>
                  <a:srgbClr val="000000"/>
                </a:solidFill>
                <a:uFill>
                  <a:solidFill>
                    <a:srgbClr val="FFFFFF"/>
                  </a:solidFill>
                </a:uFill>
                <a:latin typeface="Calibri"/>
              </a:rPr>
              <a:t>5.º nível da estrutura de tópicos</a:t>
            </a:r>
          </a:p>
          <a:p>
            <a:pPr marL="2592000" lvl="5" indent="-216000">
              <a:buClr>
                <a:srgbClr val="000000"/>
              </a:buClr>
              <a:buSzPct val="45000"/>
              <a:buFont typeface="Wingdings" charset="2"/>
              <a:buChar char=""/>
            </a:pPr>
            <a:r>
              <a:rPr lang="pt-BR" sz="2000" b="0" strike="noStrike" spc="-1">
                <a:solidFill>
                  <a:srgbClr val="000000"/>
                </a:solidFill>
                <a:uFill>
                  <a:solidFill>
                    <a:srgbClr val="FFFFFF"/>
                  </a:solidFill>
                </a:uFill>
                <a:latin typeface="Calibri"/>
              </a:rPr>
              <a:t>6.º nível da estrutura de tópicos</a:t>
            </a:r>
          </a:p>
          <a:p>
            <a:pPr marL="3024000" lvl="6" indent="-216000">
              <a:buClr>
                <a:srgbClr val="000000"/>
              </a:buClr>
              <a:buSzPct val="45000"/>
              <a:buFont typeface="Wingdings" charset="2"/>
              <a:buChar char=""/>
            </a:pPr>
            <a:r>
              <a:rPr lang="pt-BR" sz="2000" b="0" strike="noStrike" spc="-1">
                <a:solidFill>
                  <a:srgbClr val="000000"/>
                </a:solidFill>
                <a:uFill>
                  <a:solidFill>
                    <a:srgbClr val="FFFFFF"/>
                  </a:solidFill>
                </a:uFill>
                <a:latin typeface="Calibri"/>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0" y="178560"/>
            <a:ext cx="8790120" cy="566280"/>
          </a:xfrm>
          <a:prstGeom prst="rect">
            <a:avLst/>
          </a:prstGeom>
        </p:spPr>
        <p:txBody>
          <a:bodyPr anchor="ctr"/>
          <a:lstStyle/>
          <a:p>
            <a:pPr>
              <a:lnSpc>
                <a:spcPct val="100000"/>
              </a:lnSpc>
            </a:pPr>
            <a:r>
              <a:rPr lang="pt-BR" sz="3600" b="0" strike="noStrike" spc="-1">
                <a:solidFill>
                  <a:srgbClr val="FFFFFF"/>
                </a:solidFill>
                <a:uFill>
                  <a:solidFill>
                    <a:srgbClr val="FFFFFF"/>
                  </a:solidFill>
                </a:uFill>
                <a:latin typeface="Calibri Light"/>
              </a:rPr>
              <a:t>Click to edit Master title style</a:t>
            </a:r>
            <a:endParaRPr lang="pt-BR" sz="1800" b="0" strike="noStrike" spc="-1">
              <a:solidFill>
                <a:srgbClr val="000000"/>
              </a:solidFill>
              <a:uFill>
                <a:solidFill>
                  <a:srgbClr val="FFFFFF"/>
                </a:solidFill>
              </a:uFill>
              <a:latin typeface="Calibri"/>
            </a:endParaRPr>
          </a:p>
        </p:txBody>
      </p:sp>
      <p:sp>
        <p:nvSpPr>
          <p:cNvPr id="41" name="CustomShape 2"/>
          <p:cNvSpPr/>
          <p:nvPr/>
        </p:nvSpPr>
        <p:spPr>
          <a:xfrm>
            <a:off x="0" y="4979880"/>
            <a:ext cx="7391160" cy="171360"/>
          </a:xfrm>
          <a:prstGeom prst="rect">
            <a:avLst/>
          </a:prstGeom>
          <a:solidFill>
            <a:srgbClr val="221E7F"/>
          </a:solidFill>
          <a:ln>
            <a:noFill/>
          </a:ln>
        </p:spPr>
        <p:style>
          <a:lnRef idx="1">
            <a:schemeClr val="accent1"/>
          </a:lnRef>
          <a:fillRef idx="3">
            <a:schemeClr val="accent1"/>
          </a:fillRef>
          <a:effectRef idx="2">
            <a:schemeClr val="accent1"/>
          </a:effectRef>
          <a:fontRef idx="minor"/>
        </p:style>
      </p:sp>
      <p:pic>
        <p:nvPicPr>
          <p:cNvPr id="42" name="Picture 12"/>
          <p:cNvPicPr/>
          <p:nvPr/>
        </p:nvPicPr>
        <p:blipFill>
          <a:blip r:embed="rId14"/>
          <a:stretch/>
        </p:blipFill>
        <p:spPr>
          <a:xfrm>
            <a:off x="7365240" y="4977360"/>
            <a:ext cx="913680" cy="173880"/>
          </a:xfrm>
          <a:prstGeom prst="rect">
            <a:avLst/>
          </a:prstGeom>
          <a:ln>
            <a:noFill/>
          </a:ln>
        </p:spPr>
      </p:pic>
      <p:sp>
        <p:nvSpPr>
          <p:cNvPr id="43" name="PlaceHolder 3"/>
          <p:cNvSpPr>
            <a:spLocks noGrp="1"/>
          </p:cNvSpPr>
          <p:nvPr>
            <p:ph type="body"/>
          </p:nvPr>
        </p:nvSpPr>
        <p:spPr>
          <a:xfrm>
            <a:off x="447840" y="1252440"/>
            <a:ext cx="7940160" cy="3263040"/>
          </a:xfrm>
          <a:prstGeom prst="rect">
            <a:avLst/>
          </a:prstGeom>
        </p:spPr>
        <p:txBody>
          <a:bodyPr/>
          <a:lstStyle/>
          <a:p>
            <a:pPr marL="432000" indent="-324000">
              <a:buClr>
                <a:srgbClr val="000000"/>
              </a:buClr>
              <a:buSzPct val="45000"/>
              <a:buFont typeface="Wingdings" charset="2"/>
              <a:buChar char=""/>
            </a:pPr>
            <a:r>
              <a:rPr lang="pt-BR" sz="3200" b="0" strike="noStrike" spc="-1">
                <a:solidFill>
                  <a:srgbClr val="000000"/>
                </a:solidFill>
                <a:uFill>
                  <a:solidFill>
                    <a:srgbClr val="FFFFFF"/>
                  </a:solidFill>
                </a:uFill>
                <a:latin typeface="Calibri"/>
              </a:rPr>
              <a:t>Clique para editar o formato do texto da estrutura de tópicos</a:t>
            </a:r>
          </a:p>
          <a:p>
            <a:pPr marL="864000" lvl="1" indent="-324000">
              <a:buClr>
                <a:srgbClr val="000000"/>
              </a:buClr>
              <a:buSzPct val="75000"/>
              <a:buFont typeface="Symbol" charset="2"/>
              <a:buChar char=""/>
            </a:pPr>
            <a:r>
              <a:rPr lang="pt-BR" sz="3200" b="0" strike="noStrike" spc="-1">
                <a:solidFill>
                  <a:srgbClr val="000000"/>
                </a:solidFill>
                <a:uFill>
                  <a:solidFill>
                    <a:srgbClr val="FFFFFF"/>
                  </a:solidFill>
                </a:uFill>
                <a:latin typeface="Calibri"/>
              </a:rPr>
              <a:t>2.º nível da estrutura de tópicos</a:t>
            </a:r>
          </a:p>
          <a:p>
            <a:pPr marL="1296000" lvl="2" indent="-288000">
              <a:buClr>
                <a:srgbClr val="000000"/>
              </a:buClr>
              <a:buSzPct val="45000"/>
              <a:buFont typeface="Wingdings" charset="2"/>
              <a:buChar char=""/>
            </a:pPr>
            <a:r>
              <a:rPr lang="pt-BR" sz="3200" b="0" strike="noStrike" spc="-1">
                <a:solidFill>
                  <a:srgbClr val="000000"/>
                </a:solidFill>
                <a:uFill>
                  <a:solidFill>
                    <a:srgbClr val="FFFFFF"/>
                  </a:solidFill>
                </a:uFill>
                <a:latin typeface="Calibri"/>
              </a:rPr>
              <a:t>3.º nível da estrutura de tópicos</a:t>
            </a:r>
          </a:p>
          <a:p>
            <a:pPr marL="1728000" lvl="3" indent="-216000">
              <a:buClr>
                <a:srgbClr val="000000"/>
              </a:buClr>
              <a:buSzPct val="75000"/>
              <a:buFont typeface="Symbol" charset="2"/>
              <a:buChar char=""/>
            </a:pPr>
            <a:r>
              <a:rPr lang="pt-BR" sz="3200" b="0" strike="noStrike" spc="-1">
                <a:solidFill>
                  <a:srgbClr val="000000"/>
                </a:solidFill>
                <a:uFill>
                  <a:solidFill>
                    <a:srgbClr val="FFFFFF"/>
                  </a:solidFill>
                </a:uFill>
                <a:latin typeface="Calibri"/>
              </a:rPr>
              <a:t>4.º nível da estrutura de tópicos</a:t>
            </a:r>
          </a:p>
          <a:p>
            <a:pPr marL="2160000" lvl="4" indent="-216000">
              <a:buClr>
                <a:srgbClr val="000000"/>
              </a:buClr>
              <a:buSzPct val="45000"/>
              <a:buFont typeface="Wingdings" charset="2"/>
              <a:buChar char=""/>
            </a:pPr>
            <a:r>
              <a:rPr lang="pt-BR" sz="3200" b="0" strike="noStrike" spc="-1">
                <a:solidFill>
                  <a:srgbClr val="000000"/>
                </a:solidFill>
                <a:uFill>
                  <a:solidFill>
                    <a:srgbClr val="FFFFFF"/>
                  </a:solidFill>
                </a:uFill>
                <a:latin typeface="Calibri"/>
              </a:rPr>
              <a:t>5.º nível da estrutura de tópicos</a:t>
            </a:r>
          </a:p>
          <a:p>
            <a:pPr marL="2592000" lvl="5" indent="-216000">
              <a:buClr>
                <a:srgbClr val="000000"/>
              </a:buClr>
              <a:buSzPct val="45000"/>
              <a:buFont typeface="Wingdings" charset="2"/>
              <a:buChar char=""/>
            </a:pPr>
            <a:r>
              <a:rPr lang="pt-BR" sz="3200" b="0" strike="noStrike" spc="-1">
                <a:solidFill>
                  <a:srgbClr val="000000"/>
                </a:solidFill>
                <a:uFill>
                  <a:solidFill>
                    <a:srgbClr val="FFFFFF"/>
                  </a:solidFill>
                </a:uFill>
                <a:latin typeface="Calibri"/>
              </a:rPr>
              <a:t>6.º nível da estrutura de tópicos</a:t>
            </a:r>
          </a:p>
          <a:p>
            <a:pPr marL="171360" indent="-171000">
              <a:lnSpc>
                <a:spcPct val="100000"/>
              </a:lnSpc>
              <a:buClr>
                <a:srgbClr val="000000"/>
              </a:buClr>
              <a:buFont typeface="Arial"/>
              <a:buChar char="•"/>
            </a:pPr>
            <a:r>
              <a:rPr lang="pt-BR" sz="3200" b="0" strike="noStrike" spc="-1">
                <a:solidFill>
                  <a:srgbClr val="000000"/>
                </a:solidFill>
                <a:uFill>
                  <a:solidFill>
                    <a:srgbClr val="FFFFFF"/>
                  </a:solidFill>
                </a:uFill>
                <a:latin typeface="Calibri"/>
              </a:rPr>
              <a:t>7.º nível da estrutura de tópicosClick to edit Master text styles</a:t>
            </a:r>
          </a:p>
          <a:p>
            <a:pPr marL="514440" lvl="1" indent="-171000">
              <a:lnSpc>
                <a:spcPct val="100000"/>
              </a:lnSpc>
              <a:buClr>
                <a:srgbClr val="000000"/>
              </a:buClr>
              <a:buFont typeface="Arial"/>
              <a:buChar char="•"/>
            </a:pPr>
            <a:r>
              <a:rPr lang="pt-BR" sz="2800" b="0" strike="noStrike" spc="-1">
                <a:solidFill>
                  <a:srgbClr val="000000"/>
                </a:solidFill>
                <a:uFill>
                  <a:solidFill>
                    <a:srgbClr val="FFFFFF"/>
                  </a:solidFill>
                </a:uFill>
                <a:latin typeface="Calibri"/>
              </a:rPr>
              <a:t>Second level</a:t>
            </a:r>
            <a:endParaRPr lang="pt-BR" sz="3200" b="0" strike="noStrike" spc="-1">
              <a:solidFill>
                <a:srgbClr val="000000"/>
              </a:solidFill>
              <a:uFill>
                <a:solidFill>
                  <a:srgbClr val="FFFFFF"/>
                </a:solidFill>
              </a:uFill>
              <a:latin typeface="Calibri"/>
            </a:endParaRPr>
          </a:p>
          <a:p>
            <a:pPr marL="857160" lvl="2" indent="-171000">
              <a:lnSpc>
                <a:spcPct val="100000"/>
              </a:lnSpc>
              <a:buClr>
                <a:srgbClr val="000000"/>
              </a:buClr>
              <a:buFont typeface="Arial"/>
              <a:buChar char="•"/>
            </a:pPr>
            <a:r>
              <a:rPr lang="pt-BR" sz="2000" b="0" strike="noStrike" spc="-1">
                <a:solidFill>
                  <a:srgbClr val="000000"/>
                </a:solidFill>
                <a:uFill>
                  <a:solidFill>
                    <a:srgbClr val="FFFFFF"/>
                  </a:solidFill>
                </a:uFill>
                <a:latin typeface="Calibri"/>
              </a:rPr>
              <a:t>Third level</a:t>
            </a:r>
            <a:endParaRPr lang="pt-BR" sz="3200" b="0" strike="noStrike" spc="-1">
              <a:solidFill>
                <a:srgbClr val="000000"/>
              </a:solidFill>
              <a:uFill>
                <a:solidFill>
                  <a:srgbClr val="FFFFFF"/>
                </a:solidFill>
              </a:uFill>
              <a:latin typeface="Calibri"/>
            </a:endParaRPr>
          </a:p>
          <a:p>
            <a:pPr marL="1200240" lvl="3" indent="-171000">
              <a:lnSpc>
                <a:spcPct val="100000"/>
              </a:lnSpc>
              <a:buClr>
                <a:srgbClr val="000000"/>
              </a:buClr>
              <a:buFont typeface="Arial"/>
              <a:buChar char="•"/>
            </a:pPr>
            <a:r>
              <a:rPr lang="pt-BR" sz="1800" b="0" strike="noStrike" spc="-1">
                <a:solidFill>
                  <a:srgbClr val="000000"/>
                </a:solidFill>
                <a:uFill>
                  <a:solidFill>
                    <a:srgbClr val="FFFFFF"/>
                  </a:solidFill>
                </a:uFill>
                <a:latin typeface="Calibri"/>
              </a:rPr>
              <a:t>Fourth level</a:t>
            </a:r>
            <a:endParaRPr lang="pt-BR" sz="3200" b="0" strike="noStrike" spc="-1">
              <a:solidFill>
                <a:srgbClr val="000000"/>
              </a:solidFill>
              <a:uFill>
                <a:solidFill>
                  <a:srgbClr val="FFFFFF"/>
                </a:solidFill>
              </a:uFill>
              <a:latin typeface="Calibri"/>
            </a:endParaRPr>
          </a:p>
          <a:p>
            <a:pPr marL="1542960" lvl="4" indent="-171000">
              <a:lnSpc>
                <a:spcPct val="100000"/>
              </a:lnSpc>
              <a:buClr>
                <a:srgbClr val="000000"/>
              </a:buClr>
              <a:buFont typeface="Arial"/>
              <a:buChar char="•"/>
            </a:pPr>
            <a:r>
              <a:rPr lang="pt-BR" sz="1800" b="0" strike="noStrike" spc="-1">
                <a:solidFill>
                  <a:srgbClr val="000000"/>
                </a:solidFill>
                <a:uFill>
                  <a:solidFill>
                    <a:srgbClr val="FFFFFF"/>
                  </a:solidFill>
                </a:uFill>
                <a:latin typeface="Calibri"/>
              </a:rPr>
              <a:t>Fifth level</a:t>
            </a:r>
            <a:endParaRPr lang="pt-BR" sz="3200" b="0" strike="noStrike" spc="-1">
              <a:solidFill>
                <a:srgbClr val="000000"/>
              </a:solidFill>
              <a:uFill>
                <a:solidFill>
                  <a:srgbClr val="FFFFFF"/>
                </a:solidFill>
              </a:uFill>
              <a:latin typeface="Calibri"/>
            </a:endParaRPr>
          </a:p>
        </p:txBody>
      </p:sp>
      <p:sp>
        <p:nvSpPr>
          <p:cNvPr id="44" name="CustomShape 4"/>
          <p:cNvSpPr/>
          <p:nvPr/>
        </p:nvSpPr>
        <p:spPr>
          <a:xfrm>
            <a:off x="8031600" y="4961520"/>
            <a:ext cx="1112040" cy="1814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r">
              <a:lnSpc>
                <a:spcPct val="100000"/>
              </a:lnSpc>
            </a:pPr>
            <a:r>
              <a:rPr lang="pt-BR" sz="700" b="0" strike="noStrike" spc="-1">
                <a:solidFill>
                  <a:srgbClr val="2E75B6"/>
                </a:solidFill>
                <a:uFill>
                  <a:solidFill>
                    <a:srgbClr val="FFFFFF"/>
                  </a:solidFill>
                </a:uFill>
                <a:latin typeface="Calibri"/>
              </a:rPr>
              <a:t>Alexandre L’Erario</a:t>
            </a:r>
            <a:endParaRPr lang="pt-BR" sz="1800" b="0" strike="noStrike" spc="-1">
              <a:solidFill>
                <a:srgbClr val="000000"/>
              </a:solidFill>
              <a:uFill>
                <a:solidFill>
                  <a:srgbClr val="FFFFFF"/>
                </a:solidFill>
              </a:uFill>
              <a:latin typeface="Arial"/>
            </a:endParaRPr>
          </a:p>
          <a:p>
            <a:pPr algn="r">
              <a:lnSpc>
                <a:spcPct val="100000"/>
              </a:lnSpc>
            </a:pPr>
            <a:r>
              <a:rPr lang="pt-BR" sz="700" b="0" strike="noStrike" spc="-1">
                <a:solidFill>
                  <a:srgbClr val="2E75B6"/>
                </a:solidFill>
                <a:uFill>
                  <a:solidFill>
                    <a:srgbClr val="FFFFFF"/>
                  </a:solidFill>
                </a:uFill>
                <a:latin typeface="Calibri"/>
              </a:rPr>
              <a:t>alerario@utfpr.edu.br</a:t>
            </a:r>
            <a:endParaRPr lang="pt-BR" sz="1800" b="0" strike="noStrike" spc="-1">
              <a:solidFill>
                <a:srgbClr val="000000"/>
              </a:solidFill>
              <a:uFill>
                <a:solidFill>
                  <a:srgbClr val="FFFFFF"/>
                </a:solidFill>
              </a:uFill>
              <a:latin typeface="Arial"/>
            </a:endParaRPr>
          </a:p>
        </p:txBody>
      </p:sp>
      <p:pic>
        <p:nvPicPr>
          <p:cNvPr id="45" name="Picture 11"/>
          <p:cNvPicPr/>
          <p:nvPr/>
        </p:nvPicPr>
        <p:blipFill>
          <a:blip r:embed="rId15"/>
          <a:stretch/>
        </p:blipFill>
        <p:spPr>
          <a:xfrm>
            <a:off x="1080" y="4828320"/>
            <a:ext cx="459360" cy="41364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1143000" y="1389600"/>
            <a:ext cx="8000640" cy="1242360"/>
          </a:xfrm>
          <a:prstGeom prst="rect">
            <a:avLst/>
          </a:prstGeom>
          <a:solidFill>
            <a:srgbClr val="0F283E"/>
          </a:solidFill>
          <a:ln>
            <a:noFill/>
          </a:ln>
        </p:spPr>
        <p:txBody>
          <a:bodyPr anchor="b"/>
          <a:lstStyle/>
          <a:p>
            <a:pPr algn="ctr">
              <a:lnSpc>
                <a:spcPct val="100000"/>
              </a:lnSpc>
            </a:pPr>
            <a:r>
              <a:rPr lang="pt-BR" sz="4500" b="0" strike="noStrike" spc="-1" dirty="0" err="1">
                <a:solidFill>
                  <a:srgbClr val="FFFFFF"/>
                </a:solidFill>
                <a:uFill>
                  <a:solidFill>
                    <a:srgbClr val="FFFFFF"/>
                  </a:solidFill>
                </a:uFill>
                <a:latin typeface="Calibri Light"/>
              </a:rPr>
              <a:t>Gerência</a:t>
            </a:r>
            <a:r>
              <a:rPr lang="pt-BR" sz="4500" b="0" strike="noStrike" spc="-1" dirty="0">
                <a:solidFill>
                  <a:srgbClr val="FFFFFF"/>
                </a:solidFill>
                <a:uFill>
                  <a:solidFill>
                    <a:srgbClr val="FFFFFF"/>
                  </a:solidFill>
                </a:uFill>
                <a:latin typeface="Calibri Light"/>
              </a:rPr>
              <a:t> de </a:t>
            </a:r>
            <a:r>
              <a:rPr lang="pt-BR" sz="4500" b="0" strike="noStrike" spc="-1" dirty="0" err="1">
                <a:solidFill>
                  <a:srgbClr val="FFFFFF"/>
                </a:solidFill>
                <a:uFill>
                  <a:solidFill>
                    <a:srgbClr val="FFFFFF"/>
                  </a:solidFill>
                </a:uFill>
                <a:latin typeface="Calibri Light"/>
              </a:rPr>
              <a:t>Configuração</a:t>
            </a:r>
            <a:r>
              <a:rPr lang="pt-BR" sz="4500" b="0" strike="noStrike" spc="-1" dirty="0">
                <a:solidFill>
                  <a:srgbClr val="FFFFFF"/>
                </a:solidFill>
                <a:uFill>
                  <a:solidFill>
                    <a:srgbClr val="FFFFFF"/>
                  </a:solidFill>
                </a:uFill>
                <a:latin typeface="Calibri Light"/>
              </a:rPr>
              <a:t>
</a:t>
            </a:r>
            <a:r>
              <a:rPr lang="pt-BR" sz="4500" b="0" strike="noStrike" spc="-1" dirty="0" err="1">
                <a:solidFill>
                  <a:srgbClr val="FFFFFF"/>
                </a:solidFill>
                <a:uFill>
                  <a:solidFill>
                    <a:srgbClr val="FFFFFF"/>
                  </a:solidFill>
                </a:uFill>
                <a:latin typeface="Calibri Light"/>
              </a:rPr>
              <a:t>Baseline</a:t>
            </a:r>
            <a:r>
              <a:rPr lang="pt-BR" sz="4500" b="0" strike="noStrike" spc="-1" dirty="0">
                <a:solidFill>
                  <a:srgbClr val="FFFFFF"/>
                </a:solidFill>
                <a:uFill>
                  <a:solidFill>
                    <a:srgbClr val="FFFFFF"/>
                  </a:solidFill>
                </a:uFill>
                <a:latin typeface="Calibri Light"/>
              </a:rPr>
              <a:t> de Software</a:t>
            </a:r>
            <a:endParaRPr lang="pt-BR" sz="1800" b="0" strike="noStrike" spc="-1" dirty="0">
              <a:solidFill>
                <a:srgbClr val="000000"/>
              </a:solidFill>
              <a:uFill>
                <a:solidFill>
                  <a:srgbClr val="FFFFFF"/>
                </a:solidFill>
              </a:uFill>
              <a:latin typeface="Calibri"/>
            </a:endParaRPr>
          </a:p>
        </p:txBody>
      </p:sp>
      <p:sp>
        <p:nvSpPr>
          <p:cNvPr id="81" name="TextShape 2"/>
          <p:cNvSpPr txBox="1"/>
          <p:nvPr/>
        </p:nvSpPr>
        <p:spPr>
          <a:xfrm>
            <a:off x="1143000" y="2701440"/>
            <a:ext cx="8000640" cy="504720"/>
          </a:xfrm>
          <a:prstGeom prst="rect">
            <a:avLst/>
          </a:prstGeom>
          <a:solidFill>
            <a:srgbClr val="2A75B7"/>
          </a:solidFill>
          <a:ln>
            <a:noFill/>
          </a:ln>
        </p:spPr>
        <p:txBody>
          <a:bodyPr/>
          <a:lstStyle/>
          <a:p>
            <a:pPr algn="ctr">
              <a:lnSpc>
                <a:spcPct val="100000"/>
              </a:lnSpc>
            </a:pPr>
            <a:r>
              <a:rPr lang="pt-BR" sz="1800" b="0" strike="noStrike" spc="-1">
                <a:solidFill>
                  <a:srgbClr val="FFFFFF"/>
                </a:solidFill>
                <a:uFill>
                  <a:solidFill>
                    <a:srgbClr val="FFFFFF"/>
                  </a:solidFill>
                </a:uFill>
                <a:latin typeface="Calibri"/>
              </a:rPr>
              <a:t>Alexandre L’Erario</a:t>
            </a:r>
            <a:endParaRPr lang="pt-BR" sz="3200" b="0" strike="noStrike" spc="-1">
              <a:solidFill>
                <a:srgbClr val="000000"/>
              </a:solidFill>
              <a:uFill>
                <a:solidFill>
                  <a:srgbClr val="FFFFFF"/>
                </a:solidFill>
              </a:uFill>
              <a:latin typeface="Arial"/>
            </a:endParaRPr>
          </a:p>
          <a:p>
            <a:pPr algn="ctr">
              <a:lnSpc>
                <a:spcPct val="100000"/>
              </a:lnSpc>
            </a:pPr>
            <a:r>
              <a:rPr lang="pt-BR" sz="1800" b="0" strike="noStrike" spc="-1">
                <a:solidFill>
                  <a:srgbClr val="FFFFFF"/>
                </a:solidFill>
                <a:uFill>
                  <a:solidFill>
                    <a:srgbClr val="FFFFFF"/>
                  </a:solidFill>
                </a:uFill>
                <a:latin typeface="Calibri"/>
              </a:rPr>
              <a:t>alerario@utfpr.edu.br</a:t>
            </a:r>
            <a:endParaRPr lang="pt-BR"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0" y="178560"/>
            <a:ext cx="8790120" cy="566280"/>
          </a:xfrm>
          <a:prstGeom prst="rect">
            <a:avLst/>
          </a:prstGeom>
          <a:solidFill>
            <a:srgbClr val="2A75B7"/>
          </a:solidFill>
          <a:ln>
            <a:noFill/>
          </a:ln>
        </p:spPr>
        <p:txBody>
          <a:bodyPr anchor="ctr"/>
          <a:lstStyle/>
          <a:p>
            <a:pPr>
              <a:lnSpc>
                <a:spcPct val="100000"/>
              </a:lnSpc>
            </a:pPr>
            <a:r>
              <a:rPr lang="pt-BR" sz="3600" b="0" strike="noStrike" spc="-1">
                <a:solidFill>
                  <a:srgbClr val="FFFFFF"/>
                </a:solidFill>
                <a:uFill>
                  <a:solidFill>
                    <a:srgbClr val="FFFFFF"/>
                  </a:solidFill>
                </a:uFill>
                <a:latin typeface="Calibri Light"/>
              </a:rPr>
              <a:t>Definição de baseline</a:t>
            </a:r>
            <a:endParaRPr lang="pt-BR" sz="1800" b="0" strike="noStrike" spc="-1">
              <a:solidFill>
                <a:srgbClr val="000000"/>
              </a:solidFill>
              <a:uFill>
                <a:solidFill>
                  <a:srgbClr val="FFFFFF"/>
                </a:solidFill>
              </a:uFill>
              <a:latin typeface="Calibri"/>
            </a:endParaRPr>
          </a:p>
        </p:txBody>
      </p:sp>
      <p:sp>
        <p:nvSpPr>
          <p:cNvPr id="83" name="TextShape 2"/>
          <p:cNvSpPr txBox="1"/>
          <p:nvPr/>
        </p:nvSpPr>
        <p:spPr>
          <a:xfrm>
            <a:off x="447840" y="1252440"/>
            <a:ext cx="7940160" cy="3263040"/>
          </a:xfrm>
          <a:prstGeom prst="rect">
            <a:avLst/>
          </a:prstGeom>
          <a:noFill/>
          <a:ln>
            <a:noFill/>
          </a:ln>
        </p:spPr>
        <p:txBody>
          <a:bodyPr/>
          <a:lstStyle/>
          <a:p>
            <a:pPr>
              <a:lnSpc>
                <a:spcPct val="100000"/>
              </a:lnSpc>
            </a:pPr>
            <a:r>
              <a:rPr lang="pt-BR" sz="2800" b="0" strike="noStrike" spc="-1">
                <a:solidFill>
                  <a:srgbClr val="000000"/>
                </a:solidFill>
                <a:uFill>
                  <a:solidFill>
                    <a:srgbClr val="FFFFFF"/>
                  </a:solidFill>
                </a:uFill>
                <a:latin typeface="Calibri"/>
              </a:rPr>
              <a:t>
</a:t>
            </a:r>
            <a:r>
              <a:rPr lang="pt-BR" sz="2800" b="0" i="1" strike="noStrike" spc="-1">
                <a:solidFill>
                  <a:srgbClr val="000000"/>
                </a:solidFill>
                <a:uFill>
                  <a:solidFill>
                    <a:srgbClr val="FFFFFF"/>
                  </a:solidFill>
                </a:uFill>
                <a:latin typeface="Calibri"/>
              </a:rPr>
              <a:t>a specification or product that has been formally reviewed and agreed upon, that thereafter serves as the basis for further development, and that can be changed only through formal change control procedures </a:t>
            </a:r>
            <a:endParaRPr lang="pt-BR" sz="2100" b="0" strike="noStrike" spc="-1">
              <a:solidFill>
                <a:srgbClr val="000000"/>
              </a:solidFill>
              <a:uFill>
                <a:solidFill>
                  <a:srgbClr val="FFFFFF"/>
                </a:solidFill>
              </a:uFill>
              <a:latin typeface="Calibri"/>
            </a:endParaRPr>
          </a:p>
          <a:p>
            <a:pPr marL="514440" lvl="1" indent="-171000">
              <a:lnSpc>
                <a:spcPct val="100000"/>
              </a:lnSpc>
              <a:buClr>
                <a:srgbClr val="000000"/>
              </a:buClr>
              <a:buFont typeface="Arial"/>
              <a:buChar char="•"/>
            </a:pPr>
            <a:r>
              <a:rPr lang="pt-BR" sz="2600" b="0" strike="noStrike" spc="-1">
                <a:solidFill>
                  <a:srgbClr val="000000"/>
                </a:solidFill>
                <a:uFill>
                  <a:solidFill>
                    <a:srgbClr val="FFFFFF"/>
                  </a:solidFill>
                </a:uFill>
                <a:latin typeface="Calibri"/>
              </a:rPr>
              <a:t>[IEEE 610 Standard Computer Dictionary] </a:t>
            </a:r>
            <a:endParaRPr lang="pt-BR" sz="1500" b="0" strike="noStrike" spc="-1">
              <a:solidFill>
                <a:srgbClr val="000000"/>
              </a:solidFill>
              <a:uFill>
                <a:solidFill>
                  <a:srgbClr val="FFFFFF"/>
                </a:solidFill>
              </a:uFill>
              <a:latin typeface="Calibri"/>
            </a:endParaRPr>
          </a:p>
          <a:p>
            <a:pPr>
              <a:lnSpc>
                <a:spcPct val="100000"/>
              </a:lnSpc>
            </a:pPr>
            <a:endParaRPr lang="pt-BR" sz="21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0" y="178560"/>
            <a:ext cx="8790120" cy="566280"/>
          </a:xfrm>
          <a:prstGeom prst="rect">
            <a:avLst/>
          </a:prstGeom>
          <a:solidFill>
            <a:srgbClr val="2A75B7"/>
          </a:solidFill>
          <a:ln>
            <a:noFill/>
          </a:ln>
        </p:spPr>
        <p:txBody>
          <a:bodyPr anchor="ctr"/>
          <a:lstStyle/>
          <a:p>
            <a:pPr>
              <a:lnSpc>
                <a:spcPct val="100000"/>
              </a:lnSpc>
            </a:pPr>
            <a:r>
              <a:rPr lang="pt-BR" sz="3600" b="0" strike="noStrike" spc="-1">
                <a:solidFill>
                  <a:srgbClr val="FFFFFF"/>
                </a:solidFill>
                <a:uFill>
                  <a:solidFill>
                    <a:srgbClr val="FFFFFF"/>
                  </a:solidFill>
                </a:uFill>
                <a:latin typeface="Calibri Light"/>
              </a:rPr>
              <a:t>Características do baseline</a:t>
            </a:r>
            <a:endParaRPr lang="pt-BR" sz="1800" b="0" strike="noStrike" spc="-1">
              <a:solidFill>
                <a:srgbClr val="000000"/>
              </a:solidFill>
              <a:uFill>
                <a:solidFill>
                  <a:srgbClr val="FFFFFF"/>
                </a:solidFill>
              </a:uFill>
              <a:latin typeface="Calibri"/>
            </a:endParaRPr>
          </a:p>
        </p:txBody>
      </p:sp>
      <p:sp>
        <p:nvSpPr>
          <p:cNvPr id="85" name="TextShape 2"/>
          <p:cNvSpPr txBox="1"/>
          <p:nvPr/>
        </p:nvSpPr>
        <p:spPr>
          <a:xfrm>
            <a:off x="447840" y="1252440"/>
            <a:ext cx="7940160" cy="3263040"/>
          </a:xfrm>
          <a:prstGeom prst="rect">
            <a:avLst/>
          </a:prstGeom>
          <a:noFill/>
          <a:ln>
            <a:noFill/>
          </a:ln>
        </p:spPr>
        <p:txBody>
          <a:bodyPr/>
          <a:lstStyle/>
          <a:p>
            <a:pPr marL="171360" indent="-171000">
              <a:lnSpc>
                <a:spcPct val="100000"/>
              </a:lnSpc>
              <a:buClr>
                <a:srgbClr val="000000"/>
              </a:buClr>
              <a:buFont typeface="Arial"/>
              <a:buChar char="•"/>
            </a:pPr>
            <a:r>
              <a:rPr lang="pt-BR" sz="3200" b="0" strike="noStrike" spc="-1">
                <a:solidFill>
                  <a:srgbClr val="000000"/>
                </a:solidFill>
                <a:uFill>
                  <a:solidFill>
                    <a:srgbClr val="FFFFFF"/>
                  </a:solidFill>
                </a:uFill>
                <a:latin typeface="Calibri"/>
              </a:rPr>
              <a:t>É o alicerce do software</a:t>
            </a:r>
            <a:endParaRPr lang="pt-BR" sz="2100" b="0" strike="noStrike" spc="-1">
              <a:solidFill>
                <a:srgbClr val="000000"/>
              </a:solidFill>
              <a:uFill>
                <a:solidFill>
                  <a:srgbClr val="FFFFFF"/>
                </a:solidFill>
              </a:uFill>
              <a:latin typeface="Calibri"/>
            </a:endParaRPr>
          </a:p>
          <a:p>
            <a:pPr marL="171360" indent="-171000">
              <a:lnSpc>
                <a:spcPct val="100000"/>
              </a:lnSpc>
              <a:buClr>
                <a:srgbClr val="000000"/>
              </a:buClr>
              <a:buFont typeface="Arial"/>
              <a:buChar char="•"/>
            </a:pPr>
            <a:r>
              <a:rPr lang="pt-BR" sz="3200" b="0" strike="noStrike" spc="-1">
                <a:solidFill>
                  <a:srgbClr val="000000"/>
                </a:solidFill>
                <a:uFill>
                  <a:solidFill>
                    <a:srgbClr val="FFFFFF"/>
                  </a:solidFill>
                </a:uFill>
                <a:latin typeface="Calibri"/>
              </a:rPr>
              <a:t>Toda evolução do software é implantado sobre ele</a:t>
            </a:r>
            <a:endParaRPr lang="pt-BR" sz="2100" b="0" strike="noStrike" spc="-1">
              <a:solidFill>
                <a:srgbClr val="000000"/>
              </a:solidFill>
              <a:uFill>
                <a:solidFill>
                  <a:srgbClr val="FFFFFF"/>
                </a:solidFill>
              </a:uFill>
              <a:latin typeface="Calibri"/>
            </a:endParaRPr>
          </a:p>
          <a:p>
            <a:pPr marL="171360" indent="-171000">
              <a:lnSpc>
                <a:spcPct val="100000"/>
              </a:lnSpc>
              <a:buClr>
                <a:srgbClr val="000000"/>
              </a:buClr>
              <a:buFont typeface="Arial"/>
              <a:buChar char="•"/>
            </a:pPr>
            <a:r>
              <a:rPr lang="pt-BR" sz="3200" b="0" strike="noStrike" spc="-1">
                <a:solidFill>
                  <a:srgbClr val="000000"/>
                </a:solidFill>
                <a:uFill>
                  <a:solidFill>
                    <a:srgbClr val="FFFFFF"/>
                  </a:solidFill>
                </a:uFill>
                <a:latin typeface="Calibri"/>
              </a:rPr>
              <a:t>Pode incorporar:</a:t>
            </a:r>
            <a:endParaRPr lang="pt-BR" sz="2100" b="0" strike="noStrike" spc="-1">
              <a:solidFill>
                <a:srgbClr val="000000"/>
              </a:solidFill>
              <a:uFill>
                <a:solidFill>
                  <a:srgbClr val="FFFFFF"/>
                </a:solidFill>
              </a:uFill>
              <a:latin typeface="Calibri"/>
            </a:endParaRPr>
          </a:p>
          <a:p>
            <a:pPr marL="514440" lvl="1" indent="-171000">
              <a:lnSpc>
                <a:spcPct val="100000"/>
              </a:lnSpc>
              <a:buClr>
                <a:srgbClr val="000000"/>
              </a:buClr>
              <a:buFont typeface="Arial"/>
              <a:buChar char="•"/>
            </a:pPr>
            <a:r>
              <a:rPr lang="pt-BR" sz="2800" b="0" strike="noStrike" spc="-1">
                <a:solidFill>
                  <a:srgbClr val="000000"/>
                </a:solidFill>
                <a:uFill>
                  <a:solidFill>
                    <a:srgbClr val="FFFFFF"/>
                  </a:solidFill>
                </a:uFill>
                <a:latin typeface="Calibri"/>
              </a:rPr>
              <a:t>Bibliotecas de terceiros</a:t>
            </a:r>
            <a:endParaRPr lang="pt-BR" sz="1500" b="0" strike="noStrike" spc="-1">
              <a:solidFill>
                <a:srgbClr val="000000"/>
              </a:solidFill>
              <a:uFill>
                <a:solidFill>
                  <a:srgbClr val="FFFFFF"/>
                </a:solidFill>
              </a:uFill>
              <a:latin typeface="Calibri"/>
            </a:endParaRPr>
          </a:p>
          <a:p>
            <a:pPr marL="514440" lvl="1" indent="-171000">
              <a:lnSpc>
                <a:spcPct val="100000"/>
              </a:lnSpc>
              <a:buClr>
                <a:srgbClr val="000000"/>
              </a:buClr>
              <a:buFont typeface="Arial"/>
              <a:buChar char="•"/>
            </a:pPr>
            <a:r>
              <a:rPr lang="pt-BR" sz="2800" b="0" strike="noStrike" spc="-1">
                <a:solidFill>
                  <a:srgbClr val="000000"/>
                </a:solidFill>
                <a:uFill>
                  <a:solidFill>
                    <a:srgbClr val="FFFFFF"/>
                  </a:solidFill>
                </a:uFill>
                <a:latin typeface="Calibri"/>
              </a:rPr>
              <a:t>Frameworks</a:t>
            </a:r>
            <a:endParaRPr lang="pt-BR" sz="1500" b="0" strike="noStrike" spc="-1">
              <a:solidFill>
                <a:srgbClr val="000000"/>
              </a:solidFill>
              <a:uFill>
                <a:solidFill>
                  <a:srgbClr val="FFFFFF"/>
                </a:solidFill>
              </a:uFill>
              <a:latin typeface="Calibri"/>
            </a:endParaRPr>
          </a:p>
          <a:p>
            <a:pPr marL="514440" lvl="1" indent="-171000">
              <a:lnSpc>
                <a:spcPct val="100000"/>
              </a:lnSpc>
              <a:buClr>
                <a:srgbClr val="000000"/>
              </a:buClr>
              <a:buFont typeface="Arial"/>
              <a:buChar char="•"/>
            </a:pPr>
            <a:r>
              <a:rPr lang="pt-BR" sz="2800" b="0" strike="noStrike" spc="-1">
                <a:solidFill>
                  <a:srgbClr val="000000"/>
                </a:solidFill>
                <a:uFill>
                  <a:solidFill>
                    <a:srgbClr val="FFFFFF"/>
                  </a:solidFill>
                </a:uFill>
                <a:latin typeface="Calibri"/>
              </a:rPr>
              <a:t>Middlewares</a:t>
            </a:r>
            <a:endParaRPr lang="pt-BR" sz="15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0" y="178560"/>
            <a:ext cx="8790120" cy="566280"/>
          </a:xfrm>
          <a:prstGeom prst="rect">
            <a:avLst/>
          </a:prstGeom>
          <a:solidFill>
            <a:srgbClr val="2A75B7"/>
          </a:solidFill>
          <a:ln>
            <a:noFill/>
          </a:ln>
        </p:spPr>
        <p:txBody>
          <a:bodyPr anchor="ctr"/>
          <a:lstStyle/>
          <a:p>
            <a:pPr>
              <a:lnSpc>
                <a:spcPct val="100000"/>
              </a:lnSpc>
            </a:pPr>
            <a:r>
              <a:rPr lang="pt-BR" sz="3600" b="0" strike="noStrike" spc="-1">
                <a:solidFill>
                  <a:srgbClr val="FFFFFF"/>
                </a:solidFill>
                <a:uFill>
                  <a:solidFill>
                    <a:srgbClr val="FFFFFF"/>
                  </a:solidFill>
                </a:uFill>
                <a:latin typeface="Calibri Light"/>
              </a:rPr>
              <a:t>Baseline: evolução de software</a:t>
            </a:r>
            <a:endParaRPr lang="pt-BR" sz="1800" b="0" strike="noStrike" spc="-1">
              <a:solidFill>
                <a:srgbClr val="000000"/>
              </a:solidFill>
              <a:uFill>
                <a:solidFill>
                  <a:srgbClr val="FFFFFF"/>
                </a:solidFill>
              </a:uFill>
              <a:latin typeface="Calibri"/>
            </a:endParaRPr>
          </a:p>
        </p:txBody>
      </p:sp>
      <p:sp>
        <p:nvSpPr>
          <p:cNvPr id="87" name="TextShape 2"/>
          <p:cNvSpPr txBox="1"/>
          <p:nvPr/>
        </p:nvSpPr>
        <p:spPr>
          <a:xfrm>
            <a:off x="216000" y="1056960"/>
            <a:ext cx="7940160" cy="3263040"/>
          </a:xfrm>
          <a:prstGeom prst="rect">
            <a:avLst/>
          </a:prstGeom>
          <a:noFill/>
          <a:ln>
            <a:noFill/>
          </a:ln>
        </p:spPr>
        <p:txBody>
          <a:bodyPr/>
          <a:lstStyle/>
          <a:p>
            <a:pPr marL="171360" indent="-171000">
              <a:lnSpc>
                <a:spcPct val="100000"/>
              </a:lnSpc>
              <a:buClr>
                <a:srgbClr val="000000"/>
              </a:buClr>
              <a:buFont typeface="Arial"/>
              <a:buChar char="•"/>
            </a:pPr>
            <a:r>
              <a:rPr lang="pt-BR" sz="2600" b="0" strike="noStrike" spc="-1">
                <a:solidFill>
                  <a:srgbClr val="000000"/>
                </a:solidFill>
                <a:uFill>
                  <a:solidFill>
                    <a:srgbClr val="FFFFFF"/>
                  </a:solidFill>
                </a:uFill>
                <a:latin typeface="Calibri"/>
              </a:rPr>
              <a:t>Baseline precisa ser instável, entretanto:</a:t>
            </a:r>
            <a:endParaRPr lang="pt-BR" sz="2100" b="0" strike="noStrike" spc="-1">
              <a:solidFill>
                <a:srgbClr val="000000"/>
              </a:solidFill>
              <a:uFill>
                <a:solidFill>
                  <a:srgbClr val="FFFFFF"/>
                </a:solidFill>
              </a:uFill>
              <a:latin typeface="Calibri"/>
            </a:endParaRPr>
          </a:p>
          <a:p>
            <a:pPr marL="514440" lvl="1" indent="-171000">
              <a:lnSpc>
                <a:spcPct val="100000"/>
              </a:lnSpc>
              <a:buClr>
                <a:srgbClr val="000000"/>
              </a:buClr>
              <a:buFont typeface="Arial"/>
              <a:buChar char="•"/>
            </a:pPr>
            <a:r>
              <a:rPr lang="pt-BR" sz="2400" b="0" strike="noStrike" spc="-1">
                <a:solidFill>
                  <a:srgbClr val="000000"/>
                </a:solidFill>
                <a:uFill>
                  <a:solidFill>
                    <a:srgbClr val="FFFFFF"/>
                  </a:solidFill>
                </a:uFill>
                <a:latin typeface="Calibri"/>
              </a:rPr>
              <a:t>Nem sempre é possível estabilizar totalmente o baseline para um mesmo produto de software</a:t>
            </a:r>
            <a:endParaRPr lang="pt-BR" sz="1500" b="0" strike="noStrike" spc="-1">
              <a:solidFill>
                <a:srgbClr val="000000"/>
              </a:solidFill>
              <a:uFill>
                <a:solidFill>
                  <a:srgbClr val="FFFFFF"/>
                </a:solidFill>
              </a:uFill>
              <a:latin typeface="Calibri"/>
            </a:endParaRPr>
          </a:p>
          <a:p>
            <a:pPr marL="514440" lvl="1" indent="-171000">
              <a:lnSpc>
                <a:spcPct val="100000"/>
              </a:lnSpc>
              <a:buClr>
                <a:srgbClr val="000000"/>
              </a:buClr>
              <a:buFont typeface="Arial"/>
              <a:buChar char="•"/>
            </a:pPr>
            <a:r>
              <a:rPr lang="pt-BR" sz="2400" b="0" strike="noStrike" spc="-1">
                <a:solidFill>
                  <a:srgbClr val="000000"/>
                </a:solidFill>
                <a:uFill>
                  <a:solidFill>
                    <a:srgbClr val="FFFFFF"/>
                  </a:solidFill>
                </a:uFill>
                <a:latin typeface="Calibri"/>
              </a:rPr>
              <a:t>Novos requisitos arquitetônicos são frequentes, atualmente!</a:t>
            </a:r>
            <a:endParaRPr lang="pt-BR" sz="1500" b="0" strike="noStrike" spc="-1">
              <a:solidFill>
                <a:srgbClr val="000000"/>
              </a:solidFill>
              <a:uFill>
                <a:solidFill>
                  <a:srgbClr val="FFFFFF"/>
                </a:solidFill>
              </a:uFill>
              <a:latin typeface="Calibri"/>
            </a:endParaRPr>
          </a:p>
          <a:p>
            <a:pPr marL="514440" lvl="1" indent="-171000">
              <a:lnSpc>
                <a:spcPct val="100000"/>
              </a:lnSpc>
              <a:buClr>
                <a:srgbClr val="000000"/>
              </a:buClr>
              <a:buFont typeface="Arial"/>
              <a:buChar char="•"/>
            </a:pPr>
            <a:r>
              <a:rPr lang="pt-BR" sz="2400" b="0" strike="noStrike" spc="-1">
                <a:solidFill>
                  <a:srgbClr val="000000"/>
                </a:solidFill>
                <a:uFill>
                  <a:solidFill>
                    <a:srgbClr val="FFFFFF"/>
                  </a:solidFill>
                </a:uFill>
                <a:latin typeface="Calibri"/>
              </a:rPr>
              <a:t>Se todo requisito arquitetônico ingressar no baseline, criamos um </a:t>
            </a:r>
            <a:r>
              <a:rPr lang="pt-BR" sz="2400" b="1" strike="noStrike" spc="-1">
                <a:solidFill>
                  <a:srgbClr val="000000"/>
                </a:solidFill>
                <a:uFill>
                  <a:solidFill>
                    <a:srgbClr val="FFFFFF"/>
                  </a:solidFill>
                </a:uFill>
                <a:latin typeface="Calibri"/>
              </a:rPr>
              <a:t>“Frankenstein!”</a:t>
            </a:r>
            <a:endParaRPr lang="pt-BR" sz="1500" b="0" strike="noStrike" spc="-1">
              <a:solidFill>
                <a:srgbClr val="000000"/>
              </a:solidFill>
              <a:uFill>
                <a:solidFill>
                  <a:srgbClr val="FFFFFF"/>
                </a:solidFill>
              </a:uFill>
              <a:latin typeface="Calibri"/>
            </a:endParaRPr>
          </a:p>
        </p:txBody>
      </p:sp>
      <p:pic>
        <p:nvPicPr>
          <p:cNvPr id="88" name="Picture 3"/>
          <p:cNvPicPr/>
          <p:nvPr/>
        </p:nvPicPr>
        <p:blipFill>
          <a:blip r:embed="rId2"/>
          <a:stretch/>
        </p:blipFill>
        <p:spPr>
          <a:xfrm>
            <a:off x="6804360" y="3939840"/>
            <a:ext cx="811080" cy="935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0" y="178560"/>
            <a:ext cx="8790120" cy="566280"/>
          </a:xfrm>
          <a:prstGeom prst="rect">
            <a:avLst/>
          </a:prstGeom>
          <a:solidFill>
            <a:srgbClr val="2A75B7"/>
          </a:solidFill>
          <a:ln>
            <a:noFill/>
          </a:ln>
        </p:spPr>
        <p:txBody>
          <a:bodyPr anchor="ctr"/>
          <a:lstStyle/>
          <a:p>
            <a:pPr>
              <a:lnSpc>
                <a:spcPct val="100000"/>
              </a:lnSpc>
            </a:pPr>
            <a:r>
              <a:rPr lang="pt-BR" sz="3600" b="0" strike="noStrike" spc="-1">
                <a:solidFill>
                  <a:srgbClr val="FFFFFF"/>
                </a:solidFill>
                <a:uFill>
                  <a:solidFill>
                    <a:srgbClr val="FFFFFF"/>
                  </a:solidFill>
                </a:uFill>
                <a:latin typeface="Calibri Light"/>
              </a:rPr>
              <a:t>Item de configuração: Baseline</a:t>
            </a:r>
            <a:endParaRPr lang="pt-BR" sz="1800" b="0" strike="noStrike" spc="-1">
              <a:solidFill>
                <a:srgbClr val="000000"/>
              </a:solidFill>
              <a:uFill>
                <a:solidFill>
                  <a:srgbClr val="FFFFFF"/>
                </a:solidFill>
              </a:uFill>
              <a:latin typeface="Calibri"/>
            </a:endParaRPr>
          </a:p>
        </p:txBody>
      </p:sp>
      <p:sp>
        <p:nvSpPr>
          <p:cNvPr id="90" name="TextShape 2"/>
          <p:cNvSpPr txBox="1"/>
          <p:nvPr/>
        </p:nvSpPr>
        <p:spPr>
          <a:xfrm>
            <a:off x="447840" y="1252440"/>
            <a:ext cx="7940160" cy="3263040"/>
          </a:xfrm>
          <a:prstGeom prst="rect">
            <a:avLst/>
          </a:prstGeom>
          <a:noFill/>
          <a:ln>
            <a:noFill/>
          </a:ln>
        </p:spPr>
        <p:txBody>
          <a:bodyPr/>
          <a:lstStyle/>
          <a:p>
            <a:pPr marL="171360" indent="-171000">
              <a:lnSpc>
                <a:spcPct val="100000"/>
              </a:lnSpc>
              <a:buClr>
                <a:srgbClr val="000000"/>
              </a:buClr>
              <a:buFont typeface="Arial"/>
              <a:buChar char="•"/>
            </a:pPr>
            <a:r>
              <a:rPr lang="pt-BR" sz="2400" b="0" strike="noStrike" spc="-1" dirty="0" err="1">
                <a:solidFill>
                  <a:srgbClr val="000000"/>
                </a:solidFill>
                <a:uFill>
                  <a:solidFill>
                    <a:srgbClr val="FFFFFF"/>
                  </a:solidFill>
                </a:uFill>
                <a:latin typeface="Calibri"/>
              </a:rPr>
              <a:t>Baseline</a:t>
            </a:r>
            <a:r>
              <a:rPr lang="pt-BR" sz="2400" b="0" strike="noStrike" spc="-1" dirty="0">
                <a:solidFill>
                  <a:srgbClr val="000000"/>
                </a:solidFill>
                <a:uFill>
                  <a:solidFill>
                    <a:srgbClr val="FFFFFF"/>
                  </a:solidFill>
                </a:uFill>
                <a:latin typeface="Calibri"/>
              </a:rPr>
              <a:t> é um padrão básico para trabalhos subsequentes</a:t>
            </a:r>
            <a:endParaRPr lang="pt-BR" b="0" strike="noStrike" spc="-1" dirty="0">
              <a:solidFill>
                <a:srgbClr val="000000"/>
              </a:solidFill>
              <a:uFill>
                <a:solidFill>
                  <a:srgbClr val="FFFFFF"/>
                </a:solidFill>
              </a:uFill>
              <a:latin typeface="Calibri"/>
            </a:endParaRPr>
          </a:p>
          <a:p>
            <a:pPr marL="171360" indent="-171000">
              <a:lnSpc>
                <a:spcPct val="100000"/>
              </a:lnSpc>
              <a:buClr>
                <a:srgbClr val="000000"/>
              </a:buClr>
              <a:buFont typeface="Arial"/>
              <a:buChar char="•"/>
            </a:pPr>
            <a:r>
              <a:rPr lang="pt-BR" sz="2400" b="0" strike="noStrike" spc="-1" dirty="0">
                <a:solidFill>
                  <a:srgbClr val="000000"/>
                </a:solidFill>
                <a:uFill>
                  <a:solidFill>
                    <a:srgbClr val="FFFFFF"/>
                  </a:solidFill>
                </a:uFill>
                <a:latin typeface="Calibri"/>
              </a:rPr>
              <a:t>Um  produto/subproduto que foi revisado e aceito </a:t>
            </a:r>
            <a:endParaRPr lang="pt-BR" b="0" strike="noStrike" spc="-1" dirty="0">
              <a:solidFill>
                <a:srgbClr val="000000"/>
              </a:solidFill>
              <a:uFill>
                <a:solidFill>
                  <a:srgbClr val="FFFFFF"/>
                </a:solidFill>
              </a:uFill>
              <a:latin typeface="Calibri"/>
            </a:endParaRPr>
          </a:p>
          <a:p>
            <a:pPr marL="514440" lvl="1" indent="-171000">
              <a:lnSpc>
                <a:spcPct val="100000"/>
              </a:lnSpc>
              <a:buClr>
                <a:srgbClr val="000000"/>
              </a:buClr>
              <a:buFont typeface="Arial"/>
              <a:buChar char="•"/>
            </a:pPr>
            <a:r>
              <a:rPr lang="pt-BR" sz="2000" b="0" strike="noStrike" spc="-1" dirty="0">
                <a:solidFill>
                  <a:srgbClr val="000000"/>
                </a:solidFill>
                <a:uFill>
                  <a:solidFill>
                    <a:srgbClr val="FFFFFF"/>
                  </a:solidFill>
                </a:uFill>
                <a:latin typeface="Calibri"/>
              </a:rPr>
              <a:t>Um conjunto completo que serve:</a:t>
            </a:r>
            <a:endParaRPr lang="pt-BR" sz="1200" b="0" strike="noStrike" spc="-1" dirty="0">
              <a:solidFill>
                <a:srgbClr val="000000"/>
              </a:solidFill>
              <a:uFill>
                <a:solidFill>
                  <a:srgbClr val="FFFFFF"/>
                </a:solidFill>
              </a:uFill>
              <a:latin typeface="Calibri"/>
            </a:endParaRPr>
          </a:p>
          <a:p>
            <a:pPr marL="857160" lvl="2" indent="-171000">
              <a:lnSpc>
                <a:spcPct val="100000"/>
              </a:lnSpc>
              <a:buClr>
                <a:srgbClr val="000000"/>
              </a:buClr>
              <a:buFont typeface="Arial"/>
              <a:buChar char="•"/>
            </a:pPr>
            <a:r>
              <a:rPr lang="pt-BR" sz="1600" b="0" strike="noStrike" spc="-1" dirty="0">
                <a:solidFill>
                  <a:srgbClr val="000000"/>
                </a:solidFill>
                <a:uFill>
                  <a:solidFill>
                    <a:srgbClr val="FFFFFF"/>
                  </a:solidFill>
                </a:uFill>
                <a:latin typeface="Calibri"/>
              </a:rPr>
              <a:t>como base para a continuação do projeto</a:t>
            </a:r>
            <a:endParaRPr lang="pt-BR" sz="1100" b="0" strike="noStrike" spc="-1" dirty="0">
              <a:solidFill>
                <a:srgbClr val="000000"/>
              </a:solidFill>
              <a:uFill>
                <a:solidFill>
                  <a:srgbClr val="FFFFFF"/>
                </a:solidFill>
              </a:uFill>
              <a:latin typeface="Calibri"/>
            </a:endParaRPr>
          </a:p>
          <a:p>
            <a:pPr marL="857160" lvl="2" indent="-171000">
              <a:lnSpc>
                <a:spcPct val="100000"/>
              </a:lnSpc>
              <a:buClr>
                <a:srgbClr val="000000"/>
              </a:buClr>
              <a:buFont typeface="Arial"/>
              <a:buChar char="•"/>
            </a:pPr>
            <a:r>
              <a:rPr lang="pt-BR" sz="1600" b="0" strike="noStrike" spc="-1" dirty="0">
                <a:solidFill>
                  <a:srgbClr val="000000"/>
                </a:solidFill>
                <a:uFill>
                  <a:solidFill>
                    <a:srgbClr val="FFFFFF"/>
                  </a:solidFill>
                </a:uFill>
                <a:latin typeface="Calibri"/>
              </a:rPr>
              <a:t>como base para a criação de novos projetos</a:t>
            </a:r>
            <a:endParaRPr lang="pt-BR" sz="1100" b="0" strike="noStrike" spc="-1" dirty="0">
              <a:solidFill>
                <a:srgbClr val="000000"/>
              </a:solidFill>
              <a:uFill>
                <a:solidFill>
                  <a:srgbClr val="FFFFFF"/>
                </a:solidFill>
              </a:uFill>
              <a:latin typeface="Calibri"/>
            </a:endParaRPr>
          </a:p>
          <a:p>
            <a:pPr>
              <a:lnSpc>
                <a:spcPct val="100000"/>
              </a:lnSpc>
            </a:pPr>
            <a:endParaRPr lang="pt-BR" b="0" strike="noStrike" spc="-1" dirty="0">
              <a:solidFill>
                <a:srgbClr val="000000"/>
              </a:solidFill>
              <a:uFill>
                <a:solidFill>
                  <a:srgbClr val="FFFFFF"/>
                </a:solidFill>
              </a:uFill>
              <a:latin typeface="Calibri"/>
            </a:endParaRPr>
          </a:p>
          <a:p>
            <a:pPr marL="171360" indent="-171000">
              <a:lnSpc>
                <a:spcPct val="100000"/>
              </a:lnSpc>
              <a:buClr>
                <a:srgbClr val="000000"/>
              </a:buClr>
              <a:buFont typeface="Arial"/>
              <a:buChar char="•"/>
            </a:pPr>
            <a:r>
              <a:rPr lang="pt-BR" sz="2400" b="0" strike="noStrike" spc="-1" dirty="0">
                <a:solidFill>
                  <a:srgbClr val="000000"/>
                </a:solidFill>
                <a:uFill>
                  <a:solidFill>
                    <a:srgbClr val="FFFFFF"/>
                  </a:solidFill>
                </a:uFill>
                <a:latin typeface="Calibri"/>
              </a:rPr>
              <a:t>O controle de versões do </a:t>
            </a:r>
            <a:r>
              <a:rPr lang="pt-BR" sz="2400" b="0" strike="noStrike" spc="-1" dirty="0" err="1">
                <a:solidFill>
                  <a:srgbClr val="000000"/>
                </a:solidFill>
                <a:uFill>
                  <a:solidFill>
                    <a:srgbClr val="FFFFFF"/>
                  </a:solidFill>
                </a:uFill>
                <a:latin typeface="Calibri"/>
              </a:rPr>
              <a:t>Baseline</a:t>
            </a:r>
            <a:r>
              <a:rPr lang="pt-BR" sz="2400" b="0" strike="noStrike" spc="-1" dirty="0">
                <a:solidFill>
                  <a:srgbClr val="000000"/>
                </a:solidFill>
                <a:uFill>
                  <a:solidFill>
                    <a:srgbClr val="FFFFFF"/>
                  </a:solidFill>
                </a:uFill>
                <a:latin typeface="Calibri"/>
              </a:rPr>
              <a:t> deve ser formal:</a:t>
            </a:r>
            <a:endParaRPr lang="pt-BR" b="0" strike="noStrike" spc="-1" dirty="0">
              <a:solidFill>
                <a:srgbClr val="000000"/>
              </a:solidFill>
              <a:uFill>
                <a:solidFill>
                  <a:srgbClr val="FFFFFF"/>
                </a:solidFill>
              </a:uFill>
              <a:latin typeface="Calibri"/>
            </a:endParaRPr>
          </a:p>
          <a:p>
            <a:pPr marL="514440" lvl="1" indent="-171000">
              <a:lnSpc>
                <a:spcPct val="100000"/>
              </a:lnSpc>
              <a:buClr>
                <a:srgbClr val="000000"/>
              </a:buClr>
              <a:buFont typeface="Arial"/>
              <a:buChar char="•"/>
            </a:pPr>
            <a:r>
              <a:rPr lang="pt-BR" sz="2000" b="0" strike="noStrike" spc="-1" dirty="0">
                <a:solidFill>
                  <a:srgbClr val="000000"/>
                </a:solidFill>
                <a:uFill>
                  <a:solidFill>
                    <a:srgbClr val="FFFFFF"/>
                  </a:solidFill>
                </a:uFill>
                <a:latin typeface="Calibri"/>
              </a:rPr>
              <a:t>Procedimentos para mantê-lo </a:t>
            </a:r>
            <a:r>
              <a:rPr lang="pt-BR" sz="2000" b="0" strike="noStrike" spc="-1" dirty="0" err="1">
                <a:solidFill>
                  <a:srgbClr val="000000"/>
                </a:solidFill>
                <a:uFill>
                  <a:solidFill>
                    <a:srgbClr val="FFFFFF"/>
                  </a:solidFill>
                </a:uFill>
                <a:latin typeface="Calibri"/>
              </a:rPr>
              <a:t>versionado</a:t>
            </a:r>
            <a:endParaRPr lang="pt-BR" sz="1200" b="0" strike="noStrike" spc="-1" dirty="0">
              <a:solidFill>
                <a:srgbClr val="000000"/>
              </a:solidFill>
              <a:uFill>
                <a:solidFill>
                  <a:srgbClr val="FFFFFF"/>
                </a:solidFill>
              </a:uFill>
              <a:latin typeface="Calibri"/>
            </a:endParaRPr>
          </a:p>
          <a:p>
            <a:pPr marL="514440" lvl="1" indent="-171000">
              <a:lnSpc>
                <a:spcPct val="100000"/>
              </a:lnSpc>
              <a:buClr>
                <a:srgbClr val="000000"/>
              </a:buClr>
              <a:buFont typeface="Arial"/>
              <a:buChar char="•"/>
            </a:pPr>
            <a:r>
              <a:rPr lang="pt-BR" sz="2000" b="0" strike="noStrike" spc="-1" dirty="0">
                <a:solidFill>
                  <a:srgbClr val="000000"/>
                </a:solidFill>
                <a:uFill>
                  <a:solidFill>
                    <a:srgbClr val="FFFFFF"/>
                  </a:solidFill>
                </a:uFill>
                <a:latin typeface="Calibri"/>
              </a:rPr>
              <a:t>Procedimentos para reutilizá-lo em novos projetos</a:t>
            </a:r>
            <a:endParaRPr lang="pt-BR" sz="1200" b="0" strike="noStrike" spc="-1" dirty="0">
              <a:solidFill>
                <a:srgbClr val="000000"/>
              </a:solidFill>
              <a:uFill>
                <a:solidFill>
                  <a:srgbClr val="FFFFFF"/>
                </a:solidFill>
              </a:uFill>
              <a:latin typeface="Calibri"/>
            </a:endParaRPr>
          </a:p>
          <a:p>
            <a:pPr>
              <a:lnSpc>
                <a:spcPct val="100000"/>
              </a:lnSpc>
            </a:pPr>
            <a:endParaRPr lang="pt-BR"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0" y="178560"/>
            <a:ext cx="8790120" cy="566280"/>
          </a:xfrm>
          <a:prstGeom prst="rect">
            <a:avLst/>
          </a:prstGeom>
          <a:solidFill>
            <a:srgbClr val="2A75B7"/>
          </a:solidFill>
          <a:ln>
            <a:noFill/>
          </a:ln>
        </p:spPr>
        <p:txBody>
          <a:bodyPr anchor="ctr"/>
          <a:lstStyle/>
          <a:p>
            <a:pPr>
              <a:lnSpc>
                <a:spcPct val="100000"/>
              </a:lnSpc>
            </a:pPr>
            <a:r>
              <a:rPr lang="pt-BR" sz="3600" b="0" strike="noStrike" spc="-1">
                <a:solidFill>
                  <a:srgbClr val="FFFFFF"/>
                </a:solidFill>
                <a:uFill>
                  <a:solidFill>
                    <a:srgbClr val="FFFFFF"/>
                  </a:solidFill>
                </a:uFill>
                <a:latin typeface="Calibri Light"/>
              </a:rPr>
              <a:t>Software Guideline</a:t>
            </a:r>
            <a:endParaRPr lang="pt-BR" sz="1800" b="0" strike="noStrike" spc="-1">
              <a:solidFill>
                <a:srgbClr val="000000"/>
              </a:solidFill>
              <a:uFill>
                <a:solidFill>
                  <a:srgbClr val="FFFFFF"/>
                </a:solidFill>
              </a:uFill>
              <a:latin typeface="Calibri"/>
            </a:endParaRPr>
          </a:p>
        </p:txBody>
      </p:sp>
      <p:sp>
        <p:nvSpPr>
          <p:cNvPr id="92" name="TextShape 2"/>
          <p:cNvSpPr txBox="1"/>
          <p:nvPr/>
        </p:nvSpPr>
        <p:spPr>
          <a:xfrm>
            <a:off x="447840" y="1252440"/>
            <a:ext cx="7940160" cy="3263040"/>
          </a:xfrm>
          <a:prstGeom prst="rect">
            <a:avLst/>
          </a:prstGeom>
          <a:noFill/>
          <a:ln>
            <a:noFill/>
          </a:ln>
        </p:spPr>
        <p:txBody>
          <a:bodyPr/>
          <a:lstStyle/>
          <a:p>
            <a:pPr marL="171360" indent="-171000">
              <a:lnSpc>
                <a:spcPct val="100000"/>
              </a:lnSpc>
              <a:buClr>
                <a:srgbClr val="000000"/>
              </a:buClr>
              <a:buFont typeface="Arial"/>
              <a:buChar char="•"/>
            </a:pPr>
            <a:r>
              <a:rPr lang="pt-BR" sz="3200" b="0" strike="noStrike" spc="-1">
                <a:solidFill>
                  <a:srgbClr val="000000"/>
                </a:solidFill>
                <a:uFill>
                  <a:solidFill>
                    <a:srgbClr val="FFFFFF"/>
                  </a:solidFill>
                </a:uFill>
                <a:latin typeface="Calibri"/>
              </a:rPr>
              <a:t>Diretriz para condução do desenvolvimento de software</a:t>
            </a:r>
            <a:endParaRPr lang="pt-BR" sz="2100" b="0" strike="noStrike" spc="-1">
              <a:solidFill>
                <a:srgbClr val="000000"/>
              </a:solidFill>
              <a:uFill>
                <a:solidFill>
                  <a:srgbClr val="FFFFFF"/>
                </a:solidFill>
              </a:uFill>
              <a:latin typeface="Calibri"/>
            </a:endParaRPr>
          </a:p>
          <a:p>
            <a:pPr marL="514440" lvl="1" indent="-171000">
              <a:lnSpc>
                <a:spcPct val="100000"/>
              </a:lnSpc>
              <a:buClr>
                <a:srgbClr val="000000"/>
              </a:buClr>
              <a:buFont typeface="Arial"/>
              <a:buChar char="•"/>
            </a:pPr>
            <a:r>
              <a:rPr lang="pt-BR" sz="2800" b="0" strike="noStrike" spc="-1">
                <a:solidFill>
                  <a:srgbClr val="000000"/>
                </a:solidFill>
                <a:uFill>
                  <a:solidFill>
                    <a:srgbClr val="FFFFFF"/>
                  </a:solidFill>
                </a:uFill>
                <a:latin typeface="Calibri"/>
              </a:rPr>
              <a:t>Conjunto de procedimentos, processos</a:t>
            </a:r>
            <a:endParaRPr lang="pt-BR" sz="1500" b="0" strike="noStrike" spc="-1">
              <a:solidFill>
                <a:srgbClr val="000000"/>
              </a:solidFill>
              <a:uFill>
                <a:solidFill>
                  <a:srgbClr val="FFFFFF"/>
                </a:solidFill>
              </a:uFill>
              <a:latin typeface="Calibri"/>
            </a:endParaRPr>
          </a:p>
          <a:p>
            <a:endParaRPr lang="pt-BR" sz="21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rot="16200000" flipH="1">
            <a:off x="3875400" y="2839680"/>
            <a:ext cx="535320" cy="1714320"/>
          </a:xfrm>
          <a:prstGeom prst="bentUpArrow">
            <a:avLst>
              <a:gd name="adj1" fmla="val 25000"/>
              <a:gd name="adj2" fmla="val 25000"/>
              <a:gd name="adj3" fmla="val 25000"/>
            </a:avLst>
          </a:prstGeom>
          <a:ln/>
        </p:spPr>
        <p:style>
          <a:lnRef idx="2">
            <a:schemeClr val="accent1">
              <a:shade val="50000"/>
            </a:schemeClr>
          </a:lnRef>
          <a:fillRef idx="1">
            <a:schemeClr val="accent1"/>
          </a:fillRef>
          <a:effectRef idx="0">
            <a:schemeClr val="accent1"/>
          </a:effectRef>
          <a:fontRef idx="minor"/>
        </p:style>
      </p:sp>
      <p:sp>
        <p:nvSpPr>
          <p:cNvPr id="94" name="CustomShape 2"/>
          <p:cNvSpPr/>
          <p:nvPr/>
        </p:nvSpPr>
        <p:spPr>
          <a:xfrm rot="5400000">
            <a:off x="3947040" y="2625120"/>
            <a:ext cx="321120" cy="3642840"/>
          </a:xfrm>
          <a:prstGeom prst="bentUpArrow">
            <a:avLst>
              <a:gd name="adj1" fmla="val 25000"/>
              <a:gd name="adj2" fmla="val 25000"/>
              <a:gd name="adj3" fmla="val 25000"/>
            </a:avLst>
          </a:prstGeom>
          <a:ln/>
        </p:spPr>
        <p:style>
          <a:lnRef idx="2">
            <a:schemeClr val="accent1">
              <a:shade val="50000"/>
            </a:schemeClr>
          </a:lnRef>
          <a:fillRef idx="1">
            <a:schemeClr val="accent1"/>
          </a:fillRef>
          <a:effectRef idx="0">
            <a:schemeClr val="accent1"/>
          </a:effectRef>
          <a:fontRef idx="minor"/>
        </p:style>
      </p:sp>
      <p:sp>
        <p:nvSpPr>
          <p:cNvPr id="95" name="CustomShape 3"/>
          <p:cNvSpPr/>
          <p:nvPr/>
        </p:nvSpPr>
        <p:spPr>
          <a:xfrm rot="5400000">
            <a:off x="2956320" y="2847960"/>
            <a:ext cx="803160" cy="3571560"/>
          </a:xfrm>
          <a:prstGeom prst="bentUpArrow">
            <a:avLst>
              <a:gd name="adj1" fmla="val 14451"/>
              <a:gd name="adj2" fmla="val 13825"/>
              <a:gd name="adj3" fmla="val 25000"/>
            </a:avLst>
          </a:prstGeom>
          <a:ln/>
        </p:spPr>
        <p:style>
          <a:lnRef idx="2">
            <a:schemeClr val="accent1">
              <a:shade val="50000"/>
            </a:schemeClr>
          </a:lnRef>
          <a:fillRef idx="1">
            <a:schemeClr val="accent1"/>
          </a:fillRef>
          <a:effectRef idx="0">
            <a:schemeClr val="accent1"/>
          </a:effectRef>
          <a:fontRef idx="minor"/>
        </p:style>
      </p:sp>
      <p:sp>
        <p:nvSpPr>
          <p:cNvPr id="96" name="CustomShape 4"/>
          <p:cNvSpPr/>
          <p:nvPr/>
        </p:nvSpPr>
        <p:spPr>
          <a:xfrm>
            <a:off x="3929040" y="1875240"/>
            <a:ext cx="2356920" cy="160704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gn="ctr">
              <a:lnSpc>
                <a:spcPct val="100000"/>
              </a:lnSpc>
            </a:pPr>
            <a:r>
              <a:rPr lang="pt-BR" sz="1300" b="0" strike="noStrike" spc="-1">
                <a:solidFill>
                  <a:srgbClr val="FFFFFF"/>
                </a:solidFill>
                <a:uFill>
                  <a:solidFill>
                    <a:srgbClr val="FFFFFF"/>
                  </a:solidFill>
                </a:uFill>
                <a:latin typeface="Calibri"/>
              </a:rPr>
              <a:t>Versionamento dos projetos</a:t>
            </a:r>
            <a:endParaRPr lang="pt-BR" sz="1800" b="0" strike="noStrike" spc="-1">
              <a:solidFill>
                <a:srgbClr val="000000"/>
              </a:solidFill>
              <a:uFill>
                <a:solidFill>
                  <a:srgbClr val="FFFFFF"/>
                </a:solidFill>
              </a:uFill>
              <a:latin typeface="Arial"/>
            </a:endParaRPr>
          </a:p>
        </p:txBody>
      </p:sp>
      <p:sp>
        <p:nvSpPr>
          <p:cNvPr id="97" name="TextShape 5"/>
          <p:cNvSpPr txBox="1"/>
          <p:nvPr/>
        </p:nvSpPr>
        <p:spPr>
          <a:xfrm>
            <a:off x="0" y="178560"/>
            <a:ext cx="8790120" cy="566280"/>
          </a:xfrm>
          <a:prstGeom prst="rect">
            <a:avLst/>
          </a:prstGeom>
          <a:solidFill>
            <a:srgbClr val="2A75B7"/>
          </a:solidFill>
          <a:ln>
            <a:noFill/>
          </a:ln>
        </p:spPr>
        <p:txBody>
          <a:bodyPr anchor="ctr"/>
          <a:lstStyle/>
          <a:p>
            <a:pPr>
              <a:lnSpc>
                <a:spcPct val="100000"/>
              </a:lnSpc>
            </a:pPr>
            <a:r>
              <a:rPr lang="pt-BR" sz="3600" b="0" strike="noStrike" spc="-1">
                <a:solidFill>
                  <a:srgbClr val="FFFFFF"/>
                </a:solidFill>
                <a:uFill>
                  <a:solidFill>
                    <a:srgbClr val="FFFFFF"/>
                  </a:solidFill>
                </a:uFill>
                <a:latin typeface="Calibri Light"/>
              </a:rPr>
              <a:t>Baseline: visão de versionamento</a:t>
            </a:r>
            <a:endParaRPr lang="pt-BR" sz="1800" b="0" strike="noStrike" spc="-1">
              <a:solidFill>
                <a:srgbClr val="000000"/>
              </a:solidFill>
              <a:uFill>
                <a:solidFill>
                  <a:srgbClr val="FFFFFF"/>
                </a:solidFill>
              </a:uFill>
              <a:latin typeface="Calibri"/>
            </a:endParaRPr>
          </a:p>
        </p:txBody>
      </p:sp>
      <p:sp>
        <p:nvSpPr>
          <p:cNvPr id="98" name="TextShape 6"/>
          <p:cNvSpPr txBox="1"/>
          <p:nvPr/>
        </p:nvSpPr>
        <p:spPr>
          <a:xfrm>
            <a:off x="457200" y="914400"/>
            <a:ext cx="8229240" cy="853200"/>
          </a:xfrm>
          <a:prstGeom prst="rect">
            <a:avLst/>
          </a:prstGeom>
          <a:noFill/>
          <a:ln>
            <a:noFill/>
          </a:ln>
        </p:spPr>
        <p:txBody>
          <a:bodyPr/>
          <a:lstStyle/>
          <a:p>
            <a:pPr marL="171360" indent="-171000">
              <a:lnSpc>
                <a:spcPct val="100000"/>
              </a:lnSpc>
              <a:buClr>
                <a:srgbClr val="000000"/>
              </a:buClr>
              <a:buFont typeface="Arial"/>
              <a:buChar char="•"/>
            </a:pPr>
            <a:r>
              <a:rPr lang="pt-BR" sz="2400" b="0" strike="noStrike" spc="-1" dirty="0">
                <a:solidFill>
                  <a:srgbClr val="000000"/>
                </a:solidFill>
                <a:uFill>
                  <a:solidFill>
                    <a:srgbClr val="FFFFFF"/>
                  </a:solidFill>
                </a:uFill>
                <a:latin typeface="Calibri"/>
              </a:rPr>
              <a:t>Como um </a:t>
            </a:r>
            <a:r>
              <a:rPr lang="pt-BR" sz="2400" b="0" strike="noStrike" spc="-1" dirty="0" err="1">
                <a:solidFill>
                  <a:srgbClr val="000000"/>
                </a:solidFill>
                <a:uFill>
                  <a:solidFill>
                    <a:srgbClr val="FFFFFF"/>
                  </a:solidFill>
                </a:uFill>
                <a:latin typeface="Calibri"/>
              </a:rPr>
              <a:t>Baseline</a:t>
            </a:r>
            <a:r>
              <a:rPr lang="pt-BR" sz="2400" b="0" strike="noStrike" spc="-1" dirty="0">
                <a:solidFill>
                  <a:srgbClr val="000000"/>
                </a:solidFill>
                <a:uFill>
                  <a:solidFill>
                    <a:srgbClr val="FFFFFF"/>
                  </a:solidFill>
                </a:uFill>
                <a:latin typeface="Calibri"/>
              </a:rPr>
              <a:t> pode evoluir de acordo com o versionamento</a:t>
            </a:r>
            <a:endParaRPr lang="pt-BR" b="0" strike="noStrike" spc="-1" dirty="0">
              <a:solidFill>
                <a:srgbClr val="000000"/>
              </a:solidFill>
              <a:uFill>
                <a:solidFill>
                  <a:srgbClr val="FFFFFF"/>
                </a:solidFill>
              </a:uFill>
              <a:latin typeface="Calibri"/>
            </a:endParaRPr>
          </a:p>
        </p:txBody>
      </p:sp>
      <p:sp>
        <p:nvSpPr>
          <p:cNvPr id="99" name="CustomShape 7"/>
          <p:cNvSpPr/>
          <p:nvPr/>
        </p:nvSpPr>
        <p:spPr>
          <a:xfrm>
            <a:off x="1000080" y="1661040"/>
            <a:ext cx="1213920" cy="42840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pt-BR" sz="1300" b="0" strike="noStrike" spc="-1">
                <a:solidFill>
                  <a:srgbClr val="FFFFFF"/>
                </a:solidFill>
                <a:uFill>
                  <a:solidFill>
                    <a:srgbClr val="FFFFFF"/>
                  </a:solidFill>
                </a:uFill>
                <a:latin typeface="Calibri"/>
              </a:rPr>
              <a:t>Inicio</a:t>
            </a:r>
            <a:endParaRPr lang="pt-BR" sz="1800" b="0" strike="noStrike" spc="-1">
              <a:solidFill>
                <a:srgbClr val="000000"/>
              </a:solidFill>
              <a:uFill>
                <a:solidFill>
                  <a:srgbClr val="FFFFFF"/>
                </a:solidFill>
              </a:uFill>
              <a:latin typeface="Arial"/>
            </a:endParaRPr>
          </a:p>
        </p:txBody>
      </p:sp>
      <p:sp>
        <p:nvSpPr>
          <p:cNvPr id="100" name="CustomShape 8"/>
          <p:cNvSpPr/>
          <p:nvPr/>
        </p:nvSpPr>
        <p:spPr>
          <a:xfrm>
            <a:off x="2214720" y="1661040"/>
            <a:ext cx="1356840" cy="42840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pt-BR" sz="1300" b="0" strike="noStrike" spc="-1">
                <a:solidFill>
                  <a:srgbClr val="FFFFFF"/>
                </a:solidFill>
                <a:uFill>
                  <a:solidFill>
                    <a:srgbClr val="FFFFFF"/>
                  </a:solidFill>
                </a:uFill>
                <a:latin typeface="Calibri"/>
              </a:rPr>
              <a:t>Criação do Baseline</a:t>
            </a:r>
            <a:endParaRPr lang="pt-BR" sz="1800" b="0" strike="noStrike" spc="-1">
              <a:solidFill>
                <a:srgbClr val="000000"/>
              </a:solidFill>
              <a:uFill>
                <a:solidFill>
                  <a:srgbClr val="FFFFFF"/>
                </a:solidFill>
              </a:uFill>
              <a:latin typeface="Arial"/>
            </a:endParaRPr>
          </a:p>
        </p:txBody>
      </p:sp>
      <p:sp>
        <p:nvSpPr>
          <p:cNvPr id="101" name="CustomShape 9"/>
          <p:cNvSpPr/>
          <p:nvPr/>
        </p:nvSpPr>
        <p:spPr>
          <a:xfrm>
            <a:off x="2214720" y="2143080"/>
            <a:ext cx="356760" cy="48168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02" name="CustomShape 10"/>
          <p:cNvSpPr/>
          <p:nvPr/>
        </p:nvSpPr>
        <p:spPr>
          <a:xfrm>
            <a:off x="1285920" y="2571840"/>
            <a:ext cx="1928520" cy="642600"/>
          </a:xfrm>
          <a:prstGeom prst="rect">
            <a:avLst/>
          </a:prstGeom>
          <a:ln/>
        </p:spPr>
        <p:style>
          <a:lnRef idx="3">
            <a:schemeClr val="lt1"/>
          </a:lnRef>
          <a:fillRef idx="1">
            <a:schemeClr val="accent6"/>
          </a:fillRef>
          <a:effectRef idx="1">
            <a:schemeClr val="accent6"/>
          </a:effectRef>
          <a:fontRef idx="minor"/>
        </p:style>
        <p:txBody>
          <a:bodyPr lIns="90000" tIns="45000" rIns="90000" bIns="45000" anchor="ctr"/>
          <a:lstStyle/>
          <a:p>
            <a:pPr algn="ctr">
              <a:lnSpc>
                <a:spcPct val="100000"/>
              </a:lnSpc>
            </a:pPr>
            <a:r>
              <a:rPr lang="pt-BR" sz="1300" b="0" strike="noStrike" spc="-1">
                <a:solidFill>
                  <a:srgbClr val="FFFFFF"/>
                </a:solidFill>
                <a:uFill>
                  <a:solidFill>
                    <a:srgbClr val="FFFFFF"/>
                  </a:solidFill>
                </a:uFill>
                <a:latin typeface="Calibri"/>
              </a:rPr>
              <a:t>Inicio do Versionamento de um Baseline</a:t>
            </a:r>
            <a:endParaRPr lang="pt-BR" sz="1800" b="0" strike="noStrike" spc="-1">
              <a:solidFill>
                <a:srgbClr val="000000"/>
              </a:solidFill>
              <a:uFill>
                <a:solidFill>
                  <a:srgbClr val="FFFFFF"/>
                </a:solidFill>
              </a:uFill>
              <a:latin typeface="Arial"/>
            </a:endParaRPr>
          </a:p>
        </p:txBody>
      </p:sp>
      <p:sp>
        <p:nvSpPr>
          <p:cNvPr id="103" name="CustomShape 11"/>
          <p:cNvSpPr/>
          <p:nvPr/>
        </p:nvSpPr>
        <p:spPr>
          <a:xfrm>
            <a:off x="3214800" y="2732400"/>
            <a:ext cx="713880" cy="16020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04" name="CustomShape 12"/>
          <p:cNvSpPr/>
          <p:nvPr/>
        </p:nvSpPr>
        <p:spPr>
          <a:xfrm>
            <a:off x="4286160" y="2410920"/>
            <a:ext cx="1428480" cy="267480"/>
          </a:xfrm>
          <a:prstGeom prst="rect">
            <a:avLst/>
          </a:prstGeom>
          <a:noFill/>
          <a:ln/>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pt-BR" sz="1300" b="0" strike="noStrike" spc="-1">
                <a:solidFill>
                  <a:srgbClr val="000000"/>
                </a:solidFill>
                <a:uFill>
                  <a:solidFill>
                    <a:srgbClr val="FFFFFF"/>
                  </a:solidFill>
                </a:uFill>
                <a:latin typeface="Calibri"/>
              </a:rPr>
              <a:t>Projeto 1</a:t>
            </a:r>
            <a:endParaRPr lang="pt-BR" sz="1800" b="0" strike="noStrike" spc="-1">
              <a:solidFill>
                <a:srgbClr val="000000"/>
              </a:solidFill>
              <a:uFill>
                <a:solidFill>
                  <a:srgbClr val="FFFFFF"/>
                </a:solidFill>
              </a:uFill>
              <a:latin typeface="Arial"/>
            </a:endParaRPr>
          </a:p>
        </p:txBody>
      </p:sp>
      <p:sp>
        <p:nvSpPr>
          <p:cNvPr id="105" name="CustomShape 13"/>
          <p:cNvSpPr/>
          <p:nvPr/>
        </p:nvSpPr>
        <p:spPr>
          <a:xfrm>
            <a:off x="4286160" y="2946960"/>
            <a:ext cx="1428480" cy="267480"/>
          </a:xfrm>
          <a:prstGeom prst="rect">
            <a:avLst/>
          </a:prstGeom>
          <a:noFill/>
          <a:ln/>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pt-BR" sz="1300" b="0" strike="noStrike" spc="-1">
                <a:solidFill>
                  <a:srgbClr val="000000"/>
                </a:solidFill>
                <a:uFill>
                  <a:solidFill>
                    <a:srgbClr val="FFFFFF"/>
                  </a:solidFill>
                </a:uFill>
                <a:latin typeface="Calibri"/>
              </a:rPr>
              <a:t>Projeto 2</a:t>
            </a:r>
            <a:endParaRPr lang="pt-BR" sz="1800" b="0" strike="noStrike" spc="-1">
              <a:solidFill>
                <a:srgbClr val="000000"/>
              </a:solidFill>
              <a:uFill>
                <a:solidFill>
                  <a:srgbClr val="FFFFFF"/>
                </a:solidFill>
              </a:uFill>
              <a:latin typeface="Arial"/>
            </a:endParaRPr>
          </a:p>
        </p:txBody>
      </p:sp>
      <p:sp>
        <p:nvSpPr>
          <p:cNvPr id="106" name="CustomShape 14"/>
          <p:cNvSpPr/>
          <p:nvPr/>
        </p:nvSpPr>
        <p:spPr>
          <a:xfrm>
            <a:off x="3576960" y="3857760"/>
            <a:ext cx="972000" cy="288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300" b="0" strike="noStrike" spc="-1">
                <a:solidFill>
                  <a:srgbClr val="000000"/>
                </a:solidFill>
                <a:uFill>
                  <a:solidFill>
                    <a:srgbClr val="FFFFFF"/>
                  </a:solidFill>
                </a:uFill>
                <a:latin typeface="Calibri"/>
              </a:rPr>
              <a:t>Melhorias</a:t>
            </a:r>
            <a:endParaRPr lang="pt-BR" sz="1800" b="0" strike="noStrike" spc="-1">
              <a:solidFill>
                <a:srgbClr val="000000"/>
              </a:solidFill>
              <a:uFill>
                <a:solidFill>
                  <a:srgbClr val="FFFFFF"/>
                </a:solidFill>
              </a:uFill>
              <a:latin typeface="Arial"/>
            </a:endParaRPr>
          </a:p>
        </p:txBody>
      </p:sp>
      <p:sp>
        <p:nvSpPr>
          <p:cNvPr id="107" name="CustomShape 15"/>
          <p:cNvSpPr/>
          <p:nvPr/>
        </p:nvSpPr>
        <p:spPr>
          <a:xfrm>
            <a:off x="2071800" y="3268440"/>
            <a:ext cx="356760" cy="37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08" name="CustomShape 16"/>
          <p:cNvSpPr/>
          <p:nvPr/>
        </p:nvSpPr>
        <p:spPr>
          <a:xfrm>
            <a:off x="1285920" y="3643200"/>
            <a:ext cx="1928520" cy="642600"/>
          </a:xfrm>
          <a:prstGeom prst="rect">
            <a:avLst/>
          </a:prstGeom>
          <a:ln/>
        </p:spPr>
        <p:style>
          <a:lnRef idx="3">
            <a:schemeClr val="lt1"/>
          </a:lnRef>
          <a:fillRef idx="1">
            <a:schemeClr val="accent6"/>
          </a:fillRef>
          <a:effectRef idx="1">
            <a:schemeClr val="accent6"/>
          </a:effectRef>
          <a:fontRef idx="minor"/>
        </p:style>
        <p:txBody>
          <a:bodyPr lIns="90000" tIns="45000" rIns="90000" bIns="45000" anchor="ctr"/>
          <a:lstStyle/>
          <a:p>
            <a:pPr algn="ctr">
              <a:lnSpc>
                <a:spcPct val="100000"/>
              </a:lnSpc>
            </a:pPr>
            <a:r>
              <a:rPr lang="pt-BR" sz="1300" b="0" strike="noStrike" spc="-1">
                <a:solidFill>
                  <a:srgbClr val="FFFFFF"/>
                </a:solidFill>
                <a:uFill>
                  <a:solidFill>
                    <a:srgbClr val="FFFFFF"/>
                  </a:solidFill>
                </a:uFill>
                <a:latin typeface="Calibri"/>
              </a:rPr>
              <a:t>Nova Versão do Baseline</a:t>
            </a:r>
            <a:endParaRPr lang="pt-BR" sz="1800" b="0" strike="noStrike" spc="-1">
              <a:solidFill>
                <a:srgbClr val="000000"/>
              </a:solidFill>
              <a:uFill>
                <a:solidFill>
                  <a:srgbClr val="FFFFFF"/>
                </a:solidFill>
              </a:uFill>
              <a:latin typeface="Arial"/>
            </a:endParaRPr>
          </a:p>
        </p:txBody>
      </p:sp>
      <p:sp>
        <p:nvSpPr>
          <p:cNvPr id="109" name="CustomShape 17"/>
          <p:cNvSpPr/>
          <p:nvPr/>
        </p:nvSpPr>
        <p:spPr>
          <a:xfrm>
            <a:off x="6000840" y="4125600"/>
            <a:ext cx="1856880" cy="48168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pt-BR" sz="1300" b="0" strike="noStrike" spc="-1">
                <a:solidFill>
                  <a:srgbClr val="FFFFFF"/>
                </a:solidFill>
                <a:uFill>
                  <a:solidFill>
                    <a:srgbClr val="FFFFFF"/>
                  </a:solidFill>
                </a:uFill>
                <a:latin typeface="Calibri"/>
              </a:rPr>
              <a:t>É viável atualizar projetos?</a:t>
            </a:r>
            <a:endParaRPr lang="pt-BR" sz="1800" b="0" strike="noStrike" spc="-1">
              <a:solidFill>
                <a:srgbClr val="000000"/>
              </a:solidFill>
              <a:uFill>
                <a:solidFill>
                  <a:srgbClr val="FFFFFF"/>
                </a:solidFill>
              </a:uFill>
              <a:latin typeface="Arial"/>
            </a:endParaRPr>
          </a:p>
        </p:txBody>
      </p:sp>
      <p:sp>
        <p:nvSpPr>
          <p:cNvPr id="110" name="CustomShape 18"/>
          <p:cNvSpPr/>
          <p:nvPr/>
        </p:nvSpPr>
        <p:spPr>
          <a:xfrm>
            <a:off x="6072120" y="3589920"/>
            <a:ext cx="285480" cy="535320"/>
          </a:xfrm>
          <a:prstGeom prst="up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11" name="CustomShape 19"/>
          <p:cNvSpPr/>
          <p:nvPr/>
        </p:nvSpPr>
        <p:spPr>
          <a:xfrm>
            <a:off x="5286240" y="4714920"/>
            <a:ext cx="3642840" cy="32112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pt-BR" sz="1300" b="0" strike="noStrike" spc="-1">
                <a:solidFill>
                  <a:srgbClr val="FFFFFF"/>
                </a:solidFill>
                <a:uFill>
                  <a:solidFill>
                    <a:srgbClr val="FFFFFF"/>
                  </a:solidFill>
                </a:uFill>
                <a:latin typeface="Calibri"/>
              </a:rPr>
              <a:t>Versionamento de novos projetos</a:t>
            </a:r>
            <a:endParaRPr lang="pt-B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labinov.thmx</Template>
  <TotalTime>341</TotalTime>
  <Words>259</Words>
  <Application>Microsoft Macintosh PowerPoint</Application>
  <PresentationFormat>Apresentação na tela (16:9)</PresentationFormat>
  <Paragraphs>43</Paragraphs>
  <Slides>7</Slides>
  <Notes>0</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7</vt:i4>
      </vt:variant>
    </vt:vector>
  </HeadingPairs>
  <TitlesOfParts>
    <vt:vector size="14" baseType="lpstr">
      <vt:lpstr>Arial</vt:lpstr>
      <vt:lpstr>Calibri</vt:lpstr>
      <vt:lpstr>Calibri Light</vt:lpstr>
      <vt:lpstr>Symbol</vt:lpstr>
      <vt:lpstr>Wingdings</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Orientada a Objetos</dc:title>
  <dc:subject/>
  <dc:creator>Alexandre</dc:creator>
  <dc:description/>
  <cp:lastModifiedBy>Alexandre L'Erario</cp:lastModifiedBy>
  <cp:revision>76</cp:revision>
  <dcterms:created xsi:type="dcterms:W3CDTF">2010-02-24T22:56:37Z</dcterms:created>
  <dcterms:modified xsi:type="dcterms:W3CDTF">2021-02-18T21:54:19Z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Apresentação na tela (16:9)</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