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0" r:id="rId2"/>
    <p:sldId id="353" r:id="rId3"/>
    <p:sldId id="355" r:id="rId4"/>
    <p:sldId id="354" r:id="rId5"/>
    <p:sldId id="356" r:id="rId6"/>
    <p:sldId id="35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 varScale="1">
        <p:scale>
          <a:sx n="70" d="100"/>
          <a:sy n="70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2BE5-C30F-484F-A5C3-446468066D48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32039-EC5D-427A-AB38-3DC2AC2E20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06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16/08/2018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1866900" y="4055093"/>
            <a:ext cx="6854896" cy="801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pt-BR" sz="4000" smtClean="0"/>
              <a:t>Dados Agrupados</a:t>
            </a:r>
            <a:br>
              <a:rPr lang="en-US" altLang="pt-BR" sz="4000" smtClean="0"/>
            </a:br>
            <a:r>
              <a:rPr lang="en-US" altLang="pt-BR" sz="4000" smtClean="0"/>
              <a:t> </a:t>
            </a:r>
            <a:endParaRPr lang="pt-BR" altLang="pt-BR" sz="400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005"/>
            <a:ext cx="2099690" cy="14396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77" y="701005"/>
            <a:ext cx="1786830" cy="1779592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1866900" y="4993753"/>
            <a:ext cx="5524500" cy="127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700" b="1" smtClean="0"/>
              <a:t>Prof. </a:t>
            </a:r>
            <a:r>
              <a:rPr lang="pt-BR" sz="2700" b="1" err="1" smtClean="0"/>
              <a:t>Miderson</a:t>
            </a:r>
            <a:r>
              <a:rPr lang="pt-BR" sz="2700" b="1" smtClean="0"/>
              <a:t> Andrei Santana</a:t>
            </a:r>
          </a:p>
          <a:p>
            <a:r>
              <a:rPr lang="pt-BR" sz="2700" b="1" smtClean="0"/>
              <a:t>Curso : </a:t>
            </a:r>
            <a:r>
              <a:rPr lang="pt-BR" sz="2800" b="1" smtClean="0"/>
              <a:t>Probabilidade e Estatística</a:t>
            </a:r>
            <a:r>
              <a:rPr lang="pt-BR" sz="2700" b="1" smtClean="0"/>
              <a:t> 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4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0550" y="15208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pt-BR" smtClean="0"/>
          </a:p>
          <a:p>
            <a:r>
              <a:rPr lang="pt-BR"/>
              <a:t>O objetivo é apresentar os dados de uma maneira mais concisa e que nos permita extrair informação sobre seu comportamento.</a:t>
            </a:r>
          </a:p>
          <a:p>
            <a:endParaRPr lang="pt-BR" smtClean="0"/>
          </a:p>
          <a:p>
            <a:r>
              <a:rPr lang="pt-BR" smtClean="0"/>
              <a:t>EXEMPLOS</a:t>
            </a:r>
          </a:p>
          <a:p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368550" y="5000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smtClean="0"/>
              <a:t>TABELA DISTRIBUICÃO DE FREQUENCIA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86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smtClean="0"/>
              <a:t>Amplitude total -   At=Maior – Menor</a:t>
            </a:r>
          </a:p>
          <a:p>
            <a:endParaRPr lang="pt-BR" sz="2000" smtClean="0"/>
          </a:p>
          <a:p>
            <a:r>
              <a:rPr lang="pt-BR" sz="2000" smtClean="0"/>
              <a:t> Número de Classes - </a:t>
            </a:r>
          </a:p>
          <a:p>
            <a:endParaRPr lang="pt-BR" sz="2000"/>
          </a:p>
          <a:p>
            <a:r>
              <a:rPr lang="pt-BR" sz="2000" smtClean="0"/>
              <a:t>Tamanho das classes -   </a:t>
            </a:r>
          </a:p>
          <a:p>
            <a:endParaRPr lang="pt-B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823918"/>
              </p:ext>
            </p:extLst>
          </p:nvPr>
        </p:nvGraphicFramePr>
        <p:xfrm>
          <a:off x="3194050" y="2559050"/>
          <a:ext cx="1962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3" imgW="1079280" imgH="241200" progId="Equation.DSMT4">
                  <p:embed/>
                </p:oleObj>
              </mc:Choice>
              <mc:Fallback>
                <p:oleObj name="Equation" r:id="rId3" imgW="1079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4050" y="2559050"/>
                        <a:ext cx="19621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23659"/>
              </p:ext>
            </p:extLst>
          </p:nvPr>
        </p:nvGraphicFramePr>
        <p:xfrm>
          <a:off x="3367088" y="3226594"/>
          <a:ext cx="8080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7088" y="3226594"/>
                        <a:ext cx="808037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2368550" y="5000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smtClean="0"/>
              <a:t>TABELA DISTRIBUICÃO DE FREQUENCIA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2606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5450"/>
            <a:ext cx="7886700" cy="4351338"/>
          </a:xfrm>
        </p:spPr>
        <p:txBody>
          <a:bodyPr/>
          <a:lstStyle/>
          <a:p>
            <a:r>
              <a:rPr lang="pt-BR" smtClean="0"/>
              <a:t>.</a:t>
            </a:r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368550" y="5000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smtClean="0"/>
              <a:t>TABELA DISTRIBUICÃO DE FREQUENCIA</a:t>
            </a:r>
            <a:endParaRPr lang="pt-BR" sz="280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28269"/>
              </p:ext>
            </p:extLst>
          </p:nvPr>
        </p:nvGraphicFramePr>
        <p:xfrm>
          <a:off x="1257300" y="1403350"/>
          <a:ext cx="6819900" cy="436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3" imgW="2641320" imgH="2184120" progId="Equation.DSMT4">
                  <p:embed/>
                </p:oleObj>
              </mc:Choice>
              <mc:Fallback>
                <p:oleObj name="Equation" r:id="rId3" imgW="2641320" imgH="218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1403350"/>
                        <a:ext cx="6819900" cy="4364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39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619309"/>
            <a:ext cx="9144000" cy="491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Considere os 50 valores, em decibéis, de nível de ruído de tráfego em certo cruzamento:</a:t>
            </a:r>
          </a:p>
          <a:p>
            <a:pPr algn="just">
              <a:spcAft>
                <a:spcPts val="0"/>
              </a:spcAft>
            </a:pPr>
            <a:r>
              <a:rPr lang="pt-BR" sz="200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58,0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	62,5	65,0	67,0	68,3	65,0	66,4	58,0	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67,0                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67,0     62,5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	62,5	66,4	66,4	65,0	65,0	60,2	60,2	60,2	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60,2</a:t>
            </a:r>
            <a:r>
              <a:rPr lang="pt-BR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59,5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	59,5	59,5	65,0	66,4	66,4	66,4	60,2 	62,5	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67,0</a:t>
            </a:r>
            <a:r>
              <a:rPr lang="pt-BR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67,0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	67,0	70,1	70,1	71,9	70,1	67,0	66,4	66,4	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68,3</a:t>
            </a:r>
            <a:r>
              <a:rPr lang="pt-BR" sz="20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68,3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	68,3	65,0	65,0	62,5	62,5	65,0	65,0	68,3	71,9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5290" indent="-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Construa 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distribuição de frequências usando as técnicas de construção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5290" indent="-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Calcule a média a mediana e a moda.</a:t>
            </a:r>
          </a:p>
          <a:p>
            <a:pPr marL="415290" indent="-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de qual valor os decibeis estão maiores de 70%.</a:t>
            </a:r>
          </a:p>
          <a:p>
            <a:pPr marL="228600" indent="-27051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pt-BR" sz="2000" b="1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63600" y="778471"/>
            <a:ext cx="79756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tabLst>
                <a:tab pos="449580" algn="l"/>
              </a:tabLst>
            </a:pP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Assim, o Rol os depósitos bancários da Empresa AKI-SE- TRABALHA, em milhares de Reais, </a:t>
            </a:r>
            <a:r>
              <a:rPr lang="pt-BR" sz="200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Fev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/Mar, 2003, fica:</a:t>
            </a:r>
            <a:endParaRPr lang="pt-BR" sz="20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tabLst>
                <a:tab pos="449580" algn="l"/>
              </a:tabLst>
            </a:pP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BR" sz="20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tabLst>
                <a:tab pos="649605" algn="l"/>
                <a:tab pos="1299210" algn="l"/>
                <a:tab pos="1948815" algn="l"/>
                <a:tab pos="2598420" algn="l"/>
                <a:tab pos="3248025" algn="l"/>
                <a:tab pos="3897630" algn="l"/>
                <a:tab pos="4547235" algn="l"/>
                <a:tab pos="5196840" algn="l"/>
                <a:tab pos="5846445" algn="l"/>
              </a:tabLst>
            </a:pP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0,8	1,0	1,0	1,1	1,3	1,3	1,4	1,5	1,5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tabLst>
                <a:tab pos="649605" algn="l"/>
                <a:tab pos="1299210" algn="l"/>
                <a:tab pos="1948815" algn="l"/>
                <a:tab pos="2598420" algn="l"/>
                <a:tab pos="3248025" algn="l"/>
                <a:tab pos="3897630" algn="l"/>
                <a:tab pos="4547235" algn="l"/>
                <a:tab pos="5196840" algn="l"/>
                <a:tab pos="5846445" algn="l"/>
              </a:tabLst>
            </a:pP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1,6	1,6	1,8	1,8	1,9	1,9	1,9	2,0	2,0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tabLst>
                <a:tab pos="649605" algn="l"/>
                <a:tab pos="1299210" algn="l"/>
                <a:tab pos="1948815" algn="l"/>
                <a:tab pos="2598420" algn="l"/>
                <a:tab pos="3248025" algn="l"/>
                <a:tab pos="3897630" algn="l"/>
                <a:tab pos="4547235" algn="l"/>
                <a:tab pos="5196840" algn="l"/>
                <a:tab pos="5846445" algn="l"/>
              </a:tabLst>
            </a:pP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2,0	2,1	2,1	2,1	2,3	2,3	2,4	2,4	2,5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tabLst>
                <a:tab pos="649605" algn="l"/>
                <a:tab pos="1299210" algn="l"/>
                <a:tab pos="1948815" algn="l"/>
                <a:tab pos="2598420" algn="l"/>
                <a:tab pos="3248025" algn="l"/>
                <a:tab pos="3897630" algn="l"/>
                <a:tab pos="4547235" algn="l"/>
                <a:tab pos="5196840" algn="l"/>
                <a:tab pos="5846445" algn="l"/>
              </a:tabLst>
            </a:pP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2,7	2,7	2,7	2,8	2,9	2,9	3,0	3,0	3,1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3,2     3,2    3,3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  3,7    3,8    3,9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</a:rPr>
              <a:t>    4,2</a:t>
            </a:r>
            <a:endParaRPr lang="pt-BR" sz="2000"/>
          </a:p>
        </p:txBody>
      </p:sp>
      <p:sp>
        <p:nvSpPr>
          <p:cNvPr id="3" name="Retângulo 2"/>
          <p:cNvSpPr/>
          <p:nvPr/>
        </p:nvSpPr>
        <p:spPr>
          <a:xfrm>
            <a:off x="279400" y="4189758"/>
            <a:ext cx="817880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5290" indent="-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Construa 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distribuição de frequências usando as técnicas de construção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5290" indent="-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Calcule a média a mediana e a moda.</a:t>
            </a:r>
          </a:p>
          <a:p>
            <a:pPr marL="415290" indent="-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de qual 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 depositos são 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maiores </a:t>
            </a:r>
            <a:r>
              <a:rPr lang="pt-BR" sz="2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00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45%.</a:t>
            </a:r>
            <a:endParaRPr lang="pt-BR" sz="20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5290" indent="-45720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AutoNum type="alphaLcParenR"/>
            </a:pPr>
            <a:endParaRPr lang="pt-BR" sz="200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70510" algn="just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pt-BR" sz="2000" b="1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</TotalTime>
  <Words>122</Words>
  <Application>Microsoft Office PowerPoint</Application>
  <PresentationFormat>Apresentação na tela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Tema do Office</vt:lpstr>
      <vt:lpstr>Equation</vt:lpstr>
      <vt:lpstr>Dados Agrupados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User</cp:lastModifiedBy>
  <cp:revision>87</cp:revision>
  <dcterms:created xsi:type="dcterms:W3CDTF">2016-02-05T12:36:21Z</dcterms:created>
  <dcterms:modified xsi:type="dcterms:W3CDTF">2018-08-16T20:47:39Z</dcterms:modified>
</cp:coreProperties>
</file>