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2" r:id="rId3"/>
    <p:sldId id="275" r:id="rId4"/>
    <p:sldId id="274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0F"/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>
      <p:cViewPr varScale="1">
        <p:scale>
          <a:sx n="72" d="100"/>
          <a:sy n="72" d="100"/>
        </p:scale>
        <p:origin x="58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>
            <a:extLst>
              <a:ext uri="{FF2B5EF4-FFF2-40B4-BE49-F238E27FC236}">
                <a16:creationId xmlns:a16="http://schemas.microsoft.com/office/drawing/2014/main" id="{A8801105-AA35-48B9-83D1-A3946F6B5C3D}"/>
              </a:ext>
            </a:extLst>
          </p:cNvPr>
          <p:cNvSpPr/>
          <p:nvPr/>
        </p:nvSpPr>
        <p:spPr>
          <a:xfrm>
            <a:off x="0" y="0"/>
            <a:ext cx="12188825" cy="2971800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9EA288E-47A7-48FF-91D0-88BC5BD9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381000"/>
            <a:ext cx="6934200" cy="711081"/>
          </a:xfrm>
        </p:spPr>
        <p:txBody>
          <a:bodyPr/>
          <a:lstStyle/>
          <a:p>
            <a:r>
              <a:rPr lang="en-US" sz="40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Atividade: Business Model Canvas</a:t>
            </a:r>
            <a:br>
              <a:rPr lang="en-US" sz="40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AAA0D6-7A56-44D8-97B8-B8B4C25D38D2}"/>
              </a:ext>
            </a:extLst>
          </p:cNvPr>
          <p:cNvSpPr txBox="1"/>
          <p:nvPr/>
        </p:nvSpPr>
        <p:spPr>
          <a:xfrm>
            <a:off x="455612" y="1295400"/>
            <a:ext cx="6781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 de Empreendedorismo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Prof. João Dallamuta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538F79-3B03-4419-A03B-EB56CB5C5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460" y="316452"/>
            <a:ext cx="1151352" cy="521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4B7B6F-2A78-4892-9628-8040FEE816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294879"/>
            <a:ext cx="7061765" cy="35631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20472EA-589C-471A-9BB4-E3769FBBC819}"/>
              </a:ext>
            </a:extLst>
          </p:cNvPr>
          <p:cNvSpPr txBox="1"/>
          <p:nvPr/>
        </p:nvSpPr>
        <p:spPr>
          <a:xfrm>
            <a:off x="303212" y="3429000"/>
            <a:ext cx="441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Alunos:</a:t>
            </a:r>
          </a:p>
          <a:p>
            <a:r>
              <a:rPr lang="pt-BR" sz="1800" dirty="0"/>
              <a:t>Fulano de tal</a:t>
            </a:r>
          </a:p>
          <a:p>
            <a:r>
              <a:rPr lang="pt-BR" sz="1800" dirty="0"/>
              <a:t>Beltrano de tal</a:t>
            </a:r>
          </a:p>
          <a:p>
            <a:r>
              <a:rPr lang="pt-BR" sz="1800" dirty="0"/>
              <a:t>Cicrano de tal</a:t>
            </a:r>
          </a:p>
        </p:txBody>
      </p:sp>
    </p:spTree>
    <p:extLst>
      <p:ext uri="{BB962C8B-B14F-4D97-AF65-F5344CB8AC3E}">
        <p14:creationId xmlns:p14="http://schemas.microsoft.com/office/powerpoint/2010/main" val="414140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5">
            <a:extLst>
              <a:ext uri="{FF2B5EF4-FFF2-40B4-BE49-F238E27FC236}">
                <a16:creationId xmlns:a16="http://schemas.microsoft.com/office/drawing/2014/main" id="{47A33FFA-9A66-48A9-8801-7812F437ABBD}"/>
              </a:ext>
            </a:extLst>
          </p:cNvPr>
          <p:cNvSpPr/>
          <p:nvPr/>
        </p:nvSpPr>
        <p:spPr>
          <a:xfrm>
            <a:off x="-27227" y="6477000"/>
            <a:ext cx="12234129" cy="428182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12" y="129821"/>
            <a:ext cx="10969943" cy="555126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Coloque aqui o Nome do negócio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788E7E6-EC11-4309-A02A-F26A2A9BE642}"/>
              </a:ext>
            </a:extLst>
          </p:cNvPr>
          <p:cNvSpPr txBox="1"/>
          <p:nvPr/>
        </p:nvSpPr>
        <p:spPr>
          <a:xfrm>
            <a:off x="74612" y="6550223"/>
            <a:ext cx="356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Empreendedorismo ꞁ Prof. João Dallamuta</a:t>
            </a:r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7970FF0B-D7E1-4F43-9D63-9B7205A1C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37" y="6551539"/>
            <a:ext cx="676275" cy="306461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57087C-C258-4ABF-8250-AB4A8A54F25E}"/>
              </a:ext>
            </a:extLst>
          </p:cNvPr>
          <p:cNvSpPr txBox="1"/>
          <p:nvPr/>
        </p:nvSpPr>
        <p:spPr>
          <a:xfrm>
            <a:off x="150812" y="838200"/>
            <a:ext cx="51054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Conceito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Descreva de forma sucinta qual o conceito do seu negócio.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endParaRPr lang="pt-BR" sz="13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Mercado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Depois, faça uma análise do mercado, mostrando quem é o seu possível público, como o mercado é atendido atualmente, como você pode atender o mercado de forma melhor.</a:t>
            </a:r>
          </a:p>
          <a:p>
            <a:endParaRPr lang="pt-BR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57390F4-693B-43E9-BADC-5E22500AF97B}"/>
              </a:ext>
            </a:extLst>
          </p:cNvPr>
          <p:cNvSpPr/>
          <p:nvPr/>
        </p:nvSpPr>
        <p:spPr>
          <a:xfrm>
            <a:off x="5945188" y="837347"/>
            <a:ext cx="609282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Investimentos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Dê uma ideia geral sobre a necessidade de investimentos para o projeto.</a:t>
            </a:r>
          </a:p>
          <a:p>
            <a:endParaRPr lang="pt-BR" sz="1300" dirty="0">
              <a:solidFill>
                <a:schemeClr val="bg1">
                  <a:lumMod val="65000"/>
                </a:schemeClr>
              </a:solidFill>
            </a:endParaRPr>
          </a:p>
          <a:p>
            <a:endParaRPr lang="pt-BR" sz="13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Operacional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Dê uma ideia geral sobre como o projeto pode ser tirado do papel.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C3AA906-0F31-447B-9DE5-01D7F1C09722}"/>
              </a:ext>
            </a:extLst>
          </p:cNvPr>
          <p:cNvCxnSpPr>
            <a:cxnSpLocks/>
          </p:cNvCxnSpPr>
          <p:nvPr/>
        </p:nvCxnSpPr>
        <p:spPr>
          <a:xfrm>
            <a:off x="5711984" y="684947"/>
            <a:ext cx="1428" cy="56396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2" y="156325"/>
            <a:ext cx="10969943" cy="711081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Coloque aqui o Nome do negócio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012" y="1143000"/>
            <a:ext cx="10972800" cy="518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218" y="1143000"/>
            <a:ext cx="2194562" cy="35814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01780" y="1143000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7919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87044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01780" y="2946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3473" y="1143000"/>
            <a:ext cx="2194562" cy="1803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93473" y="2946400"/>
            <a:ext cx="2194562" cy="17780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218" y="4724400"/>
            <a:ext cx="5487194" cy="16002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3618" y="4724400"/>
            <a:ext cx="5487194" cy="16002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5652" y="1261507"/>
            <a:ext cx="105189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Parceiros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0212" y="1219200"/>
            <a:ext cx="112376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Avitidades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4296" y="1261507"/>
            <a:ext cx="100860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Proposta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Valor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8852" y="1261507"/>
            <a:ext cx="157927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Relacionamento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24584" y="1261507"/>
            <a:ext cx="111601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Segmento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clientes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4012" y="2971800"/>
            <a:ext cx="105189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Recursos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30024" y="2971800"/>
            <a:ext cx="785793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Canais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412" y="4857988"/>
            <a:ext cx="1885453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Estrutura de Custos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2407" y="4857988"/>
            <a:ext cx="1747594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Fontes de Receita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2284412" y="1371600"/>
            <a:ext cx="308475" cy="326848"/>
            <a:chOff x="5884863" y="0"/>
            <a:chExt cx="506413" cy="536576"/>
          </a:xfrm>
          <a:solidFill>
            <a:schemeClr val="accent2"/>
          </a:solidFill>
        </p:grpSpPr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6057901" y="0"/>
              <a:ext cx="333375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5884863" y="166688"/>
              <a:ext cx="331788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6675876" y="1371600"/>
            <a:ext cx="325881" cy="322013"/>
          </a:xfrm>
          <a:custGeom>
            <a:avLst/>
            <a:gdLst/>
            <a:ahLst/>
            <a:cxnLst>
              <a:cxn ang="0">
                <a:pos x="306" y="190"/>
              </a:cxn>
              <a:cxn ang="0">
                <a:pos x="178" y="333"/>
              </a:cxn>
              <a:cxn ang="0">
                <a:pos x="31" y="190"/>
              </a:cxn>
              <a:cxn ang="0">
                <a:pos x="159" y="333"/>
              </a:cxn>
              <a:cxn ang="0">
                <a:pos x="31" y="190"/>
              </a:cxn>
              <a:cxn ang="0">
                <a:pos x="228" y="25"/>
              </a:cxn>
              <a:cxn ang="0">
                <a:pos x="198" y="50"/>
              </a:cxn>
              <a:cxn ang="0">
                <a:pos x="182" y="86"/>
              </a:cxn>
              <a:cxn ang="0">
                <a:pos x="231" y="71"/>
              </a:cxn>
              <a:cxn ang="0">
                <a:pos x="255" y="54"/>
              </a:cxn>
              <a:cxn ang="0">
                <a:pos x="260" y="40"/>
              </a:cxn>
              <a:cxn ang="0">
                <a:pos x="255" y="29"/>
              </a:cxn>
              <a:cxn ang="0">
                <a:pos x="248" y="25"/>
              </a:cxn>
              <a:cxn ang="0">
                <a:pos x="239" y="23"/>
              </a:cxn>
              <a:cxn ang="0">
                <a:pos x="90" y="25"/>
              </a:cxn>
              <a:cxn ang="0">
                <a:pos x="78" y="34"/>
              </a:cxn>
              <a:cxn ang="0">
                <a:pos x="74" y="42"/>
              </a:cxn>
              <a:cxn ang="0">
                <a:pos x="75" y="51"/>
              </a:cxn>
              <a:cxn ang="0">
                <a:pos x="85" y="63"/>
              </a:cxn>
              <a:cxn ang="0">
                <a:pos x="104" y="75"/>
              </a:cxn>
              <a:cxn ang="0">
                <a:pos x="155" y="84"/>
              </a:cxn>
              <a:cxn ang="0">
                <a:pos x="139" y="50"/>
              </a:cxn>
              <a:cxn ang="0">
                <a:pos x="119" y="30"/>
              </a:cxn>
              <a:cxn ang="0">
                <a:pos x="98" y="23"/>
              </a:cxn>
              <a:cxn ang="0">
                <a:pos x="98" y="0"/>
              </a:cxn>
              <a:cxn ang="0">
                <a:pos x="132" y="10"/>
              </a:cxn>
              <a:cxn ang="0">
                <a:pos x="157" y="37"/>
              </a:cxn>
              <a:cxn ang="0">
                <a:pos x="164" y="46"/>
              </a:cxn>
              <a:cxn ang="0">
                <a:pos x="169" y="55"/>
              </a:cxn>
              <a:cxn ang="0">
                <a:pos x="185" y="29"/>
              </a:cxn>
              <a:cxn ang="0">
                <a:pos x="222" y="3"/>
              </a:cxn>
              <a:cxn ang="0">
                <a:pos x="256" y="3"/>
              </a:cxn>
              <a:cxn ang="0">
                <a:pos x="280" y="23"/>
              </a:cxn>
              <a:cxn ang="0">
                <a:pos x="281" y="55"/>
              </a:cxn>
              <a:cxn ang="0">
                <a:pos x="259" y="82"/>
              </a:cxn>
              <a:cxn ang="0">
                <a:pos x="244" y="90"/>
              </a:cxn>
              <a:cxn ang="0">
                <a:pos x="326" y="92"/>
              </a:cxn>
              <a:cxn ang="0">
                <a:pos x="337" y="107"/>
              </a:cxn>
              <a:cxn ang="0">
                <a:pos x="178" y="168"/>
              </a:cxn>
              <a:cxn ang="0">
                <a:pos x="159" y="90"/>
              </a:cxn>
              <a:cxn ang="0">
                <a:pos x="0" y="168"/>
              </a:cxn>
              <a:cxn ang="0">
                <a:pos x="2" y="102"/>
              </a:cxn>
              <a:cxn ang="0">
                <a:pos x="7" y="94"/>
              </a:cxn>
              <a:cxn ang="0">
                <a:pos x="17" y="90"/>
              </a:cxn>
              <a:cxn ang="0">
                <a:pos x="69" y="80"/>
              </a:cxn>
              <a:cxn ang="0">
                <a:pos x="52" y="56"/>
              </a:cxn>
              <a:cxn ang="0">
                <a:pos x="53" y="33"/>
              </a:cxn>
              <a:cxn ang="0">
                <a:pos x="66" y="13"/>
              </a:cxn>
              <a:cxn ang="0">
                <a:pos x="98" y="0"/>
              </a:cxn>
            </a:cxnLst>
            <a:rect l="0" t="0" r="r" b="b"/>
            <a:pathLst>
              <a:path w="337" h="333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8976193" y="1358884"/>
            <a:ext cx="320078" cy="274629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92" y="0"/>
              </a:cxn>
              <a:cxn ang="0">
                <a:pos x="113" y="4"/>
              </a:cxn>
              <a:cxn ang="0">
                <a:pos x="133" y="14"/>
              </a:cxn>
              <a:cxn ang="0">
                <a:pos x="150" y="29"/>
              </a:cxn>
              <a:cxn ang="0">
                <a:pos x="162" y="48"/>
              </a:cxn>
              <a:cxn ang="0">
                <a:pos x="164" y="53"/>
              </a:cxn>
              <a:cxn ang="0">
                <a:pos x="166" y="59"/>
              </a:cxn>
              <a:cxn ang="0">
                <a:pos x="168" y="48"/>
              </a:cxn>
              <a:cxn ang="0">
                <a:pos x="182" y="29"/>
              </a:cxn>
              <a:cxn ang="0">
                <a:pos x="197" y="14"/>
              </a:cxn>
              <a:cxn ang="0">
                <a:pos x="217" y="4"/>
              </a:cxn>
              <a:cxn ang="0">
                <a:pos x="238" y="0"/>
              </a:cxn>
              <a:cxn ang="0">
                <a:pos x="261" y="0"/>
              </a:cxn>
              <a:cxn ang="0">
                <a:pos x="282" y="8"/>
              </a:cxn>
              <a:cxn ang="0">
                <a:pos x="302" y="19"/>
              </a:cxn>
              <a:cxn ang="0">
                <a:pos x="316" y="36"/>
              </a:cxn>
              <a:cxn ang="0">
                <a:pos x="327" y="55"/>
              </a:cxn>
              <a:cxn ang="0">
                <a:pos x="331" y="76"/>
              </a:cxn>
              <a:cxn ang="0">
                <a:pos x="329" y="98"/>
              </a:cxn>
              <a:cxn ang="0">
                <a:pos x="323" y="120"/>
              </a:cxn>
              <a:cxn ang="0">
                <a:pos x="316" y="131"/>
              </a:cxn>
              <a:cxn ang="0">
                <a:pos x="306" y="145"/>
              </a:cxn>
              <a:cxn ang="0">
                <a:pos x="294" y="159"/>
              </a:cxn>
              <a:cxn ang="0">
                <a:pos x="278" y="175"/>
              </a:cxn>
              <a:cxn ang="0">
                <a:pos x="262" y="192"/>
              </a:cxn>
              <a:cxn ang="0">
                <a:pos x="228" y="226"/>
              </a:cxn>
              <a:cxn ang="0">
                <a:pos x="212" y="241"/>
              </a:cxn>
              <a:cxn ang="0">
                <a:pos x="197" y="255"/>
              </a:cxn>
              <a:cxn ang="0">
                <a:pos x="184" y="267"/>
              </a:cxn>
              <a:cxn ang="0">
                <a:pos x="175" y="276"/>
              </a:cxn>
              <a:cxn ang="0">
                <a:pos x="168" y="281"/>
              </a:cxn>
              <a:cxn ang="0">
                <a:pos x="166" y="284"/>
              </a:cxn>
              <a:cxn ang="0">
                <a:pos x="163" y="281"/>
              </a:cxn>
              <a:cxn ang="0">
                <a:pos x="157" y="276"/>
              </a:cxn>
              <a:cxn ang="0">
                <a:pos x="147" y="267"/>
              </a:cxn>
              <a:cxn ang="0">
                <a:pos x="134" y="255"/>
              </a:cxn>
              <a:cxn ang="0">
                <a:pos x="102" y="226"/>
              </a:cxn>
              <a:cxn ang="0">
                <a:pos x="68" y="192"/>
              </a:cxn>
              <a:cxn ang="0">
                <a:pos x="52" y="175"/>
              </a:cxn>
              <a:cxn ang="0">
                <a:pos x="37" y="159"/>
              </a:cxn>
              <a:cxn ang="0">
                <a:pos x="25" y="145"/>
              </a:cxn>
              <a:cxn ang="0">
                <a:pos x="14" y="131"/>
              </a:cxn>
              <a:cxn ang="0">
                <a:pos x="8" y="120"/>
              </a:cxn>
              <a:cxn ang="0">
                <a:pos x="1" y="98"/>
              </a:cxn>
              <a:cxn ang="0">
                <a:pos x="0" y="76"/>
              </a:cxn>
              <a:cxn ang="0">
                <a:pos x="5" y="55"/>
              </a:cxn>
              <a:cxn ang="0">
                <a:pos x="14" y="36"/>
              </a:cxn>
              <a:cxn ang="0">
                <a:pos x="30" y="19"/>
              </a:cxn>
              <a:cxn ang="0">
                <a:pos x="48" y="8"/>
              </a:cxn>
              <a:cxn ang="0">
                <a:pos x="69" y="0"/>
              </a:cxn>
            </a:cxnLst>
            <a:rect l="0" t="0" r="r" b="b"/>
            <a:pathLst>
              <a:path w="331" h="284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0"/>
          <p:cNvGrpSpPr/>
          <p:nvPr/>
        </p:nvGrpSpPr>
        <p:grpSpPr>
          <a:xfrm>
            <a:off x="4367391" y="3158223"/>
            <a:ext cx="460295" cy="336522"/>
            <a:chOff x="5715001" y="3627438"/>
            <a:chExt cx="755650" cy="552450"/>
          </a:xfrm>
          <a:solidFill>
            <a:schemeClr val="accent2"/>
          </a:solidFill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6283326" y="3627438"/>
              <a:ext cx="161925" cy="619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3"/>
                </a:cxn>
                <a:cxn ang="0">
                  <a:pos x="78" y="8"/>
                </a:cxn>
                <a:cxn ang="0">
                  <a:pos x="89" y="13"/>
                </a:cxn>
                <a:cxn ang="0">
                  <a:pos x="102" y="26"/>
                </a:cxn>
                <a:cxn ang="0">
                  <a:pos x="89" y="37"/>
                </a:cxn>
                <a:cxn ang="0">
                  <a:pos x="86" y="38"/>
                </a:cxn>
                <a:cxn ang="0">
                  <a:pos x="86" y="37"/>
                </a:cxn>
                <a:cxn ang="0">
                  <a:pos x="85" y="37"/>
                </a:cxn>
                <a:cxn ang="0">
                  <a:pos x="85" y="36"/>
                </a:cxn>
                <a:cxn ang="0">
                  <a:pos x="82" y="34"/>
                </a:cxn>
                <a:cxn ang="0">
                  <a:pos x="77" y="29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44" y="21"/>
                </a:cxn>
                <a:cxn ang="0">
                  <a:pos x="35" y="24"/>
                </a:cxn>
                <a:cxn ang="0">
                  <a:pos x="24" y="30"/>
                </a:cxn>
                <a:cxn ang="0">
                  <a:pos x="14" y="39"/>
                </a:cxn>
                <a:cxn ang="0">
                  <a:pos x="0" y="25"/>
                </a:cxn>
                <a:cxn ang="0">
                  <a:pos x="19" y="11"/>
                </a:cxn>
                <a:cxn ang="0">
                  <a:pos x="36" y="3"/>
                </a:cxn>
                <a:cxn ang="0">
                  <a:pos x="52" y="0"/>
                </a:cxn>
              </a:cxnLst>
              <a:rect l="0" t="0" r="r" b="b"/>
              <a:pathLst>
                <a:path w="102" h="39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6122988" y="3689350"/>
              <a:ext cx="158750" cy="6350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0" y="15"/>
                </a:cxn>
                <a:cxn ang="0">
                  <a:pos x="83" y="29"/>
                </a:cxn>
                <a:cxn ang="0">
                  <a:pos x="66" y="37"/>
                </a:cxn>
                <a:cxn ang="0">
                  <a:pos x="50" y="40"/>
                </a:cxn>
                <a:cxn ang="0">
                  <a:pos x="35" y="38"/>
                </a:cxn>
                <a:cxn ang="0">
                  <a:pos x="24" y="33"/>
                </a:cxn>
                <a:cxn ang="0">
                  <a:pos x="13" y="27"/>
                </a:cxn>
                <a:cxn ang="0">
                  <a:pos x="9" y="24"/>
                </a:cxn>
                <a:cxn ang="0">
                  <a:pos x="6" y="20"/>
                </a:cxn>
                <a:cxn ang="0">
                  <a:pos x="0" y="14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8" y="7"/>
                </a:cxn>
                <a:cxn ang="0">
                  <a:pos x="21" y="8"/>
                </a:cxn>
                <a:cxn ang="0">
                  <a:pos x="25" y="11"/>
                </a:cxn>
                <a:cxn ang="0">
                  <a:pos x="35" y="17"/>
                </a:cxn>
                <a:cxn ang="0">
                  <a:pos x="50" y="20"/>
                </a:cxn>
                <a:cxn ang="0">
                  <a:pos x="60" y="19"/>
                </a:cxn>
                <a:cxn ang="0">
                  <a:pos x="74" y="12"/>
                </a:cxn>
                <a:cxn ang="0">
                  <a:pos x="87" y="0"/>
                </a:cxn>
              </a:cxnLst>
              <a:rect l="0" t="0" r="r" b="b"/>
              <a:pathLst>
                <a:path w="100" h="4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6062663" y="3705225"/>
              <a:ext cx="407988" cy="4445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57" y="0"/>
                </a:cxn>
                <a:cxn ang="0">
                  <a:pos x="257" y="280"/>
                </a:cxn>
                <a:cxn ang="0">
                  <a:pos x="27" y="280"/>
                </a:cxn>
                <a:cxn ang="0">
                  <a:pos x="27" y="279"/>
                </a:cxn>
                <a:cxn ang="0">
                  <a:pos x="29" y="277"/>
                </a:cxn>
                <a:cxn ang="0">
                  <a:pos x="29" y="275"/>
                </a:cxn>
                <a:cxn ang="0">
                  <a:pos x="31" y="273"/>
                </a:cxn>
                <a:cxn ang="0">
                  <a:pos x="37" y="268"/>
                </a:cxn>
                <a:cxn ang="0">
                  <a:pos x="39" y="264"/>
                </a:cxn>
                <a:cxn ang="0">
                  <a:pos x="40" y="259"/>
                </a:cxn>
                <a:cxn ang="0">
                  <a:pos x="43" y="247"/>
                </a:cxn>
                <a:cxn ang="0">
                  <a:pos x="43" y="230"/>
                </a:cxn>
                <a:cxn ang="0">
                  <a:pos x="40" y="210"/>
                </a:cxn>
                <a:cxn ang="0">
                  <a:pos x="33" y="193"/>
                </a:cxn>
                <a:cxn ang="0">
                  <a:pos x="18" y="178"/>
                </a:cxn>
                <a:cxn ang="0">
                  <a:pos x="13" y="171"/>
                </a:cxn>
                <a:cxn ang="0">
                  <a:pos x="6" y="166"/>
                </a:cxn>
                <a:cxn ang="0">
                  <a:pos x="0" y="162"/>
                </a:cxn>
                <a:cxn ang="0">
                  <a:pos x="5" y="148"/>
                </a:cxn>
                <a:cxn ang="0">
                  <a:pos x="8" y="132"/>
                </a:cxn>
                <a:cxn ang="0">
                  <a:pos x="39" y="148"/>
                </a:cxn>
                <a:cxn ang="0">
                  <a:pos x="39" y="98"/>
                </a:cxn>
                <a:cxn ang="0">
                  <a:pos x="138" y="144"/>
                </a:cxn>
                <a:cxn ang="0">
                  <a:pos x="138" y="98"/>
                </a:cxn>
                <a:cxn ang="0">
                  <a:pos x="208" y="136"/>
                </a:cxn>
                <a:cxn ang="0">
                  <a:pos x="208" y="0"/>
                </a:cxn>
              </a:cxnLst>
              <a:rect l="0" t="0" r="r" b="b"/>
              <a:pathLst>
                <a:path w="257" h="28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5965826" y="3627438"/>
              <a:ext cx="158750" cy="619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7" y="13"/>
                </a:cxn>
                <a:cxn ang="0">
                  <a:pos x="91" y="16"/>
                </a:cxn>
                <a:cxn ang="0">
                  <a:pos x="94" y="20"/>
                </a:cxn>
                <a:cxn ang="0">
                  <a:pos x="100" y="26"/>
                </a:cxn>
                <a:cxn ang="0">
                  <a:pos x="86" y="38"/>
                </a:cxn>
                <a:cxn ang="0">
                  <a:pos x="79" y="32"/>
                </a:cxn>
                <a:cxn ang="0">
                  <a:pos x="75" y="29"/>
                </a:cxn>
                <a:cxn ang="0">
                  <a:pos x="65" y="22"/>
                </a:cxn>
                <a:cxn ang="0">
                  <a:pos x="50" y="20"/>
                </a:cxn>
                <a:cxn ang="0">
                  <a:pos x="39" y="21"/>
                </a:cxn>
                <a:cxn ang="0">
                  <a:pos x="28" y="28"/>
                </a:cxn>
                <a:cxn ang="0">
                  <a:pos x="13" y="39"/>
                </a:cxn>
                <a:cxn ang="0">
                  <a:pos x="0" y="25"/>
                </a:cxn>
                <a:cxn ang="0">
                  <a:pos x="17" y="11"/>
                </a:cxn>
                <a:cxn ang="0">
                  <a:pos x="34" y="3"/>
                </a:cxn>
                <a:cxn ang="0">
                  <a:pos x="50" y="0"/>
                </a:cxn>
              </a:cxnLst>
              <a:rect l="0" t="0" r="r" b="b"/>
              <a:pathLst>
                <a:path w="100" h="39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EditPoints="1"/>
            </p:cNvSpPr>
            <p:nvPr/>
          </p:nvSpPr>
          <p:spPr bwMode="auto">
            <a:xfrm>
              <a:off x="5715001" y="3843338"/>
              <a:ext cx="393700" cy="336550"/>
            </a:xfrm>
            <a:custGeom>
              <a:avLst/>
              <a:gdLst/>
              <a:ahLst/>
              <a:cxnLst>
                <a:cxn ang="0">
                  <a:pos x="64" y="33"/>
                </a:cxn>
                <a:cxn ang="0">
                  <a:pos x="80" y="49"/>
                </a:cxn>
                <a:cxn ang="0">
                  <a:pos x="80" y="74"/>
                </a:cxn>
                <a:cxn ang="0">
                  <a:pos x="80" y="87"/>
                </a:cxn>
                <a:cxn ang="0">
                  <a:pos x="96" y="101"/>
                </a:cxn>
                <a:cxn ang="0">
                  <a:pos x="89" y="112"/>
                </a:cxn>
                <a:cxn ang="0">
                  <a:pos x="87" y="105"/>
                </a:cxn>
                <a:cxn ang="0">
                  <a:pos x="85" y="105"/>
                </a:cxn>
                <a:cxn ang="0">
                  <a:pos x="87" y="110"/>
                </a:cxn>
                <a:cxn ang="0">
                  <a:pos x="81" y="127"/>
                </a:cxn>
                <a:cxn ang="0">
                  <a:pos x="79" y="155"/>
                </a:cxn>
                <a:cxn ang="0">
                  <a:pos x="68" y="171"/>
                </a:cxn>
                <a:cxn ang="0">
                  <a:pos x="30" y="169"/>
                </a:cxn>
                <a:cxn ang="0">
                  <a:pos x="14" y="160"/>
                </a:cxn>
                <a:cxn ang="0">
                  <a:pos x="12" y="138"/>
                </a:cxn>
                <a:cxn ang="0">
                  <a:pos x="18" y="118"/>
                </a:cxn>
                <a:cxn ang="0">
                  <a:pos x="19" y="112"/>
                </a:cxn>
                <a:cxn ang="0">
                  <a:pos x="21" y="105"/>
                </a:cxn>
                <a:cxn ang="0">
                  <a:pos x="22" y="102"/>
                </a:cxn>
                <a:cxn ang="0">
                  <a:pos x="18" y="113"/>
                </a:cxn>
                <a:cxn ang="0">
                  <a:pos x="9" y="135"/>
                </a:cxn>
                <a:cxn ang="0">
                  <a:pos x="2" y="144"/>
                </a:cxn>
                <a:cxn ang="0">
                  <a:pos x="0" y="126"/>
                </a:cxn>
                <a:cxn ang="0">
                  <a:pos x="9" y="102"/>
                </a:cxn>
                <a:cxn ang="0">
                  <a:pos x="35" y="83"/>
                </a:cxn>
                <a:cxn ang="0">
                  <a:pos x="25" y="61"/>
                </a:cxn>
                <a:cxn ang="0">
                  <a:pos x="33" y="40"/>
                </a:cxn>
                <a:cxn ang="0">
                  <a:pos x="54" y="30"/>
                </a:cxn>
                <a:cxn ang="0">
                  <a:pos x="184" y="4"/>
                </a:cxn>
                <a:cxn ang="0">
                  <a:pos x="208" y="28"/>
                </a:cxn>
                <a:cxn ang="0">
                  <a:pos x="209" y="58"/>
                </a:cxn>
                <a:cxn ang="0">
                  <a:pos x="195" y="80"/>
                </a:cxn>
                <a:cxn ang="0">
                  <a:pos x="216" y="92"/>
                </a:cxn>
                <a:cxn ang="0">
                  <a:pos x="237" y="113"/>
                </a:cxn>
                <a:cxn ang="0">
                  <a:pos x="248" y="144"/>
                </a:cxn>
                <a:cxn ang="0">
                  <a:pos x="245" y="167"/>
                </a:cxn>
                <a:cxn ang="0">
                  <a:pos x="237" y="176"/>
                </a:cxn>
                <a:cxn ang="0">
                  <a:pos x="229" y="147"/>
                </a:cxn>
                <a:cxn ang="0">
                  <a:pos x="220" y="121"/>
                </a:cxn>
                <a:cxn ang="0">
                  <a:pos x="217" y="120"/>
                </a:cxn>
                <a:cxn ang="0">
                  <a:pos x="229" y="154"/>
                </a:cxn>
                <a:cxn ang="0">
                  <a:pos x="233" y="184"/>
                </a:cxn>
                <a:cxn ang="0">
                  <a:pos x="216" y="205"/>
                </a:cxn>
                <a:cxn ang="0">
                  <a:pos x="186" y="212"/>
                </a:cxn>
                <a:cxn ang="0">
                  <a:pos x="132" y="210"/>
                </a:cxn>
                <a:cxn ang="0">
                  <a:pos x="108" y="197"/>
                </a:cxn>
                <a:cxn ang="0">
                  <a:pos x="103" y="171"/>
                </a:cxn>
                <a:cxn ang="0">
                  <a:pos x="114" y="130"/>
                </a:cxn>
                <a:cxn ang="0">
                  <a:pos x="120" y="112"/>
                </a:cxn>
                <a:cxn ang="0">
                  <a:pos x="110" y="133"/>
                </a:cxn>
                <a:cxn ang="0">
                  <a:pos x="100" y="163"/>
                </a:cxn>
                <a:cxn ang="0">
                  <a:pos x="92" y="173"/>
                </a:cxn>
                <a:cxn ang="0">
                  <a:pos x="87" y="157"/>
                </a:cxn>
                <a:cxn ang="0">
                  <a:pos x="89" y="127"/>
                </a:cxn>
                <a:cxn ang="0">
                  <a:pos x="107" y="101"/>
                </a:cxn>
                <a:cxn ang="0">
                  <a:pos x="129" y="85"/>
                </a:cxn>
                <a:cxn ang="0">
                  <a:pos x="132" y="70"/>
                </a:cxn>
                <a:cxn ang="0">
                  <a:pos x="124" y="45"/>
                </a:cxn>
                <a:cxn ang="0">
                  <a:pos x="137" y="13"/>
                </a:cxn>
                <a:cxn ang="0">
                  <a:pos x="167" y="0"/>
                </a:cxn>
              </a:cxnLst>
              <a:rect l="0" t="0" r="r" b="b"/>
              <a:pathLst>
                <a:path w="248" h="212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8851680" y="3130060"/>
            <a:ext cx="385836" cy="269795"/>
          </a:xfrm>
          <a:custGeom>
            <a:avLst/>
            <a:gdLst/>
            <a:ahLst/>
            <a:cxnLst>
              <a:cxn ang="0">
                <a:pos x="310" y="209"/>
              </a:cxn>
              <a:cxn ang="0">
                <a:pos x="328" y="228"/>
              </a:cxn>
              <a:cxn ang="0">
                <a:pos x="328" y="256"/>
              </a:cxn>
              <a:cxn ang="0">
                <a:pos x="310" y="276"/>
              </a:cxn>
              <a:cxn ang="0">
                <a:pos x="281" y="276"/>
              </a:cxn>
              <a:cxn ang="0">
                <a:pos x="261" y="256"/>
              </a:cxn>
              <a:cxn ang="0">
                <a:pos x="261" y="228"/>
              </a:cxn>
              <a:cxn ang="0">
                <a:pos x="281" y="209"/>
              </a:cxn>
              <a:cxn ang="0">
                <a:pos x="87" y="207"/>
              </a:cxn>
              <a:cxn ang="0">
                <a:pos x="113" y="217"/>
              </a:cxn>
              <a:cxn ang="0">
                <a:pos x="124" y="242"/>
              </a:cxn>
              <a:cxn ang="0">
                <a:pos x="113" y="268"/>
              </a:cxn>
              <a:cxn ang="0">
                <a:pos x="87" y="279"/>
              </a:cxn>
              <a:cxn ang="0">
                <a:pos x="62" y="268"/>
              </a:cxn>
              <a:cxn ang="0">
                <a:pos x="51" y="242"/>
              </a:cxn>
              <a:cxn ang="0">
                <a:pos x="62" y="217"/>
              </a:cxn>
              <a:cxn ang="0">
                <a:pos x="87" y="207"/>
              </a:cxn>
              <a:cxn ang="0">
                <a:pos x="322" y="123"/>
              </a:cxn>
              <a:cxn ang="0">
                <a:pos x="351" y="64"/>
              </a:cxn>
              <a:cxn ang="0">
                <a:pos x="276" y="40"/>
              </a:cxn>
              <a:cxn ang="0">
                <a:pos x="399" y="119"/>
              </a:cxn>
              <a:cxn ang="0">
                <a:pos x="352" y="229"/>
              </a:cxn>
              <a:cxn ang="0">
                <a:pos x="332" y="196"/>
              </a:cxn>
              <a:cxn ang="0">
                <a:pos x="295" y="183"/>
              </a:cxn>
              <a:cxn ang="0">
                <a:pos x="281" y="184"/>
              </a:cxn>
              <a:cxn ang="0">
                <a:pos x="276" y="40"/>
              </a:cxn>
              <a:cxn ang="0">
                <a:pos x="228" y="0"/>
              </a:cxn>
              <a:cxn ang="0">
                <a:pos x="248" y="12"/>
              </a:cxn>
              <a:cxn ang="0">
                <a:pos x="250" y="203"/>
              </a:cxn>
              <a:cxn ang="0">
                <a:pos x="237" y="229"/>
              </a:cxn>
              <a:cxn ang="0">
                <a:pos x="138" y="211"/>
              </a:cxn>
              <a:cxn ang="0">
                <a:pos x="108" y="187"/>
              </a:cxn>
              <a:cxn ang="0">
                <a:pos x="67" y="187"/>
              </a:cxn>
              <a:cxn ang="0">
                <a:pos x="37" y="211"/>
              </a:cxn>
              <a:cxn ang="0">
                <a:pos x="0" y="229"/>
              </a:cxn>
              <a:cxn ang="0">
                <a:pos x="3" y="12"/>
              </a:cxn>
              <a:cxn ang="0">
                <a:pos x="22" y="0"/>
              </a:cxn>
            </a:cxnLst>
            <a:rect l="0" t="0" r="r" b="b"/>
            <a:pathLst>
              <a:path w="399" h="27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7"/>
          <p:cNvGrpSpPr/>
          <p:nvPr/>
        </p:nvGrpSpPr>
        <p:grpSpPr>
          <a:xfrm>
            <a:off x="5561012" y="4876800"/>
            <a:ext cx="330716" cy="381000"/>
            <a:chOff x="5773738" y="5307013"/>
            <a:chExt cx="542925" cy="625475"/>
          </a:xfrm>
          <a:solidFill>
            <a:schemeClr val="accent2"/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5773738" y="5307013"/>
              <a:ext cx="501650" cy="35560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88" y="0"/>
                </a:cxn>
                <a:cxn ang="0">
                  <a:pos x="316" y="26"/>
                </a:cxn>
                <a:cxn ang="0">
                  <a:pos x="316" y="57"/>
                </a:cxn>
                <a:cxn ang="0">
                  <a:pos x="207" y="57"/>
                </a:cxn>
                <a:cxn ang="0">
                  <a:pos x="200" y="62"/>
                </a:cxn>
                <a:cxn ang="0">
                  <a:pos x="37" y="224"/>
                </a:cxn>
                <a:cxn ang="0">
                  <a:pos x="0" y="188"/>
                </a:cxn>
                <a:cxn ang="0">
                  <a:pos x="188" y="0"/>
                </a:cxn>
              </a:cxnLst>
              <a:rect l="0" t="0" r="r" b="b"/>
              <a:pathLst>
                <a:path w="316" h="224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/>
            <p:cNvSpPr>
              <a:spLocks noEditPoints="1"/>
            </p:cNvSpPr>
            <p:nvPr/>
          </p:nvSpPr>
          <p:spPr bwMode="auto">
            <a:xfrm>
              <a:off x="5815013" y="5430838"/>
              <a:ext cx="501650" cy="501650"/>
            </a:xfrm>
            <a:custGeom>
              <a:avLst/>
              <a:gdLst/>
              <a:ahLst/>
              <a:cxnLst>
                <a:cxn ang="0">
                  <a:pos x="264" y="26"/>
                </a:cxn>
                <a:cxn ang="0">
                  <a:pos x="253" y="28"/>
                </a:cxn>
                <a:cxn ang="0">
                  <a:pos x="244" y="34"/>
                </a:cxn>
                <a:cxn ang="0">
                  <a:pos x="239" y="43"/>
                </a:cxn>
                <a:cxn ang="0">
                  <a:pos x="236" y="53"/>
                </a:cxn>
                <a:cxn ang="0">
                  <a:pos x="239" y="62"/>
                </a:cxn>
                <a:cxn ang="0">
                  <a:pos x="244" y="72"/>
                </a:cxn>
                <a:cxn ang="0">
                  <a:pos x="253" y="78"/>
                </a:cxn>
                <a:cxn ang="0">
                  <a:pos x="264" y="79"/>
                </a:cxn>
                <a:cxn ang="0">
                  <a:pos x="273" y="78"/>
                </a:cxn>
                <a:cxn ang="0">
                  <a:pos x="282" y="72"/>
                </a:cxn>
                <a:cxn ang="0">
                  <a:pos x="289" y="62"/>
                </a:cxn>
                <a:cxn ang="0">
                  <a:pos x="290" y="53"/>
                </a:cxn>
                <a:cxn ang="0">
                  <a:pos x="289" y="43"/>
                </a:cxn>
                <a:cxn ang="0">
                  <a:pos x="282" y="34"/>
                </a:cxn>
                <a:cxn ang="0">
                  <a:pos x="273" y="28"/>
                </a:cxn>
                <a:cxn ang="0">
                  <a:pos x="264" y="26"/>
                </a:cxn>
                <a:cxn ang="0">
                  <a:pos x="189" y="0"/>
                </a:cxn>
                <a:cxn ang="0">
                  <a:pos x="290" y="0"/>
                </a:cxn>
                <a:cxn ang="0">
                  <a:pos x="316" y="26"/>
                </a:cxn>
                <a:cxn ang="0">
                  <a:pos x="316" y="132"/>
                </a:cxn>
                <a:cxn ang="0">
                  <a:pos x="131" y="316"/>
                </a:cxn>
                <a:cxn ang="0">
                  <a:pos x="0" y="187"/>
                </a:cxn>
                <a:cxn ang="0">
                  <a:pos x="189" y="0"/>
                </a:cxn>
              </a:cxnLst>
              <a:rect l="0" t="0" r="r" b="b"/>
              <a:pathLst>
                <a:path w="316" h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52"/>
          <p:cNvGrpSpPr/>
          <p:nvPr/>
        </p:nvGrpSpPr>
        <p:grpSpPr>
          <a:xfrm>
            <a:off x="4510701" y="1374106"/>
            <a:ext cx="300738" cy="302294"/>
            <a:chOff x="2917825" y="3073401"/>
            <a:chExt cx="920750" cy="925513"/>
          </a:xfrm>
          <a:solidFill>
            <a:schemeClr val="accent2"/>
          </a:solidFill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10952380" y="1371600"/>
            <a:ext cx="423852" cy="234874"/>
            <a:chOff x="5961063" y="2919413"/>
            <a:chExt cx="1744662" cy="966788"/>
          </a:xfrm>
          <a:solidFill>
            <a:schemeClr val="accent2"/>
          </a:solidFill>
        </p:grpSpPr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635750" y="2971801"/>
              <a:ext cx="401638" cy="4540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56" y="3"/>
                </a:cxn>
                <a:cxn ang="0">
                  <a:pos x="182" y="11"/>
                </a:cxn>
                <a:cxn ang="0">
                  <a:pos x="202" y="22"/>
                </a:cxn>
                <a:cxn ang="0">
                  <a:pos x="218" y="35"/>
                </a:cxn>
                <a:cxn ang="0">
                  <a:pos x="231" y="52"/>
                </a:cxn>
                <a:cxn ang="0">
                  <a:pos x="241" y="72"/>
                </a:cxn>
                <a:cxn ang="0">
                  <a:pos x="248" y="94"/>
                </a:cxn>
                <a:cxn ang="0">
                  <a:pos x="252" y="118"/>
                </a:cxn>
                <a:cxn ang="0">
                  <a:pos x="253" y="144"/>
                </a:cxn>
                <a:cxn ang="0">
                  <a:pos x="250" y="176"/>
                </a:cxn>
                <a:cxn ang="0">
                  <a:pos x="240" y="207"/>
                </a:cxn>
                <a:cxn ang="0">
                  <a:pos x="225" y="233"/>
                </a:cxn>
                <a:cxn ang="0">
                  <a:pos x="206" y="255"/>
                </a:cxn>
                <a:cxn ang="0">
                  <a:pos x="183" y="272"/>
                </a:cxn>
                <a:cxn ang="0">
                  <a:pos x="156" y="283"/>
                </a:cxn>
                <a:cxn ang="0">
                  <a:pos x="127" y="286"/>
                </a:cxn>
                <a:cxn ang="0">
                  <a:pos x="98" y="283"/>
                </a:cxn>
                <a:cxn ang="0">
                  <a:pos x="71" y="272"/>
                </a:cxn>
                <a:cxn ang="0">
                  <a:pos x="47" y="255"/>
                </a:cxn>
                <a:cxn ang="0">
                  <a:pos x="28" y="233"/>
                </a:cxn>
                <a:cxn ang="0">
                  <a:pos x="13" y="207"/>
                </a:cxn>
                <a:cxn ang="0">
                  <a:pos x="3" y="176"/>
                </a:cxn>
                <a:cxn ang="0">
                  <a:pos x="0" y="144"/>
                </a:cxn>
                <a:cxn ang="0">
                  <a:pos x="1" y="118"/>
                </a:cxn>
                <a:cxn ang="0">
                  <a:pos x="6" y="94"/>
                </a:cxn>
                <a:cxn ang="0">
                  <a:pos x="13" y="70"/>
                </a:cxn>
                <a:cxn ang="0">
                  <a:pos x="23" y="50"/>
                </a:cxn>
                <a:cxn ang="0">
                  <a:pos x="37" y="33"/>
                </a:cxn>
                <a:cxn ang="0">
                  <a:pos x="54" y="18"/>
                </a:cxn>
                <a:cxn ang="0">
                  <a:pos x="75" y="7"/>
                </a:cxn>
                <a:cxn ang="0">
                  <a:pos x="99" y="1"/>
                </a:cxn>
                <a:cxn ang="0">
                  <a:pos x="127" y="0"/>
                </a:cxn>
              </a:cxnLst>
              <a:rect l="0" t="0" r="r" b="b"/>
              <a:pathLst>
                <a:path w="253" h="286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7161213" y="2919413"/>
              <a:ext cx="334963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2" y="3"/>
                </a:cxn>
                <a:cxn ang="0">
                  <a:pos x="155" y="11"/>
                </a:cxn>
                <a:cxn ang="0">
                  <a:pos x="173" y="22"/>
                </a:cxn>
                <a:cxn ang="0">
                  <a:pos x="188" y="36"/>
                </a:cxn>
                <a:cxn ang="0">
                  <a:pos x="199" y="53"/>
                </a:cxn>
                <a:cxn ang="0">
                  <a:pos x="206" y="73"/>
                </a:cxn>
                <a:cxn ang="0">
                  <a:pos x="210" y="95"/>
                </a:cxn>
                <a:cxn ang="0">
                  <a:pos x="211" y="119"/>
                </a:cxn>
                <a:cxn ang="0">
                  <a:pos x="208" y="146"/>
                </a:cxn>
                <a:cxn ang="0">
                  <a:pos x="200" y="172"/>
                </a:cxn>
                <a:cxn ang="0">
                  <a:pos x="188" y="194"/>
                </a:cxn>
                <a:cxn ang="0">
                  <a:pos x="171" y="212"/>
                </a:cxn>
                <a:cxn ang="0">
                  <a:pos x="151" y="227"/>
                </a:cxn>
                <a:cxn ang="0">
                  <a:pos x="130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4" y="34"/>
                </a:cxn>
                <a:cxn ang="0">
                  <a:pos x="39" y="19"/>
                </a:cxn>
                <a:cxn ang="0">
                  <a:pos x="57" y="8"/>
                </a:cxn>
                <a:cxn ang="0">
                  <a:pos x="79" y="1"/>
                </a:cxn>
                <a:cxn ang="0">
                  <a:pos x="105" y="0"/>
                </a:cxn>
              </a:cxnLst>
              <a:rect l="0" t="0" r="r" b="b"/>
              <a:pathLst>
                <a:path w="211" h="239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173788" y="2919413"/>
              <a:ext cx="336550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3" y="3"/>
                </a:cxn>
                <a:cxn ang="0">
                  <a:pos x="156" y="11"/>
                </a:cxn>
                <a:cxn ang="0">
                  <a:pos x="174" y="22"/>
                </a:cxn>
                <a:cxn ang="0">
                  <a:pos x="189" y="36"/>
                </a:cxn>
                <a:cxn ang="0">
                  <a:pos x="200" y="53"/>
                </a:cxn>
                <a:cxn ang="0">
                  <a:pos x="207" y="73"/>
                </a:cxn>
                <a:cxn ang="0">
                  <a:pos x="211" y="95"/>
                </a:cxn>
                <a:cxn ang="0">
                  <a:pos x="212" y="119"/>
                </a:cxn>
                <a:cxn ang="0">
                  <a:pos x="210" y="146"/>
                </a:cxn>
                <a:cxn ang="0">
                  <a:pos x="201" y="172"/>
                </a:cxn>
                <a:cxn ang="0">
                  <a:pos x="189" y="194"/>
                </a:cxn>
                <a:cxn ang="0">
                  <a:pos x="172" y="212"/>
                </a:cxn>
                <a:cxn ang="0">
                  <a:pos x="153" y="227"/>
                </a:cxn>
                <a:cxn ang="0">
                  <a:pos x="129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5" y="34"/>
                </a:cxn>
                <a:cxn ang="0">
                  <a:pos x="40" y="19"/>
                </a:cxn>
                <a:cxn ang="0">
                  <a:pos x="58" y="8"/>
                </a:cxn>
                <a:cxn ang="0">
                  <a:pos x="80" y="1"/>
                </a:cxn>
                <a:cxn ang="0">
                  <a:pos x="105" y="0"/>
                </a:cxn>
              </a:cxnLst>
              <a:rect l="0" t="0" r="r" b="b"/>
              <a:pathLst>
                <a:path w="212" h="239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5961063" y="3308351"/>
              <a:ext cx="674688" cy="355600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348" y="7"/>
                </a:cxn>
                <a:cxn ang="0">
                  <a:pos x="373" y="17"/>
                </a:cxn>
                <a:cxn ang="0">
                  <a:pos x="391" y="27"/>
                </a:cxn>
                <a:cxn ang="0">
                  <a:pos x="404" y="36"/>
                </a:cxn>
                <a:cxn ang="0">
                  <a:pos x="414" y="45"/>
                </a:cxn>
                <a:cxn ang="0">
                  <a:pos x="420" y="52"/>
                </a:cxn>
                <a:cxn ang="0">
                  <a:pos x="424" y="58"/>
                </a:cxn>
                <a:cxn ang="0">
                  <a:pos x="425" y="60"/>
                </a:cxn>
                <a:cxn ang="0">
                  <a:pos x="393" y="68"/>
                </a:cxn>
                <a:cxn ang="0">
                  <a:pos x="364" y="80"/>
                </a:cxn>
                <a:cxn ang="0">
                  <a:pos x="340" y="96"/>
                </a:cxn>
                <a:cxn ang="0">
                  <a:pos x="318" y="113"/>
                </a:cxn>
                <a:cxn ang="0">
                  <a:pos x="300" y="133"/>
                </a:cxn>
                <a:cxn ang="0">
                  <a:pos x="285" y="151"/>
                </a:cxn>
                <a:cxn ang="0">
                  <a:pos x="273" y="171"/>
                </a:cxn>
                <a:cxn ang="0">
                  <a:pos x="263" y="188"/>
                </a:cxn>
                <a:cxn ang="0">
                  <a:pos x="256" y="202"/>
                </a:cxn>
                <a:cxn ang="0">
                  <a:pos x="251" y="213"/>
                </a:cxn>
                <a:cxn ang="0">
                  <a:pos x="249" y="222"/>
                </a:cxn>
                <a:cxn ang="0">
                  <a:pos x="248" y="224"/>
                </a:cxn>
                <a:cxn ang="0">
                  <a:pos x="158" y="224"/>
                </a:cxn>
                <a:cxn ang="0">
                  <a:pos x="123" y="222"/>
                </a:cxn>
                <a:cxn ang="0">
                  <a:pos x="92" y="218"/>
                </a:cxn>
                <a:cxn ang="0">
                  <a:pos x="67" y="214"/>
                </a:cxn>
                <a:cxn ang="0">
                  <a:pos x="48" y="211"/>
                </a:cxn>
                <a:cxn ang="0">
                  <a:pos x="31" y="207"/>
                </a:cxn>
                <a:cxn ang="0">
                  <a:pos x="19" y="202"/>
                </a:cxn>
                <a:cxn ang="0">
                  <a:pos x="10" y="199"/>
                </a:cxn>
                <a:cxn ang="0">
                  <a:pos x="4" y="196"/>
                </a:cxn>
                <a:cxn ang="0">
                  <a:pos x="2" y="195"/>
                </a:cxn>
                <a:cxn ang="0">
                  <a:pos x="0" y="194"/>
                </a:cxn>
                <a:cxn ang="0">
                  <a:pos x="4" y="160"/>
                </a:cxn>
                <a:cxn ang="0">
                  <a:pos x="11" y="129"/>
                </a:cxn>
                <a:cxn ang="0">
                  <a:pos x="22" y="103"/>
                </a:cxn>
                <a:cxn ang="0">
                  <a:pos x="35" y="80"/>
                </a:cxn>
                <a:cxn ang="0">
                  <a:pos x="51" y="62"/>
                </a:cxn>
                <a:cxn ang="0">
                  <a:pos x="67" y="46"/>
                </a:cxn>
                <a:cxn ang="0">
                  <a:pos x="83" y="34"/>
                </a:cxn>
                <a:cxn ang="0">
                  <a:pos x="101" y="24"/>
                </a:cxn>
                <a:cxn ang="0">
                  <a:pos x="116" y="17"/>
                </a:cxn>
                <a:cxn ang="0">
                  <a:pos x="129" y="12"/>
                </a:cxn>
                <a:cxn ang="0">
                  <a:pos x="139" y="8"/>
                </a:cxn>
                <a:cxn ang="0">
                  <a:pos x="146" y="6"/>
                </a:cxn>
                <a:cxn ang="0">
                  <a:pos x="148" y="6"/>
                </a:cxn>
                <a:cxn ang="0">
                  <a:pos x="176" y="22"/>
                </a:cxn>
                <a:cxn ang="0">
                  <a:pos x="202" y="32"/>
                </a:cxn>
                <a:cxn ang="0">
                  <a:pos x="225" y="35"/>
                </a:cxn>
                <a:cxn ang="0">
                  <a:pos x="245" y="35"/>
                </a:cxn>
                <a:cxn ang="0">
                  <a:pos x="265" y="32"/>
                </a:cxn>
                <a:cxn ang="0">
                  <a:pos x="280" y="27"/>
                </a:cxn>
                <a:cxn ang="0">
                  <a:pos x="294" y="19"/>
                </a:cxn>
                <a:cxn ang="0">
                  <a:pos x="305" y="12"/>
                </a:cxn>
                <a:cxn ang="0">
                  <a:pos x="313" y="6"/>
                </a:cxn>
                <a:cxn ang="0">
                  <a:pos x="319" y="0"/>
                </a:cxn>
              </a:cxnLst>
              <a:rect l="0" t="0" r="r" b="b"/>
              <a:pathLst>
                <a:path w="425" h="224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83338" y="3449638"/>
              <a:ext cx="900113" cy="436563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411" y="7"/>
                </a:cxn>
                <a:cxn ang="0">
                  <a:pos x="441" y="19"/>
                </a:cxn>
                <a:cxn ang="0">
                  <a:pos x="467" y="34"/>
                </a:cxn>
                <a:cxn ang="0">
                  <a:pos x="490" y="51"/>
                </a:cxn>
                <a:cxn ang="0">
                  <a:pos x="508" y="71"/>
                </a:cxn>
                <a:cxn ang="0">
                  <a:pos x="523" y="91"/>
                </a:cxn>
                <a:cxn ang="0">
                  <a:pos x="536" y="112"/>
                </a:cxn>
                <a:cxn ang="0">
                  <a:pos x="546" y="134"/>
                </a:cxn>
                <a:cxn ang="0">
                  <a:pos x="553" y="155"/>
                </a:cxn>
                <a:cxn ang="0">
                  <a:pos x="559" y="174"/>
                </a:cxn>
                <a:cxn ang="0">
                  <a:pos x="563" y="191"/>
                </a:cxn>
                <a:cxn ang="0">
                  <a:pos x="565" y="206"/>
                </a:cxn>
                <a:cxn ang="0">
                  <a:pos x="566" y="217"/>
                </a:cxn>
                <a:cxn ang="0">
                  <a:pos x="567" y="224"/>
                </a:cxn>
                <a:cxn ang="0">
                  <a:pos x="567" y="227"/>
                </a:cxn>
                <a:cxn ang="0">
                  <a:pos x="502" y="246"/>
                </a:cxn>
                <a:cxn ang="0">
                  <a:pos x="439" y="260"/>
                </a:cxn>
                <a:cxn ang="0">
                  <a:pos x="380" y="269"/>
                </a:cxn>
                <a:cxn ang="0">
                  <a:pos x="324" y="274"/>
                </a:cxn>
                <a:cxn ang="0">
                  <a:pos x="272" y="275"/>
                </a:cxn>
                <a:cxn ang="0">
                  <a:pos x="223" y="274"/>
                </a:cxn>
                <a:cxn ang="0">
                  <a:pos x="178" y="269"/>
                </a:cxn>
                <a:cxn ang="0">
                  <a:pos x="138" y="264"/>
                </a:cxn>
                <a:cxn ang="0">
                  <a:pos x="103" y="257"/>
                </a:cxn>
                <a:cxn ang="0">
                  <a:pos x="73" y="250"/>
                </a:cxn>
                <a:cxn ang="0">
                  <a:pos x="47" y="242"/>
                </a:cxn>
                <a:cxn ang="0">
                  <a:pos x="27" y="235"/>
                </a:cxn>
                <a:cxn ang="0">
                  <a:pos x="12" y="229"/>
                </a:cxn>
                <a:cxn ang="0">
                  <a:pos x="4" y="225"/>
                </a:cxn>
                <a:cxn ang="0">
                  <a:pos x="0" y="224"/>
                </a:cxn>
                <a:cxn ang="0">
                  <a:pos x="2" y="188"/>
                </a:cxn>
                <a:cxn ang="0">
                  <a:pos x="8" y="155"/>
                </a:cxn>
                <a:cxn ang="0">
                  <a:pos x="19" y="127"/>
                </a:cxn>
                <a:cxn ang="0">
                  <a:pos x="31" y="101"/>
                </a:cxn>
                <a:cxn ang="0">
                  <a:pos x="47" y="80"/>
                </a:cxn>
                <a:cxn ang="0">
                  <a:pos x="63" y="62"/>
                </a:cxn>
                <a:cxn ang="0">
                  <a:pos x="81" y="46"/>
                </a:cxn>
                <a:cxn ang="0">
                  <a:pos x="98" y="34"/>
                </a:cxn>
                <a:cxn ang="0">
                  <a:pos x="116" y="24"/>
                </a:cxn>
                <a:cxn ang="0">
                  <a:pos x="132" y="17"/>
                </a:cxn>
                <a:cxn ang="0">
                  <a:pos x="147" y="11"/>
                </a:cxn>
                <a:cxn ang="0">
                  <a:pos x="160" y="7"/>
                </a:cxn>
                <a:cxn ang="0">
                  <a:pos x="170" y="4"/>
                </a:cxn>
                <a:cxn ang="0">
                  <a:pos x="176" y="2"/>
                </a:cxn>
                <a:cxn ang="0">
                  <a:pos x="178" y="2"/>
                </a:cxn>
                <a:cxn ang="0">
                  <a:pos x="207" y="21"/>
                </a:cxn>
                <a:cxn ang="0">
                  <a:pos x="236" y="32"/>
                </a:cxn>
                <a:cxn ang="0">
                  <a:pos x="262" y="36"/>
                </a:cxn>
                <a:cxn ang="0">
                  <a:pos x="286" y="38"/>
                </a:cxn>
                <a:cxn ang="0">
                  <a:pos x="309" y="34"/>
                </a:cxn>
                <a:cxn ang="0">
                  <a:pos x="329" y="28"/>
                </a:cxn>
                <a:cxn ang="0">
                  <a:pos x="346" y="21"/>
                </a:cxn>
                <a:cxn ang="0">
                  <a:pos x="359" y="13"/>
                </a:cxn>
                <a:cxn ang="0">
                  <a:pos x="369" y="7"/>
                </a:cxn>
                <a:cxn ang="0">
                  <a:pos x="375" y="2"/>
                </a:cxn>
                <a:cxn ang="0">
                  <a:pos x="377" y="0"/>
                </a:cxn>
              </a:cxnLst>
              <a:rect l="0" t="0" r="r" b="b"/>
              <a:pathLst>
                <a:path w="567" h="275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038975" y="3311526"/>
              <a:ext cx="666750" cy="3540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7" y="17"/>
                </a:cxn>
                <a:cxn ang="0">
                  <a:pos x="142" y="27"/>
                </a:cxn>
                <a:cxn ang="0">
                  <a:pos x="165" y="32"/>
                </a:cxn>
                <a:cxn ang="0">
                  <a:pos x="188" y="33"/>
                </a:cxn>
                <a:cxn ang="0">
                  <a:pos x="208" y="31"/>
                </a:cxn>
                <a:cxn ang="0">
                  <a:pos x="226" y="26"/>
                </a:cxn>
                <a:cxn ang="0">
                  <a:pos x="253" y="12"/>
                </a:cxn>
                <a:cxn ang="0">
                  <a:pos x="262" y="6"/>
                </a:cxn>
                <a:cxn ang="0">
                  <a:pos x="267" y="2"/>
                </a:cxn>
                <a:cxn ang="0">
                  <a:pos x="270" y="0"/>
                </a:cxn>
                <a:cxn ang="0">
                  <a:pos x="301" y="10"/>
                </a:cxn>
                <a:cxn ang="0">
                  <a:pos x="329" y="23"/>
                </a:cxn>
                <a:cxn ang="0">
                  <a:pos x="351" y="38"/>
                </a:cxn>
                <a:cxn ang="0">
                  <a:pos x="370" y="55"/>
                </a:cxn>
                <a:cxn ang="0">
                  <a:pos x="385" y="72"/>
                </a:cxn>
                <a:cxn ang="0">
                  <a:pos x="397" y="92"/>
                </a:cxn>
                <a:cxn ang="0">
                  <a:pos x="406" y="110"/>
                </a:cxn>
                <a:cxn ang="0">
                  <a:pos x="412" y="127"/>
                </a:cxn>
                <a:cxn ang="0">
                  <a:pos x="416" y="144"/>
                </a:cxn>
                <a:cxn ang="0">
                  <a:pos x="419" y="159"/>
                </a:cxn>
                <a:cxn ang="0">
                  <a:pos x="420" y="171"/>
                </a:cxn>
                <a:cxn ang="0">
                  <a:pos x="420" y="189"/>
                </a:cxn>
                <a:cxn ang="0">
                  <a:pos x="393" y="200"/>
                </a:cxn>
                <a:cxn ang="0">
                  <a:pos x="365" y="209"/>
                </a:cxn>
                <a:cxn ang="0">
                  <a:pos x="335" y="215"/>
                </a:cxn>
                <a:cxn ang="0">
                  <a:pos x="305" y="220"/>
                </a:cxn>
                <a:cxn ang="0">
                  <a:pos x="276" y="222"/>
                </a:cxn>
                <a:cxn ang="0">
                  <a:pos x="248" y="223"/>
                </a:cxn>
                <a:cxn ang="0">
                  <a:pos x="224" y="223"/>
                </a:cxn>
                <a:cxn ang="0">
                  <a:pos x="202" y="222"/>
                </a:cxn>
                <a:cxn ang="0">
                  <a:pos x="186" y="222"/>
                </a:cxn>
                <a:cxn ang="0">
                  <a:pos x="175" y="221"/>
                </a:cxn>
                <a:cxn ang="0">
                  <a:pos x="171" y="221"/>
                </a:cxn>
                <a:cxn ang="0">
                  <a:pos x="156" y="184"/>
                </a:cxn>
                <a:cxn ang="0">
                  <a:pos x="137" y="154"/>
                </a:cxn>
                <a:cxn ang="0">
                  <a:pos x="117" y="128"/>
                </a:cxn>
                <a:cxn ang="0">
                  <a:pos x="96" y="108"/>
                </a:cxn>
                <a:cxn ang="0">
                  <a:pos x="76" y="91"/>
                </a:cxn>
                <a:cxn ang="0">
                  <a:pos x="56" y="78"/>
                </a:cxn>
                <a:cxn ang="0">
                  <a:pos x="38" y="70"/>
                </a:cxn>
                <a:cxn ang="0">
                  <a:pos x="23" y="64"/>
                </a:cxn>
                <a:cxn ang="0">
                  <a:pos x="11" y="60"/>
                </a:cxn>
                <a:cxn ang="0">
                  <a:pos x="3" y="58"/>
                </a:cxn>
                <a:cxn ang="0">
                  <a:pos x="0" y="58"/>
                </a:cxn>
                <a:cxn ang="0">
                  <a:pos x="15" y="39"/>
                </a:cxn>
                <a:cxn ang="0">
                  <a:pos x="32" y="26"/>
                </a:cxn>
                <a:cxn ang="0">
                  <a:pos x="49" y="16"/>
                </a:cxn>
                <a:cxn ang="0">
                  <a:pos x="65" y="9"/>
                </a:cxn>
                <a:cxn ang="0">
                  <a:pos x="79" y="4"/>
                </a:cxn>
                <a:cxn ang="0">
                  <a:pos x="88" y="2"/>
                </a:cxn>
                <a:cxn ang="0">
                  <a:pos x="91" y="0"/>
                </a:cxn>
              </a:cxnLst>
              <a:rect l="0" t="0" r="r" b="b"/>
              <a:pathLst>
                <a:path w="420" h="223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26"/>
          <p:cNvSpPr>
            <a:spLocks noEditPoints="1"/>
          </p:cNvSpPr>
          <p:nvPr/>
        </p:nvSpPr>
        <p:spPr bwMode="auto">
          <a:xfrm>
            <a:off x="11044793" y="4876800"/>
            <a:ext cx="289135" cy="381000"/>
          </a:xfrm>
          <a:custGeom>
            <a:avLst/>
            <a:gdLst/>
            <a:ahLst/>
            <a:cxnLst>
              <a:cxn ang="0">
                <a:pos x="169" y="271"/>
              </a:cxn>
              <a:cxn ang="0">
                <a:pos x="175" y="279"/>
              </a:cxn>
              <a:cxn ang="0">
                <a:pos x="173" y="293"/>
              </a:cxn>
              <a:cxn ang="0">
                <a:pos x="166" y="300"/>
              </a:cxn>
              <a:cxn ang="0">
                <a:pos x="158" y="302"/>
              </a:cxn>
              <a:cxn ang="0">
                <a:pos x="137" y="203"/>
              </a:cxn>
              <a:cxn ang="0">
                <a:pos x="138" y="233"/>
              </a:cxn>
              <a:cxn ang="0">
                <a:pos x="126" y="227"/>
              </a:cxn>
              <a:cxn ang="0">
                <a:pos x="126" y="213"/>
              </a:cxn>
              <a:cxn ang="0">
                <a:pos x="130" y="207"/>
              </a:cxn>
              <a:cxn ang="0">
                <a:pos x="144" y="165"/>
              </a:cxn>
              <a:cxn ang="0">
                <a:pos x="121" y="185"/>
              </a:cxn>
              <a:cxn ang="0">
                <a:pos x="99" y="210"/>
              </a:cxn>
              <a:cxn ang="0">
                <a:pos x="99" y="233"/>
              </a:cxn>
              <a:cxn ang="0">
                <a:pos x="105" y="244"/>
              </a:cxn>
              <a:cxn ang="0">
                <a:pos x="117" y="254"/>
              </a:cxn>
              <a:cxn ang="0">
                <a:pos x="137" y="261"/>
              </a:cxn>
              <a:cxn ang="0">
                <a:pos x="144" y="262"/>
              </a:cxn>
              <a:cxn ang="0">
                <a:pos x="132" y="299"/>
              </a:cxn>
              <a:cxn ang="0">
                <a:pos x="124" y="287"/>
              </a:cxn>
              <a:cxn ang="0">
                <a:pos x="95" y="276"/>
              </a:cxn>
              <a:cxn ang="0">
                <a:pos x="109" y="312"/>
              </a:cxn>
              <a:cxn ang="0">
                <a:pos x="144" y="325"/>
              </a:cxn>
              <a:cxn ang="0">
                <a:pos x="154" y="325"/>
              </a:cxn>
              <a:cxn ang="0">
                <a:pos x="187" y="314"/>
              </a:cxn>
              <a:cxn ang="0">
                <a:pos x="203" y="292"/>
              </a:cxn>
              <a:cxn ang="0">
                <a:pos x="198" y="261"/>
              </a:cxn>
              <a:cxn ang="0">
                <a:pos x="178" y="244"/>
              </a:cxn>
              <a:cxn ang="0">
                <a:pos x="157" y="238"/>
              </a:cxn>
              <a:cxn ang="0">
                <a:pos x="154" y="203"/>
              </a:cxn>
              <a:cxn ang="0">
                <a:pos x="171" y="221"/>
              </a:cxn>
              <a:cxn ang="0">
                <a:pos x="194" y="204"/>
              </a:cxn>
              <a:cxn ang="0">
                <a:pos x="171" y="183"/>
              </a:cxn>
              <a:cxn ang="0">
                <a:pos x="154" y="165"/>
              </a:cxn>
              <a:cxn ang="0">
                <a:pos x="129" y="110"/>
              </a:cxn>
              <a:cxn ang="0">
                <a:pos x="129" y="84"/>
              </a:cxn>
              <a:cxn ang="0">
                <a:pos x="186" y="14"/>
              </a:cxn>
              <a:cxn ang="0">
                <a:pos x="194" y="90"/>
              </a:cxn>
              <a:cxn ang="0">
                <a:pos x="204" y="117"/>
              </a:cxn>
              <a:cxn ang="0">
                <a:pos x="245" y="178"/>
              </a:cxn>
              <a:cxn ang="0">
                <a:pos x="289" y="265"/>
              </a:cxn>
              <a:cxn ang="0">
                <a:pos x="298" y="337"/>
              </a:cxn>
              <a:cxn ang="0">
                <a:pos x="271" y="378"/>
              </a:cxn>
              <a:cxn ang="0">
                <a:pos x="219" y="393"/>
              </a:cxn>
              <a:cxn ang="0">
                <a:pos x="79" y="393"/>
              </a:cxn>
              <a:cxn ang="0">
                <a:pos x="28" y="378"/>
              </a:cxn>
              <a:cxn ang="0">
                <a:pos x="1" y="337"/>
              </a:cxn>
              <a:cxn ang="0">
                <a:pos x="10" y="265"/>
              </a:cxn>
              <a:cxn ang="0">
                <a:pos x="53" y="178"/>
              </a:cxn>
              <a:cxn ang="0">
                <a:pos x="93" y="118"/>
              </a:cxn>
              <a:cxn ang="0">
                <a:pos x="104" y="90"/>
              </a:cxn>
              <a:cxn ang="0">
                <a:pos x="113" y="18"/>
              </a:cxn>
            </a:cxnLst>
            <a:rect l="0" t="0" r="r" b="b"/>
            <a:pathLst>
              <a:path w="299" h="394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5BEF9F2F-4142-4E22-8411-E013AE1B9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80" y="283269"/>
            <a:ext cx="944878" cy="428182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9788E7E6-EC11-4309-A02A-F26A2A9BE642}"/>
              </a:ext>
            </a:extLst>
          </p:cNvPr>
          <p:cNvSpPr txBox="1"/>
          <p:nvPr/>
        </p:nvSpPr>
        <p:spPr>
          <a:xfrm>
            <a:off x="357216" y="6476344"/>
            <a:ext cx="356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Empreendedorismo ꞁ Prof. João Dallamuta</a:t>
            </a:r>
          </a:p>
        </p:txBody>
      </p:sp>
    </p:spTree>
    <p:extLst>
      <p:ext uri="{BB962C8B-B14F-4D97-AF65-F5344CB8AC3E}">
        <p14:creationId xmlns:p14="http://schemas.microsoft.com/office/powerpoint/2010/main" val="37896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>
            <a:extLst>
              <a:ext uri="{FF2B5EF4-FFF2-40B4-BE49-F238E27FC236}">
                <a16:creationId xmlns:a16="http://schemas.microsoft.com/office/drawing/2014/main" id="{A8801105-AA35-48B9-83D1-A3946F6B5C3D}"/>
              </a:ext>
            </a:extLst>
          </p:cNvPr>
          <p:cNvSpPr/>
          <p:nvPr/>
        </p:nvSpPr>
        <p:spPr>
          <a:xfrm>
            <a:off x="-27227" y="1007"/>
            <a:ext cx="12234129" cy="6858001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4" name="Gráfico 3" descr="Enviar">
            <a:extLst>
              <a:ext uri="{FF2B5EF4-FFF2-40B4-BE49-F238E27FC236}">
                <a16:creationId xmlns:a16="http://schemas.microsoft.com/office/drawing/2014/main" id="{2DF74E23-A1E4-4760-B516-152FC28C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58" y="1981200"/>
            <a:ext cx="3376685" cy="33766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3EC0C7-27CD-4528-BC9C-99ACF2E9D244}"/>
              </a:ext>
            </a:extLst>
          </p:cNvPr>
          <p:cNvSpPr txBox="1"/>
          <p:nvPr/>
        </p:nvSpPr>
        <p:spPr>
          <a:xfrm>
            <a:off x="455612" y="6399881"/>
            <a:ext cx="356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Empreendedorismo ꞁ Prof. João Dallamuta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FD4F98-FA13-42A1-AC99-931AA2CBC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6055888"/>
            <a:ext cx="1438275" cy="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13783</TotalTime>
  <Words>150</Words>
  <Application>Microsoft Office PowerPoint</Application>
  <PresentationFormat>Personalizar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Atividade: Business Model Canvas </vt:lpstr>
      <vt:lpstr>Coloque aqui o Nome do negócio</vt:lpstr>
      <vt:lpstr>Coloque aqui o Nome do negócio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Joao</cp:lastModifiedBy>
  <cp:revision>76</cp:revision>
  <dcterms:created xsi:type="dcterms:W3CDTF">2013-09-12T13:05:01Z</dcterms:created>
  <dcterms:modified xsi:type="dcterms:W3CDTF">2020-07-30T03:23:15Z</dcterms:modified>
</cp:coreProperties>
</file>