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D2714-E5D0-4A3E-8D6A-A7B2D4F2F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6434ED-C932-474D-896B-8795EF71E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3126C1-CE15-40A2-B71B-AC40EAA1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1E27-22F3-4DB2-A35F-8327E3203C4F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29395-AAEA-44B0-AA8A-F131E6AD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B1A268-C18C-4799-BF3D-E67917C1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B8BF-56B5-41B8-A7B6-63FD0F73D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03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A492C-F703-48BC-881A-6962D7A9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592EAE-8DB1-4A87-A6F8-D0A53A4A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AE0C70-1783-456A-A377-EFA76653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1E27-22F3-4DB2-A35F-8327E3203C4F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44B50-FB41-42FC-B75A-4633A2DD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D8175C-734F-46D3-A1F6-5B9BA21C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B8BF-56B5-41B8-A7B6-63FD0F73D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14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E64D76-1295-4F00-9C25-19F346757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71E26D-98FC-4F08-960E-3A64DB4F8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021EE2-2139-4626-B5F8-377D6105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1E27-22F3-4DB2-A35F-8327E3203C4F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4CD7AA-58DA-4F25-B2F7-0EA5D2B7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940D98-9744-4161-BA18-6E8A071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B8BF-56B5-41B8-A7B6-63FD0F73D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01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39876-2CE3-4821-8600-3C2442D3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D23469-B32E-4D73-B6E1-93DF1F7DA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F26366-563D-45E2-B7D4-F0F47242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1E27-22F3-4DB2-A35F-8327E3203C4F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9C15E2-2DD0-4763-87E9-3EB3D13F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5F7D69-59AD-42BB-B7F6-9F2190C2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B8BF-56B5-41B8-A7B6-63FD0F73D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38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46C29-8E35-45DA-B7B5-1D03F974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BDE386-2568-43F3-8BF7-224395B94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9DDEC-0EDB-46A6-93B9-5B337056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1E27-22F3-4DB2-A35F-8327E3203C4F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5FB0B4-A330-4019-A124-05F450DF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F42224-4E62-4D18-B56E-C1CC4725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B8BF-56B5-41B8-A7B6-63FD0F73D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7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70080-BE67-4431-8D71-F6B49D48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A937D0-4B5D-429B-887E-63B4AF8E1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53F178-4E9B-4B08-8289-D0F0DEF7A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CC955B-2207-488D-816B-88FCF2F0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1E27-22F3-4DB2-A35F-8327E3203C4F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E7AF21-1713-4C5A-81A8-B99CB0B0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DC6D01-D295-40B8-B8A2-0886137C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B8BF-56B5-41B8-A7B6-63FD0F73D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99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9A156-1801-4E37-9D9C-B1EEEABF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38255F-5F8B-4DB2-9042-1ABC0E7C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997D97-0DDE-4153-A1B7-70115D516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3DEBDD-D978-4958-9B31-5911EF653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665236-3169-4D94-80CB-A290D88E8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0746B6-CE4F-4194-9EDD-6C0B33A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1E27-22F3-4DB2-A35F-8327E3203C4F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83698A-B65D-4A37-A453-AE40E8B4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92FD8C-2951-446D-B8BD-0DFB0772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B8BF-56B5-41B8-A7B6-63FD0F73D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95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8BFB6-F587-4878-807F-9BCD04BB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D9C88F-0A55-4185-B5DA-2FF60E1C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1E27-22F3-4DB2-A35F-8327E3203C4F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E43CA9-3874-45B5-B372-9AEBBD5F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6B5FDF-B99D-4AD1-9841-FC3E5649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B8BF-56B5-41B8-A7B6-63FD0F73D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35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79DEB4-B948-4CFF-9AA4-3DAA6F3D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1E27-22F3-4DB2-A35F-8327E3203C4F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E817AD-3665-4C9A-99B5-5B5AFC36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3906CF-C5DF-41E4-8A09-FCD266B6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B8BF-56B5-41B8-A7B6-63FD0F73D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42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6C511-2205-49F1-802F-E005D821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715F3-0A07-444C-B422-9998681C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D02DED-C3E7-4652-AF95-531A28BF7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14CB1A-B6EF-4DFF-9756-F186E87D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1E27-22F3-4DB2-A35F-8327E3203C4F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75E611-EBBE-4429-A255-5EABCEF2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2500EE-24C7-4193-9921-6CB29D9C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B8BF-56B5-41B8-A7B6-63FD0F73D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25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01B6E-7F27-436F-BE5A-85D05ED79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A76686-A92E-4F49-90DC-145A911C5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E95C26-4F5C-4388-ADBE-826B034A3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36FE1D-1F16-4D57-97CF-213879DB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1E27-22F3-4DB2-A35F-8327E3203C4F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0B27B1-0FF4-4906-B0A8-A461FD5D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56A453-8C89-4156-B557-63B94472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B8BF-56B5-41B8-A7B6-63FD0F73D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47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8502A4-CEBD-4294-934F-86A01D33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7CC039-2921-48EE-B55A-2670C5AD9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9F3C0E-6709-4415-99D5-21AA63774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51E27-22F3-4DB2-A35F-8327E3203C4F}" type="datetimeFigureOut">
              <a:rPr lang="pt-BR" smtClean="0"/>
              <a:t>14/08/2020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7CC19-D7B3-4C39-A226-43F3CFE61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98DFD7-D977-4E41-B5A3-A76C6EB48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BB8BF-56B5-41B8-A7B6-63FD0F73D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40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E591332-EE89-4E07-B045-A0A6C8B5A446}"/>
              </a:ext>
            </a:extLst>
          </p:cNvPr>
          <p:cNvSpPr/>
          <p:nvPr/>
        </p:nvSpPr>
        <p:spPr>
          <a:xfrm>
            <a:off x="4397071" y="222637"/>
            <a:ext cx="2115047" cy="6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Churrasco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B148DDB-CF78-4C8D-AFBE-A9A54B259B16}"/>
              </a:ext>
            </a:extLst>
          </p:cNvPr>
          <p:cNvSpPr/>
          <p:nvPr/>
        </p:nvSpPr>
        <p:spPr>
          <a:xfrm>
            <a:off x="506884" y="1852655"/>
            <a:ext cx="1637969" cy="5724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Convite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3709A53-3CC9-45C1-93B2-D2C2DBA6AB29}"/>
              </a:ext>
            </a:extLst>
          </p:cNvPr>
          <p:cNvSpPr/>
          <p:nvPr/>
        </p:nvSpPr>
        <p:spPr>
          <a:xfrm>
            <a:off x="2373130" y="1852655"/>
            <a:ext cx="1637969" cy="5724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 de Compras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628F715-5751-4250-9B05-FCC5667D450A}"/>
              </a:ext>
            </a:extLst>
          </p:cNvPr>
          <p:cNvSpPr/>
          <p:nvPr/>
        </p:nvSpPr>
        <p:spPr>
          <a:xfrm>
            <a:off x="4253947" y="1852655"/>
            <a:ext cx="1637969" cy="5724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Alimentos e Bebidas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BBF9325-B64E-4FC5-A637-A944CAC76CDE}"/>
              </a:ext>
            </a:extLst>
          </p:cNvPr>
          <p:cNvSpPr/>
          <p:nvPr/>
        </p:nvSpPr>
        <p:spPr>
          <a:xfrm>
            <a:off x="6073471" y="1860606"/>
            <a:ext cx="1740013" cy="5724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Entretenimento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ADF0CAB-0B11-42BE-9177-4A08AAF4B0F5}"/>
              </a:ext>
            </a:extLst>
          </p:cNvPr>
          <p:cNvSpPr/>
          <p:nvPr/>
        </p:nvSpPr>
        <p:spPr>
          <a:xfrm>
            <a:off x="8015581" y="1852655"/>
            <a:ext cx="1740013" cy="5724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Alimentos e Bebidas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21EB316-10E9-4CCB-B119-F5213D100B75}"/>
              </a:ext>
            </a:extLst>
          </p:cNvPr>
          <p:cNvSpPr/>
          <p:nvPr/>
        </p:nvSpPr>
        <p:spPr>
          <a:xfrm>
            <a:off x="9957691" y="1852655"/>
            <a:ext cx="1740013" cy="5724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Limpeza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758486B-26A9-48DA-8E5D-C7DF74025918}"/>
              </a:ext>
            </a:extLst>
          </p:cNvPr>
          <p:cNvSpPr/>
          <p:nvPr/>
        </p:nvSpPr>
        <p:spPr>
          <a:xfrm>
            <a:off x="492313" y="2792234"/>
            <a:ext cx="1637969" cy="572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Definir os Convidados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2467387-4219-4B8D-B2AF-00D2D0E02782}"/>
              </a:ext>
            </a:extLst>
          </p:cNvPr>
          <p:cNvSpPr/>
          <p:nvPr/>
        </p:nvSpPr>
        <p:spPr>
          <a:xfrm>
            <a:off x="2373130" y="2792234"/>
            <a:ext cx="1637969" cy="572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 de Compras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AAD7276-F99B-457D-BBB2-F6299931C578}"/>
              </a:ext>
            </a:extLst>
          </p:cNvPr>
          <p:cNvSpPr/>
          <p:nvPr/>
        </p:nvSpPr>
        <p:spPr>
          <a:xfrm>
            <a:off x="4253947" y="2782958"/>
            <a:ext cx="1637969" cy="572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Colocar Bebida para Gelar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2F180E8-5F97-4BFE-B78A-9586A6B91127}"/>
              </a:ext>
            </a:extLst>
          </p:cNvPr>
          <p:cNvSpPr/>
          <p:nvPr/>
        </p:nvSpPr>
        <p:spPr>
          <a:xfrm>
            <a:off x="4269848" y="3493937"/>
            <a:ext cx="1637969" cy="572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Temperar a Carne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B3B7308-A045-4D2E-A1BE-CC447A5653B1}"/>
              </a:ext>
            </a:extLst>
          </p:cNvPr>
          <p:cNvSpPr/>
          <p:nvPr/>
        </p:nvSpPr>
        <p:spPr>
          <a:xfrm>
            <a:off x="2373129" y="3495263"/>
            <a:ext cx="1637969" cy="572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Elaborar Lista de Compras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F328C89-4212-48A2-905C-A4DCA0010B6F}"/>
              </a:ext>
            </a:extLst>
          </p:cNvPr>
          <p:cNvSpPr/>
          <p:nvPr/>
        </p:nvSpPr>
        <p:spPr>
          <a:xfrm>
            <a:off x="2373129" y="4198292"/>
            <a:ext cx="1637969" cy="572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Fazer a Compra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9C50E42-2856-4BC1-9BE8-CE27D92D85EA}"/>
              </a:ext>
            </a:extLst>
          </p:cNvPr>
          <p:cNvSpPr/>
          <p:nvPr/>
        </p:nvSpPr>
        <p:spPr>
          <a:xfrm>
            <a:off x="6073471" y="2792234"/>
            <a:ext cx="1637969" cy="572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Preparar </a:t>
            </a:r>
            <a:r>
              <a:rPr lang="pt-BR" dirty="0" err="1"/>
              <a:t>Pendrive</a:t>
            </a:r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FE45A4-6EFD-44EB-A2DA-0DAFC6C14EDD}"/>
              </a:ext>
            </a:extLst>
          </p:cNvPr>
          <p:cNvSpPr/>
          <p:nvPr/>
        </p:nvSpPr>
        <p:spPr>
          <a:xfrm>
            <a:off x="6073471" y="3492611"/>
            <a:ext cx="1637969" cy="572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Carregar JBL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DDAA68F-5796-47AD-AF64-A0A05A217477}"/>
              </a:ext>
            </a:extLst>
          </p:cNvPr>
          <p:cNvSpPr/>
          <p:nvPr/>
        </p:nvSpPr>
        <p:spPr>
          <a:xfrm>
            <a:off x="6073470" y="4198292"/>
            <a:ext cx="1637969" cy="572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Equipamento de Som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4483985-6AB1-427D-B0BF-5952E1A2155E}"/>
              </a:ext>
            </a:extLst>
          </p:cNvPr>
          <p:cNvSpPr/>
          <p:nvPr/>
        </p:nvSpPr>
        <p:spPr>
          <a:xfrm>
            <a:off x="506884" y="3571464"/>
            <a:ext cx="1637969" cy="572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Elaborar Convite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286C744-3D22-4DEB-A4AB-9A7B645C61F1}"/>
              </a:ext>
            </a:extLst>
          </p:cNvPr>
          <p:cNvSpPr/>
          <p:nvPr/>
        </p:nvSpPr>
        <p:spPr>
          <a:xfrm>
            <a:off x="506884" y="4350694"/>
            <a:ext cx="1637969" cy="572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Encaminhar Convites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6646EC0-67F3-4711-AF57-E9F108E0C460}"/>
              </a:ext>
            </a:extLst>
          </p:cNvPr>
          <p:cNvSpPr/>
          <p:nvPr/>
        </p:nvSpPr>
        <p:spPr>
          <a:xfrm>
            <a:off x="506884" y="5129924"/>
            <a:ext cx="1637969" cy="572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Registrar Confirmações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D22C199-3CAA-46B4-B107-D91E8D0CDE93}"/>
              </a:ext>
            </a:extLst>
          </p:cNvPr>
          <p:cNvSpPr/>
          <p:nvPr/>
        </p:nvSpPr>
        <p:spPr>
          <a:xfrm>
            <a:off x="6073470" y="4923188"/>
            <a:ext cx="1637969" cy="572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Separar Baralho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BAAD794-4CC7-417A-82DA-A02503262351}"/>
              </a:ext>
            </a:extLst>
          </p:cNvPr>
          <p:cNvSpPr/>
          <p:nvPr/>
        </p:nvSpPr>
        <p:spPr>
          <a:xfrm>
            <a:off x="6073470" y="5648084"/>
            <a:ext cx="1637969" cy="572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Mesa e Banquinhos pro baralho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3B2AD75-29A0-4290-B6A4-A5D4E093E588}"/>
              </a:ext>
            </a:extLst>
          </p:cNvPr>
          <p:cNvSpPr/>
          <p:nvPr/>
        </p:nvSpPr>
        <p:spPr>
          <a:xfrm>
            <a:off x="8015581" y="2777657"/>
            <a:ext cx="1637969" cy="572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Acender Churrasqueira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C9368C54-91AF-4E1F-8284-C20160C13F9E}"/>
              </a:ext>
            </a:extLst>
          </p:cNvPr>
          <p:cNvSpPr/>
          <p:nvPr/>
        </p:nvSpPr>
        <p:spPr>
          <a:xfrm>
            <a:off x="8015581" y="3492611"/>
            <a:ext cx="1637969" cy="572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Assar a Carne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5EE4FAF-F9B4-4662-88F4-A65A91BD7859}"/>
              </a:ext>
            </a:extLst>
          </p:cNvPr>
          <p:cNvSpPr/>
          <p:nvPr/>
        </p:nvSpPr>
        <p:spPr>
          <a:xfrm>
            <a:off x="8015581" y="4241359"/>
            <a:ext cx="1637969" cy="572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Manter Bebidas Geladas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1372D25-559F-4185-AEB2-EC0B292225C0}"/>
              </a:ext>
            </a:extLst>
          </p:cNvPr>
          <p:cNvSpPr/>
          <p:nvPr/>
        </p:nvSpPr>
        <p:spPr>
          <a:xfrm>
            <a:off x="9957691" y="2792234"/>
            <a:ext cx="1637969" cy="572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Fazer a limpeza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AC26A648-EFD7-4FD9-A6B6-8976FA960693}"/>
              </a:ext>
            </a:extLst>
          </p:cNvPr>
          <p:cNvSpPr/>
          <p:nvPr/>
        </p:nvSpPr>
        <p:spPr>
          <a:xfrm>
            <a:off x="9957690" y="4192989"/>
            <a:ext cx="1637969" cy="572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Guardar tudo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316C780-E343-45B4-B233-46BFC168F3F1}"/>
              </a:ext>
            </a:extLst>
          </p:cNvPr>
          <p:cNvSpPr/>
          <p:nvPr/>
        </p:nvSpPr>
        <p:spPr>
          <a:xfrm>
            <a:off x="9957689" y="3503213"/>
            <a:ext cx="1637969" cy="572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Separar o lixo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226ACCEC-FE44-4641-9703-2AD731D09EF3}"/>
              </a:ext>
            </a:extLst>
          </p:cNvPr>
          <p:cNvCxnSpPr/>
          <p:nvPr/>
        </p:nvCxnSpPr>
        <p:spPr>
          <a:xfrm>
            <a:off x="1184744" y="1367624"/>
            <a:ext cx="9565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361F39E0-41CC-4B2F-9011-560669AC4C6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311298" y="2425149"/>
            <a:ext cx="14571" cy="367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89E30E25-6CC0-4F22-9C84-7671786819A4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>
            <a:off x="1311298" y="3364728"/>
            <a:ext cx="14571" cy="20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F42E1F7B-6182-4AA4-BC9A-2EA2F4BB11A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325869" y="4143958"/>
            <a:ext cx="0" cy="20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79E309E8-AE38-40AB-8FBC-B82E8C32B946}"/>
              </a:ext>
            </a:extLst>
          </p:cNvPr>
          <p:cNvCxnSpPr>
            <a:cxnSpLocks/>
          </p:cNvCxnSpPr>
          <p:nvPr/>
        </p:nvCxnSpPr>
        <p:spPr>
          <a:xfrm>
            <a:off x="1296726" y="4923188"/>
            <a:ext cx="14571" cy="20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A5C45CDA-1806-432F-B148-F9E7566AE150}"/>
              </a:ext>
            </a:extLst>
          </p:cNvPr>
          <p:cNvCxnSpPr>
            <a:cxnSpLocks/>
          </p:cNvCxnSpPr>
          <p:nvPr/>
        </p:nvCxnSpPr>
        <p:spPr>
          <a:xfrm>
            <a:off x="3199727" y="4029657"/>
            <a:ext cx="14571" cy="20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BB1E63C2-E48F-40A0-AD83-7F33D2BD6F0B}"/>
              </a:ext>
            </a:extLst>
          </p:cNvPr>
          <p:cNvCxnSpPr>
            <a:cxnSpLocks/>
          </p:cNvCxnSpPr>
          <p:nvPr/>
        </p:nvCxnSpPr>
        <p:spPr>
          <a:xfrm>
            <a:off x="3181507" y="3296477"/>
            <a:ext cx="14571" cy="20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8C023D82-B26D-435F-BAF4-7106B4977F9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163614" y="2401955"/>
            <a:ext cx="28501" cy="390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C140713E-EA49-49E0-810A-BC36AD9C0802}"/>
              </a:ext>
            </a:extLst>
          </p:cNvPr>
          <p:cNvCxnSpPr>
            <a:cxnSpLocks/>
          </p:cNvCxnSpPr>
          <p:nvPr/>
        </p:nvCxnSpPr>
        <p:spPr>
          <a:xfrm>
            <a:off x="5034998" y="3321327"/>
            <a:ext cx="14571" cy="20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80DFEFB0-EB64-4FA7-9794-2FE17205F0F3}"/>
              </a:ext>
            </a:extLst>
          </p:cNvPr>
          <p:cNvCxnSpPr>
            <a:cxnSpLocks/>
          </p:cNvCxnSpPr>
          <p:nvPr/>
        </p:nvCxnSpPr>
        <p:spPr>
          <a:xfrm>
            <a:off x="6867277" y="3359424"/>
            <a:ext cx="14571" cy="20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B9FCE004-3524-4729-A0CC-066FB36E84D7}"/>
              </a:ext>
            </a:extLst>
          </p:cNvPr>
          <p:cNvCxnSpPr>
            <a:cxnSpLocks/>
          </p:cNvCxnSpPr>
          <p:nvPr/>
        </p:nvCxnSpPr>
        <p:spPr>
          <a:xfrm>
            <a:off x="6852706" y="4010771"/>
            <a:ext cx="14571" cy="20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48F2FD96-90E1-4E72-BBC3-CD0C9222622C}"/>
              </a:ext>
            </a:extLst>
          </p:cNvPr>
          <p:cNvCxnSpPr>
            <a:cxnSpLocks/>
          </p:cNvCxnSpPr>
          <p:nvPr/>
        </p:nvCxnSpPr>
        <p:spPr>
          <a:xfrm>
            <a:off x="6864620" y="4753226"/>
            <a:ext cx="14571" cy="20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BA6D43C-2F6A-4972-ADE2-5DB9EC19225D}"/>
              </a:ext>
            </a:extLst>
          </p:cNvPr>
          <p:cNvCxnSpPr>
            <a:cxnSpLocks/>
          </p:cNvCxnSpPr>
          <p:nvPr/>
        </p:nvCxnSpPr>
        <p:spPr>
          <a:xfrm>
            <a:off x="6871833" y="5544716"/>
            <a:ext cx="14571" cy="20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B93A6E38-43A9-4AA9-8162-6093A34549F0}"/>
              </a:ext>
            </a:extLst>
          </p:cNvPr>
          <p:cNvCxnSpPr>
            <a:cxnSpLocks/>
          </p:cNvCxnSpPr>
          <p:nvPr/>
        </p:nvCxnSpPr>
        <p:spPr>
          <a:xfrm>
            <a:off x="8885587" y="3307741"/>
            <a:ext cx="14571" cy="20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6D231577-681B-4064-B356-919E8F8610FA}"/>
              </a:ext>
            </a:extLst>
          </p:cNvPr>
          <p:cNvCxnSpPr>
            <a:cxnSpLocks/>
          </p:cNvCxnSpPr>
          <p:nvPr/>
        </p:nvCxnSpPr>
        <p:spPr>
          <a:xfrm>
            <a:off x="8899405" y="4065105"/>
            <a:ext cx="14571" cy="20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9528898E-A5A5-4C59-B1E3-0D7541EDB116}"/>
              </a:ext>
            </a:extLst>
          </p:cNvPr>
          <p:cNvCxnSpPr>
            <a:cxnSpLocks/>
          </p:cNvCxnSpPr>
          <p:nvPr/>
        </p:nvCxnSpPr>
        <p:spPr>
          <a:xfrm>
            <a:off x="10735592" y="3350151"/>
            <a:ext cx="14571" cy="20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7ADCE5E4-B1A8-46E5-B9E1-FC7013B09680}"/>
              </a:ext>
            </a:extLst>
          </p:cNvPr>
          <p:cNvCxnSpPr>
            <a:cxnSpLocks/>
          </p:cNvCxnSpPr>
          <p:nvPr/>
        </p:nvCxnSpPr>
        <p:spPr>
          <a:xfrm>
            <a:off x="10769387" y="4040590"/>
            <a:ext cx="14571" cy="20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E2322587-4B0B-4474-9E50-3D30C5D25BFE}"/>
              </a:ext>
            </a:extLst>
          </p:cNvPr>
          <p:cNvCxnSpPr>
            <a:cxnSpLocks/>
          </p:cNvCxnSpPr>
          <p:nvPr/>
        </p:nvCxnSpPr>
        <p:spPr>
          <a:xfrm>
            <a:off x="5028023" y="2433100"/>
            <a:ext cx="28501" cy="390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BA321CE8-42A8-401E-96EA-18595D0917DE}"/>
              </a:ext>
            </a:extLst>
          </p:cNvPr>
          <p:cNvCxnSpPr>
            <a:cxnSpLocks/>
          </p:cNvCxnSpPr>
          <p:nvPr/>
        </p:nvCxnSpPr>
        <p:spPr>
          <a:xfrm>
            <a:off x="6878181" y="2460266"/>
            <a:ext cx="28501" cy="390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76E124EF-314F-43BB-96EC-E71906EAA2F1}"/>
              </a:ext>
            </a:extLst>
          </p:cNvPr>
          <p:cNvCxnSpPr>
            <a:cxnSpLocks/>
          </p:cNvCxnSpPr>
          <p:nvPr/>
        </p:nvCxnSpPr>
        <p:spPr>
          <a:xfrm>
            <a:off x="8830431" y="2318137"/>
            <a:ext cx="28501" cy="390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E8ED30BB-9E91-407A-8E7A-83425A8FA8A4}"/>
              </a:ext>
            </a:extLst>
          </p:cNvPr>
          <p:cNvCxnSpPr>
            <a:cxnSpLocks/>
          </p:cNvCxnSpPr>
          <p:nvPr/>
        </p:nvCxnSpPr>
        <p:spPr>
          <a:xfrm>
            <a:off x="10742877" y="2449000"/>
            <a:ext cx="28501" cy="390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F0E87E97-0DC5-4503-90B7-A07AF4A801D2}"/>
              </a:ext>
            </a:extLst>
          </p:cNvPr>
          <p:cNvCxnSpPr>
            <a:cxnSpLocks/>
          </p:cNvCxnSpPr>
          <p:nvPr/>
        </p:nvCxnSpPr>
        <p:spPr>
          <a:xfrm>
            <a:off x="1184744" y="1359008"/>
            <a:ext cx="0" cy="49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64A3FFBB-F2F9-4A47-82DA-313F7E1E092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188792" y="1359008"/>
            <a:ext cx="3323" cy="49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917192A7-38A2-4AA0-924D-2249727B48AE}"/>
              </a:ext>
            </a:extLst>
          </p:cNvPr>
          <p:cNvCxnSpPr>
            <a:cxnSpLocks/>
          </p:cNvCxnSpPr>
          <p:nvPr/>
        </p:nvCxnSpPr>
        <p:spPr>
          <a:xfrm flipH="1">
            <a:off x="5029908" y="1367624"/>
            <a:ext cx="12365" cy="470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4767FCEE-7705-4CCF-A4E1-1E02B479DD1B}"/>
              </a:ext>
            </a:extLst>
          </p:cNvPr>
          <p:cNvCxnSpPr>
            <a:cxnSpLocks/>
          </p:cNvCxnSpPr>
          <p:nvPr/>
        </p:nvCxnSpPr>
        <p:spPr>
          <a:xfrm>
            <a:off x="6874562" y="1376241"/>
            <a:ext cx="0" cy="500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BB0360D1-B47F-4D96-803B-ADE3AB8ECB41}"/>
              </a:ext>
            </a:extLst>
          </p:cNvPr>
          <p:cNvCxnSpPr>
            <a:cxnSpLocks/>
          </p:cNvCxnSpPr>
          <p:nvPr/>
        </p:nvCxnSpPr>
        <p:spPr>
          <a:xfrm>
            <a:off x="8830431" y="1376241"/>
            <a:ext cx="12183" cy="476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D20736FD-AA97-47BB-8B24-38C031507905}"/>
              </a:ext>
            </a:extLst>
          </p:cNvPr>
          <p:cNvCxnSpPr>
            <a:cxnSpLocks/>
          </p:cNvCxnSpPr>
          <p:nvPr/>
        </p:nvCxnSpPr>
        <p:spPr>
          <a:xfrm>
            <a:off x="10742877" y="1367624"/>
            <a:ext cx="28500" cy="54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CB13554B-1F93-4587-A6D8-FBC8E2BA2F79}"/>
              </a:ext>
            </a:extLst>
          </p:cNvPr>
          <p:cNvCxnSpPr>
            <a:cxnSpLocks/>
          </p:cNvCxnSpPr>
          <p:nvPr/>
        </p:nvCxnSpPr>
        <p:spPr>
          <a:xfrm>
            <a:off x="5440343" y="851449"/>
            <a:ext cx="0" cy="51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680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Enio Amarantes</dc:creator>
  <cp:lastModifiedBy>Enio Amarantes</cp:lastModifiedBy>
  <cp:revision>3</cp:revision>
  <dcterms:created xsi:type="dcterms:W3CDTF">2020-08-14T10:48:04Z</dcterms:created>
  <dcterms:modified xsi:type="dcterms:W3CDTF">2020-08-14T15:44:18Z</dcterms:modified>
</cp:coreProperties>
</file>