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66" r:id="rId4"/>
    <p:sldId id="267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590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4/27/2024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4/27/2024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Tetris Game-Arduino Uno model</a:t>
            </a:r>
            <a:endParaRPr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Изготвили: Станислав Якимов и Енис Каспер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Съдържание</a:t>
            </a:r>
            <a:endParaRPr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Какво е Тетрис?</a:t>
            </a:r>
            <a:endParaRPr sz="3200" dirty="0"/>
          </a:p>
          <a:p>
            <a:r>
              <a:rPr lang="bg-BG" sz="3200" dirty="0"/>
              <a:t>Начин на употреба</a:t>
            </a:r>
            <a:endParaRPr sz="3200" dirty="0"/>
          </a:p>
          <a:p>
            <a:r>
              <a:rPr lang="bg-BG" sz="3200" dirty="0"/>
              <a:t>Електрическа схема</a:t>
            </a:r>
          </a:p>
          <a:p>
            <a:r>
              <a:rPr lang="bg-BG" sz="3200" dirty="0"/>
              <a:t>Използвани компоненти</a:t>
            </a:r>
          </a:p>
          <a:p>
            <a:r>
              <a:rPr lang="bg-BG" sz="3200" dirty="0"/>
              <a:t>Как работи Тетрис системата?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b="1" dirty="0"/>
              <a:t>Какво е Тетрис?</a:t>
            </a:r>
            <a:endParaRPr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01014-2891-457F-ADA4-F4C82BBDF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Тетрис е класическа пъзел игра, в която целта е да се поставят различни форми от тетримино блокове в долната част на игровото поле. Играчът трябва да контролира падането, въртенето и позиционирането на блоковете, за да създаде пълни редове, които се изтриват. Играта завършва, когато блоковете достигнат върха на полето и няма повече място за тях.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Начин на употреба</a:t>
            </a:r>
            <a:endParaRPr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8028384" cy="4270375"/>
          </a:xfrm>
        </p:spPr>
        <p:txBody>
          <a:bodyPr>
            <a:normAutofit/>
          </a:bodyPr>
          <a:lstStyle/>
          <a:p>
            <a:r>
              <a:rPr lang="bg-BG" sz="2400" b="1" dirty="0"/>
              <a:t>Стъпка 1: </a:t>
            </a:r>
            <a:r>
              <a:rPr lang="bg-BG" sz="2400" dirty="0"/>
              <a:t>След включването на играта, ще се появи екран с надпис </a:t>
            </a:r>
            <a:r>
              <a:rPr lang="en-US" sz="2400" dirty="0"/>
              <a:t>‘Score’, </a:t>
            </a:r>
            <a:r>
              <a:rPr lang="bg-BG" sz="2400" dirty="0"/>
              <a:t>което означава, че играта е започнала и можете да редите блокчета.</a:t>
            </a:r>
            <a:endParaRPr sz="2400" dirty="0"/>
          </a:p>
          <a:p>
            <a:r>
              <a:rPr lang="bg-BG" sz="2400" b="1" dirty="0"/>
              <a:t>Стъпка 2: </a:t>
            </a:r>
            <a:r>
              <a:rPr lang="bg-BG" sz="2400" dirty="0"/>
              <a:t>След като играта започне с бутоните</a:t>
            </a:r>
            <a:r>
              <a:rPr lang="en-US" sz="2400" dirty="0"/>
              <a:t> </a:t>
            </a:r>
            <a:r>
              <a:rPr lang="en-US" sz="2400" b="1" dirty="0"/>
              <a:t>left</a:t>
            </a:r>
            <a:r>
              <a:rPr lang="bg-BG" sz="2400" dirty="0"/>
              <a:t> и</a:t>
            </a:r>
            <a:r>
              <a:rPr lang="en-US" sz="2400" dirty="0"/>
              <a:t> </a:t>
            </a:r>
            <a:r>
              <a:rPr lang="en-US" sz="2400" b="1" dirty="0"/>
              <a:t>right</a:t>
            </a:r>
            <a:r>
              <a:rPr lang="bg-BG" sz="2400" dirty="0"/>
              <a:t> можете да сменяте посоката на блокчетата, а с бутона</a:t>
            </a:r>
            <a:r>
              <a:rPr lang="en-US" sz="2400" dirty="0"/>
              <a:t> </a:t>
            </a:r>
            <a:r>
              <a:rPr lang="en-US" sz="2400" b="1" dirty="0"/>
              <a:t>rapid fall</a:t>
            </a:r>
            <a:r>
              <a:rPr lang="bg-BG" sz="2400" b="1" dirty="0"/>
              <a:t> </a:t>
            </a:r>
            <a:r>
              <a:rPr lang="bg-BG" sz="2400" dirty="0"/>
              <a:t>блоковете започват да се движат по</a:t>
            </a:r>
            <a:r>
              <a:rPr lang="en-US" sz="2400" dirty="0"/>
              <a:t>-</a:t>
            </a:r>
            <a:r>
              <a:rPr lang="bg-BG" sz="2400" dirty="0"/>
              <a:t>бързо в посока надолу.</a:t>
            </a:r>
          </a:p>
          <a:p>
            <a:r>
              <a:rPr lang="bg-BG" sz="2400" b="1" dirty="0"/>
              <a:t>Стъпка 3: </a:t>
            </a:r>
            <a:r>
              <a:rPr lang="bg-BG" sz="2400" dirty="0"/>
              <a:t>Когато играта приключи на екрана ще изпише</a:t>
            </a:r>
            <a:r>
              <a:rPr lang="en-US" sz="2400" dirty="0"/>
              <a:t> </a:t>
            </a:r>
            <a:r>
              <a:rPr lang="en-US" sz="2400" b="1" dirty="0"/>
              <a:t>‘Game over’</a:t>
            </a:r>
            <a:r>
              <a:rPr lang="bg-BG" sz="2400" dirty="0"/>
              <a:t>. Бутонът Ви позволява да започнете играта на ново.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Електрическа схема</a:t>
            </a:r>
            <a:endParaRPr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AD9C39-D05B-477E-BF3B-53B641FF7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916832"/>
            <a:ext cx="6660231" cy="4267200"/>
          </a:xfr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64705"/>
            <a:ext cx="9144000" cy="936104"/>
          </a:xfrm>
        </p:spPr>
        <p:txBody>
          <a:bodyPr>
            <a:normAutofit/>
          </a:bodyPr>
          <a:lstStyle/>
          <a:p>
            <a:r>
              <a:rPr lang="bg-BG" sz="4800" dirty="0"/>
              <a:t>Използвани компоненти</a:t>
            </a:r>
            <a:endParaRPr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BBC990-3C5F-4BAB-8BD4-6C722F509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58" y="2276872"/>
            <a:ext cx="7506748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8892480" cy="1143000"/>
          </a:xfrm>
        </p:spPr>
        <p:txBody>
          <a:bodyPr>
            <a:normAutofit fontScale="90000"/>
          </a:bodyPr>
          <a:lstStyle/>
          <a:p>
            <a:r>
              <a:rPr lang="bg-BG" sz="4800" b="1" dirty="0"/>
              <a:t>Как работи Тетрис системата?</a:t>
            </a:r>
            <a:endParaRPr sz="4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18520" y="1988841"/>
            <a:ext cx="8897960" cy="2952328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Всеки път когато цял ред се запълни с блокчета, този ред се изтрива, за да се направи място за нови блокчета. Не се изтрива или освобождава паметта от блокчетата, тъй като те вече са част от игровата област и се поддържат там. Вместо това, просто се променя техният вид, за да изглеждат като изчезнали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56</TotalTime>
  <Words>259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Candara</vt:lpstr>
      <vt:lpstr>Consolas</vt:lpstr>
      <vt:lpstr>Tech Computer 16x9</vt:lpstr>
      <vt:lpstr>Tetris Game-Arduino Uno model</vt:lpstr>
      <vt:lpstr>Съдържание</vt:lpstr>
      <vt:lpstr>Какво е Тетрис?</vt:lpstr>
      <vt:lpstr>Начин на употреба</vt:lpstr>
      <vt:lpstr>Електрическа схема</vt:lpstr>
      <vt:lpstr>PowerPoint Presentation</vt:lpstr>
      <vt:lpstr>Как работи Тетрис системата?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 Game-Arduino Uno model</dc:title>
  <dc:creator>enis kasper</dc:creator>
  <cp:lastModifiedBy>enis kasper</cp:lastModifiedBy>
  <cp:revision>6</cp:revision>
  <dcterms:created xsi:type="dcterms:W3CDTF">2024-04-27T12:39:03Z</dcterms:created>
  <dcterms:modified xsi:type="dcterms:W3CDTF">2024-04-27T13:35:05Z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