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67" r:id="rId3"/>
  </p:sldMasterIdLst>
  <p:notesMasterIdLst>
    <p:notesMasterId r:id="rId13"/>
  </p:notesMasterIdLst>
  <p:handoutMasterIdLst>
    <p:handoutMasterId r:id="rId14"/>
  </p:handoutMasterIdLst>
  <p:sldIdLst>
    <p:sldId id="258" r:id="rId4"/>
    <p:sldId id="276" r:id="rId5"/>
    <p:sldId id="269" r:id="rId6"/>
    <p:sldId id="271" r:id="rId7"/>
    <p:sldId id="277" r:id="rId8"/>
    <p:sldId id="270" r:id="rId9"/>
    <p:sldId id="273" r:id="rId10"/>
    <p:sldId id="274" r:id="rId11"/>
    <p:sldId id="275" r:id="rId12"/>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アドバンストクラス）" id="{3DA37361-5870-43F5-A78E-D2A5D23C209F}">
          <p14:sldIdLst>
            <p14:sldId id="258"/>
          </p14:sldIdLst>
        </p14:section>
        <p14:section name="モデル図ページ（アドバンストクラス）" id="{46087027-09ED-4232-B7C0-C8FBFF40BA2A}">
          <p14:sldIdLst>
            <p14:sldId id="276"/>
            <p14:sldId id="269"/>
            <p14:sldId id="271"/>
            <p14:sldId id="277"/>
            <p14:sldId id="270"/>
            <p14:sldId id="273"/>
            <p14:sldId id="274"/>
            <p14:sldId id="27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6DCD1-15D2-4934-9CDF-02FF20847C9E}" v="2" dt="2020-12-03T07:57:54.04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4" autoAdjust="0"/>
    <p:restoredTop sz="94660"/>
  </p:normalViewPr>
  <p:slideViewPr>
    <p:cSldViewPr showGuides="1">
      <p:cViewPr varScale="1">
        <p:scale>
          <a:sx n="82" d="100"/>
          <a:sy n="82" d="100"/>
        </p:scale>
        <p:origin x="1248" y="52"/>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濱口和希" userId="83b199cf-88a8-466c-bc9e-0a262ae7c65c" providerId="ADAL" clId="{0E26DCD1-15D2-4934-9CDF-02FF20847C9E}"/>
    <pc:docChg chg="modSld">
      <pc:chgData name="濱口和希" userId="83b199cf-88a8-466c-bc9e-0a262ae7c65c" providerId="ADAL" clId="{0E26DCD1-15D2-4934-9CDF-02FF20847C9E}" dt="2020-12-03T07:57:54.040" v="16"/>
      <pc:docMkLst>
        <pc:docMk/>
      </pc:docMkLst>
      <pc:sldChg chg="modSp mod">
        <pc:chgData name="濱口和希" userId="83b199cf-88a8-466c-bc9e-0a262ae7c65c" providerId="ADAL" clId="{0E26DCD1-15D2-4934-9CDF-02FF20847C9E}" dt="2020-12-03T07:57:54.040" v="16"/>
        <pc:sldMkLst>
          <pc:docMk/>
          <pc:sldMk cId="3115111520" sldId="269"/>
        </pc:sldMkLst>
        <pc:spChg chg="mod">
          <ac:chgData name="濱口和希" userId="83b199cf-88a8-466c-bc9e-0a262ae7c65c" providerId="ADAL" clId="{0E26DCD1-15D2-4934-9CDF-02FF20847C9E}" dt="2020-12-03T07:57:54.040" v="16"/>
          <ac:spMkLst>
            <pc:docMk/>
            <pc:sldMk cId="3115111520" sldId="269"/>
            <ac:spMk id="51" creationId="{25036B78-8D29-4ED1-A54E-BB57A856A223}"/>
          </ac:spMkLst>
        </pc:spChg>
      </pc:sldChg>
    </pc:docChg>
  </pc:docChgLst>
  <pc:docChgLst>
    <pc:chgData name="濱口和希" userId="83b199cf-88a8-466c-bc9e-0a262ae7c65c" providerId="ADAL" clId="{65B48E46-663E-4C83-BDF0-2A6C169428DB}"/>
    <pc:docChg chg="undo custSel addSld delSld modSld modMainMaster modSection">
      <pc:chgData name="濱口和希" userId="83b199cf-88a8-466c-bc9e-0a262ae7c65c" providerId="ADAL" clId="{65B48E46-663E-4C83-BDF0-2A6C169428DB}" dt="2020-10-09T14:13:50.137" v="21752" actId="20577"/>
      <pc:docMkLst>
        <pc:docMk/>
      </pc:docMkLst>
      <pc:sldChg chg="addSp delSp modSp mod">
        <pc:chgData name="濱口和希" userId="83b199cf-88a8-466c-bc9e-0a262ae7c65c" providerId="ADAL" clId="{65B48E46-663E-4C83-BDF0-2A6C169428DB}" dt="2020-10-09T14:13:50.137" v="21752" actId="20577"/>
        <pc:sldMkLst>
          <pc:docMk/>
          <pc:sldMk cId="0" sldId="258"/>
        </pc:sldMkLst>
        <pc:spChg chg="add mod">
          <ac:chgData name="濱口和希" userId="83b199cf-88a8-466c-bc9e-0a262ae7c65c" providerId="ADAL" clId="{65B48E46-663E-4C83-BDF0-2A6C169428DB}" dt="2020-10-09T06:40:10.091" v="14505" actId="14100"/>
          <ac:spMkLst>
            <pc:docMk/>
            <pc:sldMk cId="0" sldId="258"/>
            <ac:spMk id="2" creationId="{5B98FCC9-A779-44C8-A5B3-6DBD2061A7A6}"/>
          </ac:spMkLst>
        </pc:spChg>
        <pc:spChg chg="del">
          <ac:chgData name="濱口和希" userId="83b199cf-88a8-466c-bc9e-0a262ae7c65c" providerId="ADAL" clId="{65B48E46-663E-4C83-BDF0-2A6C169428DB}" dt="2020-10-09T13:09:19.310" v="18965" actId="478"/>
          <ac:spMkLst>
            <pc:docMk/>
            <pc:sldMk cId="0" sldId="258"/>
            <ac:spMk id="3" creationId="{82243864-034B-4B1F-989D-660E752C29D3}"/>
          </ac:spMkLst>
        </pc:spChg>
        <pc:spChg chg="del mod">
          <ac:chgData name="濱口和希" userId="83b199cf-88a8-466c-bc9e-0a262ae7c65c" providerId="ADAL" clId="{65B48E46-663E-4C83-BDF0-2A6C169428DB}" dt="2020-10-09T13:34:13.483" v="20701" actId="478"/>
          <ac:spMkLst>
            <pc:docMk/>
            <pc:sldMk cId="0" sldId="258"/>
            <ac:spMk id="4" creationId="{1B9BAB15-89E8-4BE3-AEFC-6878394403C2}"/>
          </ac:spMkLst>
        </pc:spChg>
        <pc:spChg chg="del">
          <ac:chgData name="濱口和希" userId="83b199cf-88a8-466c-bc9e-0a262ae7c65c" providerId="ADAL" clId="{65B48E46-663E-4C83-BDF0-2A6C169428DB}" dt="2020-10-09T06:40:28.659" v="14508" actId="478"/>
          <ac:spMkLst>
            <pc:docMk/>
            <pc:sldMk cId="0" sldId="258"/>
            <ac:spMk id="6" creationId="{B6AB1D8E-EFB7-4B4C-85D5-45369CF4A8D5}"/>
          </ac:spMkLst>
        </pc:spChg>
        <pc:spChg chg="mod">
          <ac:chgData name="濱口和希" userId="83b199cf-88a8-466c-bc9e-0a262ae7c65c" providerId="ADAL" clId="{65B48E46-663E-4C83-BDF0-2A6C169428DB}" dt="2020-10-09T14:13:50.137" v="21752" actId="20577"/>
          <ac:spMkLst>
            <pc:docMk/>
            <pc:sldMk cId="0" sldId="258"/>
            <ac:spMk id="10" creationId="{3A027A30-C9DB-489E-84A9-224A19E472A9}"/>
          </ac:spMkLst>
        </pc:spChg>
        <pc:spChg chg="del mod">
          <ac:chgData name="濱口和希" userId="83b199cf-88a8-466c-bc9e-0a262ae7c65c" providerId="ADAL" clId="{65B48E46-663E-4C83-BDF0-2A6C169428DB}" dt="2020-10-09T06:36:51.800" v="14425" actId="478"/>
          <ac:spMkLst>
            <pc:docMk/>
            <pc:sldMk cId="0" sldId="258"/>
            <ac:spMk id="13" creationId="{8225249A-8E40-48E0-9B85-4D476A8A707F}"/>
          </ac:spMkLst>
        </pc:spChg>
        <pc:spChg chg="del">
          <ac:chgData name="濱口和希" userId="83b199cf-88a8-466c-bc9e-0a262ae7c65c" providerId="ADAL" clId="{65B48E46-663E-4C83-BDF0-2A6C169428DB}" dt="2020-10-09T13:11:34.414" v="18981" actId="478"/>
          <ac:spMkLst>
            <pc:docMk/>
            <pc:sldMk cId="0" sldId="258"/>
            <ac:spMk id="16" creationId="{E12CA54B-B385-4F66-81F3-7EBDCD912BFD}"/>
          </ac:spMkLst>
        </pc:spChg>
        <pc:spChg chg="del">
          <ac:chgData name="濱口和希" userId="83b199cf-88a8-466c-bc9e-0a262ae7c65c" providerId="ADAL" clId="{65B48E46-663E-4C83-BDF0-2A6C169428DB}" dt="2020-10-09T13:11:33.247" v="18980" actId="478"/>
          <ac:spMkLst>
            <pc:docMk/>
            <pc:sldMk cId="0" sldId="258"/>
            <ac:spMk id="17" creationId="{86757885-A218-4B8A-BEA8-4A623B751178}"/>
          </ac:spMkLst>
        </pc:spChg>
        <pc:spChg chg="del">
          <ac:chgData name="濱口和希" userId="83b199cf-88a8-466c-bc9e-0a262ae7c65c" providerId="ADAL" clId="{65B48E46-663E-4C83-BDF0-2A6C169428DB}" dt="2020-10-09T13:11:31.950" v="18979" actId="478"/>
          <ac:spMkLst>
            <pc:docMk/>
            <pc:sldMk cId="0" sldId="258"/>
            <ac:spMk id="18" creationId="{B1A66799-1054-423B-9A84-217A539D8FBA}"/>
          </ac:spMkLst>
        </pc:spChg>
        <pc:spChg chg="del">
          <ac:chgData name="濱口和希" userId="83b199cf-88a8-466c-bc9e-0a262ae7c65c" providerId="ADAL" clId="{65B48E46-663E-4C83-BDF0-2A6C169428DB}" dt="2020-10-09T06:40:26.792" v="14507" actId="478"/>
          <ac:spMkLst>
            <pc:docMk/>
            <pc:sldMk cId="0" sldId="258"/>
            <ac:spMk id="19" creationId="{7052E665-B879-48C3-8043-EA2E46118074}"/>
          </ac:spMkLst>
        </pc:spChg>
        <pc:spChg chg="del">
          <ac:chgData name="濱口和希" userId="83b199cf-88a8-466c-bc9e-0a262ae7c65c" providerId="ADAL" clId="{65B48E46-663E-4C83-BDF0-2A6C169428DB}" dt="2020-10-09T06:40:30.935" v="14509" actId="478"/>
          <ac:spMkLst>
            <pc:docMk/>
            <pc:sldMk cId="0" sldId="258"/>
            <ac:spMk id="20" creationId="{6F06F687-E105-4E40-9EA8-A139ED0DCF58}"/>
          </ac:spMkLst>
        </pc:spChg>
        <pc:spChg chg="mod">
          <ac:chgData name="濱口和希" userId="83b199cf-88a8-466c-bc9e-0a262ae7c65c" providerId="ADAL" clId="{65B48E46-663E-4C83-BDF0-2A6C169428DB}" dt="2020-10-09T14:03:01.752" v="20786"/>
          <ac:spMkLst>
            <pc:docMk/>
            <pc:sldMk cId="0" sldId="258"/>
            <ac:spMk id="21" creationId="{0F45394F-2A27-48B9-9452-A5EEF5A2CC72}"/>
          </ac:spMkLst>
        </pc:spChg>
        <pc:spChg chg="mod">
          <ac:chgData name="濱口和希" userId="83b199cf-88a8-466c-bc9e-0a262ae7c65c" providerId="ADAL" clId="{65B48E46-663E-4C83-BDF0-2A6C169428DB}" dt="2020-10-09T13:09:06.150" v="18961"/>
          <ac:spMkLst>
            <pc:docMk/>
            <pc:sldMk cId="0" sldId="258"/>
            <ac:spMk id="22" creationId="{E6ECDC21-A1BA-4270-AFFC-AD78C4C54DD9}"/>
          </ac:spMkLst>
        </pc:spChg>
        <pc:spChg chg="add del mod">
          <ac:chgData name="濱口和希" userId="83b199cf-88a8-466c-bc9e-0a262ae7c65c" providerId="ADAL" clId="{65B48E46-663E-4C83-BDF0-2A6C169428DB}" dt="2020-10-09T06:40:36.991" v="14511" actId="478"/>
          <ac:spMkLst>
            <pc:docMk/>
            <pc:sldMk cId="0" sldId="258"/>
            <ac:spMk id="24" creationId="{AAE7B21F-62DA-44C2-93D4-A788E0CDC637}"/>
          </ac:spMkLst>
        </pc:spChg>
        <pc:spChg chg="mod">
          <ac:chgData name="濱口和希" userId="83b199cf-88a8-466c-bc9e-0a262ae7c65c" providerId="ADAL" clId="{65B48E46-663E-4C83-BDF0-2A6C169428DB}" dt="2020-10-09T06:37:49.426" v="14471" actId="1076"/>
          <ac:spMkLst>
            <pc:docMk/>
            <pc:sldMk cId="0" sldId="258"/>
            <ac:spMk id="3075" creationId="{D5D88259-ED24-BD49-9587-FD79AC5A0267}"/>
          </ac:spMkLst>
        </pc:spChg>
        <pc:spChg chg="mod">
          <ac:chgData name="濱口和希" userId="83b199cf-88a8-466c-bc9e-0a262ae7c65c" providerId="ADAL" clId="{65B48E46-663E-4C83-BDF0-2A6C169428DB}" dt="2020-10-09T06:41:01.738" v="14550" actId="1076"/>
          <ac:spMkLst>
            <pc:docMk/>
            <pc:sldMk cId="0" sldId="258"/>
            <ac:spMk id="3077" creationId="{28DDC781-0083-4B44-A3FB-9FF0E3B74E13}"/>
          </ac:spMkLst>
        </pc:spChg>
        <pc:spChg chg="mod">
          <ac:chgData name="濱口和希" userId="83b199cf-88a8-466c-bc9e-0a262ae7c65c" providerId="ADAL" clId="{65B48E46-663E-4C83-BDF0-2A6C169428DB}" dt="2020-10-09T06:38:06.522" v="14488" actId="1076"/>
          <ac:spMkLst>
            <pc:docMk/>
            <pc:sldMk cId="0" sldId="258"/>
            <ac:spMk id="3079" creationId="{5382B293-F7D3-6840-BDDD-720EDDF9DFA7}"/>
          </ac:spMkLst>
        </pc:spChg>
        <pc:spChg chg="del">
          <ac:chgData name="濱口和希" userId="83b199cf-88a8-466c-bc9e-0a262ae7c65c" providerId="ADAL" clId="{65B48E46-663E-4C83-BDF0-2A6C169428DB}" dt="2020-10-09T06:39:59.917" v="14490" actId="478"/>
          <ac:spMkLst>
            <pc:docMk/>
            <pc:sldMk cId="0" sldId="258"/>
            <ac:spMk id="3081" creationId="{A4EA8F5C-B909-8246-862C-8481017987DD}"/>
          </ac:spMkLst>
        </pc:spChg>
        <pc:spChg chg="mod">
          <ac:chgData name="濱口和希" userId="83b199cf-88a8-466c-bc9e-0a262ae7c65c" providerId="ADAL" clId="{65B48E46-663E-4C83-BDF0-2A6C169428DB}" dt="2020-10-09T06:37:36.122" v="14468" actId="1076"/>
          <ac:spMkLst>
            <pc:docMk/>
            <pc:sldMk cId="0" sldId="258"/>
            <ac:spMk id="3082" creationId="{88BB8863-1101-664A-A3BB-4EDEC868681D}"/>
          </ac:spMkLst>
        </pc:spChg>
        <pc:graphicFrameChg chg="add mod modGraphic">
          <ac:chgData name="濱口和希" userId="83b199cf-88a8-466c-bc9e-0a262ae7c65c" providerId="ADAL" clId="{65B48E46-663E-4C83-BDF0-2A6C169428DB}" dt="2020-10-09T14:04:17.166" v="20848"/>
          <ac:graphicFrameMkLst>
            <pc:docMk/>
            <pc:sldMk cId="0" sldId="258"/>
            <ac:graphicFrameMk id="7" creationId="{E65D97C6-93DB-4DCD-830F-DAA8815C04BE}"/>
          </ac:graphicFrameMkLst>
        </pc:graphicFrameChg>
      </pc:sldChg>
      <pc:sldChg chg="addSp delSp modSp del mod modClrScheme chgLayout">
        <pc:chgData name="濱口和希" userId="83b199cf-88a8-466c-bc9e-0a262ae7c65c" providerId="ADAL" clId="{65B48E46-663E-4C83-BDF0-2A6C169428DB}" dt="2020-10-07T09:38:33.219" v="8226" actId="47"/>
        <pc:sldMkLst>
          <pc:docMk/>
          <pc:sldMk cId="1808364849" sldId="268"/>
        </pc:sldMkLst>
        <pc:spChg chg="add del mod">
          <ac:chgData name="濱口和希" userId="83b199cf-88a8-466c-bc9e-0a262ae7c65c" providerId="ADAL" clId="{65B48E46-663E-4C83-BDF0-2A6C169428DB}" dt="2020-10-07T09:38:03.583" v="8203" actId="700"/>
          <ac:spMkLst>
            <pc:docMk/>
            <pc:sldMk cId="1808364849" sldId="268"/>
            <ac:spMk id="3" creationId="{8FE27461-5C2C-41C1-A833-AB8595F3A3D7}"/>
          </ac:spMkLst>
        </pc:spChg>
        <pc:spChg chg="add del mod ord">
          <ac:chgData name="濱口和希" userId="83b199cf-88a8-466c-bc9e-0a262ae7c65c" providerId="ADAL" clId="{65B48E46-663E-4C83-BDF0-2A6C169428DB}" dt="2020-10-07T09:38:03.583" v="8203" actId="700"/>
          <ac:spMkLst>
            <pc:docMk/>
            <pc:sldMk cId="1808364849" sldId="268"/>
            <ac:spMk id="5" creationId="{99E97F26-ED30-4870-B29B-88DD2A395D18}"/>
          </ac:spMkLst>
        </pc:spChg>
        <pc:spChg chg="del mod ord">
          <ac:chgData name="濱口和希" userId="83b199cf-88a8-466c-bc9e-0a262ae7c65c" providerId="ADAL" clId="{65B48E46-663E-4C83-BDF0-2A6C169428DB}" dt="2020-10-07T09:37:11.242" v="8193" actId="478"/>
          <ac:spMkLst>
            <pc:docMk/>
            <pc:sldMk cId="1808364849" sldId="268"/>
            <ac:spMk id="7" creationId="{43A1BEA2-AA1D-441C-972E-6D458196DA19}"/>
          </ac:spMkLst>
        </pc:spChg>
        <pc:spChg chg="add del">
          <ac:chgData name="濱口和希" userId="83b199cf-88a8-466c-bc9e-0a262ae7c65c" providerId="ADAL" clId="{65B48E46-663E-4C83-BDF0-2A6C169428DB}" dt="2020-10-07T09:38:03.583" v="8203" actId="700"/>
          <ac:spMkLst>
            <pc:docMk/>
            <pc:sldMk cId="1808364849" sldId="268"/>
            <ac:spMk id="9" creationId="{773CA835-6234-49AB-BF82-B90DE11A2ACB}"/>
          </ac:spMkLst>
        </pc:spChg>
        <pc:spChg chg="add del">
          <ac:chgData name="濱口和希" userId="83b199cf-88a8-466c-bc9e-0a262ae7c65c" providerId="ADAL" clId="{65B48E46-663E-4C83-BDF0-2A6C169428DB}" dt="2020-10-07T09:38:03.583" v="8203" actId="700"/>
          <ac:spMkLst>
            <pc:docMk/>
            <pc:sldMk cId="1808364849" sldId="268"/>
            <ac:spMk id="10" creationId="{E9A858A0-A53F-4C27-9A26-DF6E74635AF6}"/>
          </ac:spMkLst>
        </pc:spChg>
        <pc:spChg chg="add del">
          <ac:chgData name="濱口和希" userId="83b199cf-88a8-466c-bc9e-0a262ae7c65c" providerId="ADAL" clId="{65B48E46-663E-4C83-BDF0-2A6C169428DB}" dt="2020-10-07T09:38:03.583" v="8203" actId="700"/>
          <ac:spMkLst>
            <pc:docMk/>
            <pc:sldMk cId="1808364849" sldId="268"/>
            <ac:spMk id="11" creationId="{F2C01210-5040-4480-8170-DFF47A44A5DB}"/>
          </ac:spMkLst>
        </pc:spChg>
        <pc:spChg chg="add del mod">
          <ac:chgData name="濱口和希" userId="83b199cf-88a8-466c-bc9e-0a262ae7c65c" providerId="ADAL" clId="{65B48E46-663E-4C83-BDF0-2A6C169428DB}" dt="2020-10-07T09:38:03.291" v="8202"/>
          <ac:spMkLst>
            <pc:docMk/>
            <pc:sldMk cId="1808364849" sldId="268"/>
            <ac:spMk id="12" creationId="{D8289AE7-50E3-4824-ACD5-3A37A87C8BDD}"/>
          </ac:spMkLst>
        </pc:spChg>
      </pc:sldChg>
      <pc:sldChg chg="addSp delSp modSp mod modClrScheme chgLayout">
        <pc:chgData name="濱口和希" userId="83b199cf-88a8-466c-bc9e-0a262ae7c65c" providerId="ADAL" clId="{65B48E46-663E-4C83-BDF0-2A6C169428DB}" dt="2020-10-09T14:01:04.637" v="20760" actId="1076"/>
        <pc:sldMkLst>
          <pc:docMk/>
          <pc:sldMk cId="3115111520" sldId="269"/>
        </pc:sldMkLst>
        <pc:spChg chg="mod ord">
          <ac:chgData name="濱口和希" userId="83b199cf-88a8-466c-bc9e-0a262ae7c65c" providerId="ADAL" clId="{65B48E46-663E-4C83-BDF0-2A6C169428DB}" dt="2020-10-06T08:35:44.224" v="362" actId="700"/>
          <ac:spMkLst>
            <pc:docMk/>
            <pc:sldMk cId="3115111520" sldId="269"/>
            <ac:spMk id="2" creationId="{E6440250-F656-44C9-902A-E623DA03BB80}"/>
          </ac:spMkLst>
        </pc:spChg>
        <pc:spChg chg="add mod ord">
          <ac:chgData name="濱口和希" userId="83b199cf-88a8-466c-bc9e-0a262ae7c65c" providerId="ADAL" clId="{65B48E46-663E-4C83-BDF0-2A6C169428DB}" dt="2020-10-09T13:58:28.206" v="20719" actId="1076"/>
          <ac:spMkLst>
            <pc:docMk/>
            <pc:sldMk cId="3115111520" sldId="269"/>
            <ac:spMk id="3" creationId="{582E260F-0C2E-4417-8083-89FB9C2D2E26}"/>
          </ac:spMkLst>
        </pc:spChg>
        <pc:spChg chg="mod">
          <ac:chgData name="濱口和希" userId="83b199cf-88a8-466c-bc9e-0a262ae7c65c" providerId="ADAL" clId="{65B48E46-663E-4C83-BDF0-2A6C169428DB}" dt="2020-10-09T13:59:52.571" v="20747" actId="255"/>
          <ac:spMkLst>
            <pc:docMk/>
            <pc:sldMk cId="3115111520" sldId="269"/>
            <ac:spMk id="4" creationId="{1D28235A-F747-47B6-B56E-4D551A7BD40D}"/>
          </ac:spMkLst>
        </pc:spChg>
        <pc:spChg chg="add del mod ord">
          <ac:chgData name="濱口和希" userId="83b199cf-88a8-466c-bc9e-0a262ae7c65c" providerId="ADAL" clId="{65B48E46-663E-4C83-BDF0-2A6C169428DB}" dt="2020-10-06T08:34:12.127" v="342" actId="700"/>
          <ac:spMkLst>
            <pc:docMk/>
            <pc:sldMk cId="3115111520" sldId="269"/>
            <ac:spMk id="4" creationId="{9851B1B9-CF2D-432D-AABF-0315D7351415}"/>
          </ac:spMkLst>
        </pc:spChg>
        <pc:spChg chg="add mod">
          <ac:chgData name="濱口和希" userId="83b199cf-88a8-466c-bc9e-0a262ae7c65c" providerId="ADAL" clId="{65B48E46-663E-4C83-BDF0-2A6C169428DB}" dt="2020-10-09T13:57:24.490" v="20713" actId="1076"/>
          <ac:spMkLst>
            <pc:docMk/>
            <pc:sldMk cId="3115111520" sldId="269"/>
            <ac:spMk id="5" creationId="{51353978-5226-4717-8571-03DA302B7A46}"/>
          </ac:spMkLst>
        </pc:spChg>
        <pc:spChg chg="add del mod ord">
          <ac:chgData name="濱口和希" userId="83b199cf-88a8-466c-bc9e-0a262ae7c65c" providerId="ADAL" clId="{65B48E46-663E-4C83-BDF0-2A6C169428DB}" dt="2020-10-06T08:34:12.127" v="342" actId="700"/>
          <ac:spMkLst>
            <pc:docMk/>
            <pc:sldMk cId="3115111520" sldId="269"/>
            <ac:spMk id="5" creationId="{8EF42884-14AB-4A3E-A6AC-16A12C98A65E}"/>
          </ac:spMkLst>
        </pc:spChg>
        <pc:spChg chg="add mod">
          <ac:chgData name="濱口和希" userId="83b199cf-88a8-466c-bc9e-0a262ae7c65c" providerId="ADAL" clId="{65B48E46-663E-4C83-BDF0-2A6C169428DB}" dt="2020-10-09T13:57:34.456" v="20714" actId="164"/>
          <ac:spMkLst>
            <pc:docMk/>
            <pc:sldMk cId="3115111520" sldId="269"/>
            <ac:spMk id="6" creationId="{1458A6E7-DBD6-459B-9EA1-D658D42BBFAA}"/>
          </ac:spMkLst>
        </pc:spChg>
        <pc:spChg chg="del mod ord">
          <ac:chgData name="濱口和希" userId="83b199cf-88a8-466c-bc9e-0a262ae7c65c" providerId="ADAL" clId="{65B48E46-663E-4C83-BDF0-2A6C169428DB}" dt="2020-10-06T08:39:26.321" v="409" actId="478"/>
          <ac:spMkLst>
            <pc:docMk/>
            <pc:sldMk cId="3115111520" sldId="269"/>
            <ac:spMk id="6" creationId="{26FAAD07-F302-42C1-85D9-C09DAB46A420}"/>
          </ac:spMkLst>
        </pc:spChg>
        <pc:spChg chg="add del mod">
          <ac:chgData name="濱口和希" userId="83b199cf-88a8-466c-bc9e-0a262ae7c65c" providerId="ADAL" clId="{65B48E46-663E-4C83-BDF0-2A6C169428DB}" dt="2020-10-07T07:37:12.807" v="5263" actId="478"/>
          <ac:spMkLst>
            <pc:docMk/>
            <pc:sldMk cId="3115111520" sldId="269"/>
            <ac:spMk id="6" creationId="{C4B38D0E-FB33-465A-80CF-BE89A2F32DB5}"/>
          </ac:spMkLst>
        </pc:spChg>
        <pc:spChg chg="add mod">
          <ac:chgData name="濱口和希" userId="83b199cf-88a8-466c-bc9e-0a262ae7c65c" providerId="ADAL" clId="{65B48E46-663E-4C83-BDF0-2A6C169428DB}" dt="2020-10-09T13:57:24.490" v="20713" actId="1076"/>
          <ac:spMkLst>
            <pc:docMk/>
            <pc:sldMk cId="3115111520" sldId="269"/>
            <ac:spMk id="7" creationId="{708A7711-8AB6-4FD3-B96A-CA487CCD013E}"/>
          </ac:spMkLst>
        </pc:spChg>
        <pc:spChg chg="add mod">
          <ac:chgData name="濱口和希" userId="83b199cf-88a8-466c-bc9e-0a262ae7c65c" providerId="ADAL" clId="{65B48E46-663E-4C83-BDF0-2A6C169428DB}" dt="2020-10-09T13:57:24.490" v="20713" actId="1076"/>
          <ac:spMkLst>
            <pc:docMk/>
            <pc:sldMk cId="3115111520" sldId="269"/>
            <ac:spMk id="9" creationId="{E5DD163A-D8D9-4C0F-8ECF-E007EDF75D8D}"/>
          </ac:spMkLst>
        </pc:spChg>
        <pc:spChg chg="mod">
          <ac:chgData name="濱口和希" userId="83b199cf-88a8-466c-bc9e-0a262ae7c65c" providerId="ADAL" clId="{65B48E46-663E-4C83-BDF0-2A6C169428DB}" dt="2020-10-06T08:27:42.356" v="320"/>
          <ac:spMkLst>
            <pc:docMk/>
            <pc:sldMk cId="3115111520" sldId="269"/>
            <ac:spMk id="9" creationId="{F5E2DB27-7B82-490A-B8FD-964B2AF0538E}"/>
          </ac:spMkLst>
        </pc:spChg>
        <pc:spChg chg="mod">
          <ac:chgData name="濱口和希" userId="83b199cf-88a8-466c-bc9e-0a262ae7c65c" providerId="ADAL" clId="{65B48E46-663E-4C83-BDF0-2A6C169428DB}" dt="2020-10-06T08:27:42.356" v="320"/>
          <ac:spMkLst>
            <pc:docMk/>
            <pc:sldMk cId="3115111520" sldId="269"/>
            <ac:spMk id="10" creationId="{15DECEAA-C4B9-49AC-8BEC-145FA7E4547E}"/>
          </ac:spMkLst>
        </pc:spChg>
        <pc:spChg chg="add mod">
          <ac:chgData name="濱口和希" userId="83b199cf-88a8-466c-bc9e-0a262ae7c65c" providerId="ADAL" clId="{65B48E46-663E-4C83-BDF0-2A6C169428DB}" dt="2020-10-09T13:57:34.456" v="20714" actId="164"/>
          <ac:spMkLst>
            <pc:docMk/>
            <pc:sldMk cId="3115111520" sldId="269"/>
            <ac:spMk id="10" creationId="{94283DBC-F966-4F49-867A-4101AA37EAE9}"/>
          </ac:spMkLst>
        </pc:spChg>
        <pc:spChg chg="add del mod">
          <ac:chgData name="濱口和希" userId="83b199cf-88a8-466c-bc9e-0a262ae7c65c" providerId="ADAL" clId="{65B48E46-663E-4C83-BDF0-2A6C169428DB}" dt="2020-10-07T08:01:50.039" v="6397" actId="478"/>
          <ac:spMkLst>
            <pc:docMk/>
            <pc:sldMk cId="3115111520" sldId="269"/>
            <ac:spMk id="10" creationId="{F8735BE1-8A11-4563-9049-DFE6FEE12816}"/>
          </ac:spMkLst>
        </pc:spChg>
        <pc:spChg chg="add mod">
          <ac:chgData name="濱口和希" userId="83b199cf-88a8-466c-bc9e-0a262ae7c65c" providerId="ADAL" clId="{65B48E46-663E-4C83-BDF0-2A6C169428DB}" dt="2020-10-09T13:57:24.490" v="20713" actId="1076"/>
          <ac:spMkLst>
            <pc:docMk/>
            <pc:sldMk cId="3115111520" sldId="269"/>
            <ac:spMk id="11" creationId="{F9C47BF2-B0C4-4E07-B1B3-3CB77BB7A6FB}"/>
          </ac:spMkLst>
        </pc:spChg>
        <pc:spChg chg="mod">
          <ac:chgData name="濱口和希" userId="83b199cf-88a8-466c-bc9e-0a262ae7c65c" providerId="ADAL" clId="{65B48E46-663E-4C83-BDF0-2A6C169428DB}" dt="2020-10-06T08:27:42.356" v="320"/>
          <ac:spMkLst>
            <pc:docMk/>
            <pc:sldMk cId="3115111520" sldId="269"/>
            <ac:spMk id="11" creationId="{FC6EDB5A-9435-4E1D-B141-B85E2767DD91}"/>
          </ac:spMkLst>
        </pc:spChg>
        <pc:spChg chg="add mod">
          <ac:chgData name="濱口和希" userId="83b199cf-88a8-466c-bc9e-0a262ae7c65c" providerId="ADAL" clId="{65B48E46-663E-4C83-BDF0-2A6C169428DB}" dt="2020-10-09T13:57:34.456" v="20714" actId="164"/>
          <ac:spMkLst>
            <pc:docMk/>
            <pc:sldMk cId="3115111520" sldId="269"/>
            <ac:spMk id="12" creationId="{43F0BF98-1B07-412F-9A4B-70027DE1DE8D}"/>
          </ac:spMkLst>
        </pc:spChg>
        <pc:spChg chg="mod">
          <ac:chgData name="濱口和希" userId="83b199cf-88a8-466c-bc9e-0a262ae7c65c" providerId="ADAL" clId="{65B48E46-663E-4C83-BDF0-2A6C169428DB}" dt="2020-10-06T08:27:42.356" v="320"/>
          <ac:spMkLst>
            <pc:docMk/>
            <pc:sldMk cId="3115111520" sldId="269"/>
            <ac:spMk id="12" creationId="{91DCD00A-9F6C-472B-877B-D88162018043}"/>
          </ac:spMkLst>
        </pc:spChg>
        <pc:spChg chg="add mod">
          <ac:chgData name="濱口和希" userId="83b199cf-88a8-466c-bc9e-0a262ae7c65c" providerId="ADAL" clId="{65B48E46-663E-4C83-BDF0-2A6C169428DB}" dt="2020-10-09T13:57:24.490" v="20713" actId="1076"/>
          <ac:spMkLst>
            <pc:docMk/>
            <pc:sldMk cId="3115111520" sldId="269"/>
            <ac:spMk id="13" creationId="{27407837-7698-4808-8C5F-0BA2D5FB8D8E}"/>
          </ac:spMkLst>
        </pc:spChg>
        <pc:spChg chg="mod">
          <ac:chgData name="濱口和希" userId="83b199cf-88a8-466c-bc9e-0a262ae7c65c" providerId="ADAL" clId="{65B48E46-663E-4C83-BDF0-2A6C169428DB}" dt="2020-10-06T08:27:42.356" v="320"/>
          <ac:spMkLst>
            <pc:docMk/>
            <pc:sldMk cId="3115111520" sldId="269"/>
            <ac:spMk id="13" creationId="{AA3554A5-04FF-477F-89AD-7825014393FE}"/>
          </ac:spMkLst>
        </pc:spChg>
        <pc:spChg chg="add del mod ord">
          <ac:chgData name="濱口和希" userId="83b199cf-88a8-466c-bc9e-0a262ae7c65c" providerId="ADAL" clId="{65B48E46-663E-4C83-BDF0-2A6C169428DB}" dt="2020-10-06T08:35:44.224" v="362" actId="700"/>
          <ac:spMkLst>
            <pc:docMk/>
            <pc:sldMk cId="3115111520" sldId="269"/>
            <ac:spMk id="14" creationId="{E68CFCA6-D171-4D09-9372-12A78BDA5A1D}"/>
          </ac:spMkLst>
        </pc:spChg>
        <pc:spChg chg="add mod">
          <ac:chgData name="濱口和希" userId="83b199cf-88a8-466c-bc9e-0a262ae7c65c" providerId="ADAL" clId="{65B48E46-663E-4C83-BDF0-2A6C169428DB}" dt="2020-10-09T13:57:24.490" v="20713" actId="1076"/>
          <ac:spMkLst>
            <pc:docMk/>
            <pc:sldMk cId="3115111520" sldId="269"/>
            <ac:spMk id="14" creationId="{EC210E5B-7BCB-4CFB-A32D-BB12EE665E12}"/>
          </ac:spMkLst>
        </pc:spChg>
        <pc:spChg chg="add mod">
          <ac:chgData name="濱口和希" userId="83b199cf-88a8-466c-bc9e-0a262ae7c65c" providerId="ADAL" clId="{65B48E46-663E-4C83-BDF0-2A6C169428DB}" dt="2020-10-09T13:57:24.490" v="20713" actId="1076"/>
          <ac:spMkLst>
            <pc:docMk/>
            <pc:sldMk cId="3115111520" sldId="269"/>
            <ac:spMk id="15" creationId="{5A334DE9-1233-41C4-B44C-B691CA187AE8}"/>
          </ac:spMkLst>
        </pc:spChg>
        <pc:spChg chg="add del mod ord">
          <ac:chgData name="濱口和希" userId="83b199cf-88a8-466c-bc9e-0a262ae7c65c" providerId="ADAL" clId="{65B48E46-663E-4C83-BDF0-2A6C169428DB}" dt="2020-10-06T08:35:44.224" v="362" actId="700"/>
          <ac:spMkLst>
            <pc:docMk/>
            <pc:sldMk cId="3115111520" sldId="269"/>
            <ac:spMk id="15" creationId="{B0A1546A-5E38-4756-8CF7-F5CCE3A26892}"/>
          </ac:spMkLst>
        </pc:spChg>
        <pc:spChg chg="add del mod">
          <ac:chgData name="濱口和希" userId="83b199cf-88a8-466c-bc9e-0a262ae7c65c" providerId="ADAL" clId="{65B48E46-663E-4C83-BDF0-2A6C169428DB}" dt="2020-10-06T08:35:09.852" v="349"/>
          <ac:spMkLst>
            <pc:docMk/>
            <pc:sldMk cId="3115111520" sldId="269"/>
            <ac:spMk id="16" creationId="{45473ECE-0BFC-4D78-A285-8D15B551D450}"/>
          </ac:spMkLst>
        </pc:spChg>
        <pc:spChg chg="add mod">
          <ac:chgData name="濱口和希" userId="83b199cf-88a8-466c-bc9e-0a262ae7c65c" providerId="ADAL" clId="{65B48E46-663E-4C83-BDF0-2A6C169428DB}" dt="2020-10-09T13:57:24.490" v="20713" actId="1076"/>
          <ac:spMkLst>
            <pc:docMk/>
            <pc:sldMk cId="3115111520" sldId="269"/>
            <ac:spMk id="16" creationId="{75E8D949-681A-4AB9-A9DA-F02AFB432ABA}"/>
          </ac:spMkLst>
        </pc:spChg>
        <pc:spChg chg="add del mod">
          <ac:chgData name="濱口和希" userId="83b199cf-88a8-466c-bc9e-0a262ae7c65c" providerId="ADAL" clId="{65B48E46-663E-4C83-BDF0-2A6C169428DB}" dt="2020-10-06T08:35:09.852" v="349"/>
          <ac:spMkLst>
            <pc:docMk/>
            <pc:sldMk cId="3115111520" sldId="269"/>
            <ac:spMk id="17" creationId="{5FAD2580-F3D6-44F2-B686-CEBB83E64119}"/>
          </ac:spMkLst>
        </pc:spChg>
        <pc:spChg chg="add mod">
          <ac:chgData name="濱口和希" userId="83b199cf-88a8-466c-bc9e-0a262ae7c65c" providerId="ADAL" clId="{65B48E46-663E-4C83-BDF0-2A6C169428DB}" dt="2020-10-09T13:57:24.490" v="20713" actId="1076"/>
          <ac:spMkLst>
            <pc:docMk/>
            <pc:sldMk cId="3115111520" sldId="269"/>
            <ac:spMk id="17" creationId="{92D56ED9-733E-4B8F-BD93-F4103386A977}"/>
          </ac:spMkLst>
        </pc:spChg>
        <pc:spChg chg="add mod">
          <ac:chgData name="濱口和希" userId="83b199cf-88a8-466c-bc9e-0a262ae7c65c" providerId="ADAL" clId="{65B48E46-663E-4C83-BDF0-2A6C169428DB}" dt="2020-10-09T13:57:24.490" v="20713" actId="1076"/>
          <ac:spMkLst>
            <pc:docMk/>
            <pc:sldMk cId="3115111520" sldId="269"/>
            <ac:spMk id="18" creationId="{869DBC6F-A3D7-47F0-9885-39E22123A8DE}"/>
          </ac:spMkLst>
        </pc:spChg>
        <pc:spChg chg="add del mod">
          <ac:chgData name="濱口和希" userId="83b199cf-88a8-466c-bc9e-0a262ae7c65c" providerId="ADAL" clId="{65B48E46-663E-4C83-BDF0-2A6C169428DB}" dt="2020-10-06T08:35:09.852" v="349"/>
          <ac:spMkLst>
            <pc:docMk/>
            <pc:sldMk cId="3115111520" sldId="269"/>
            <ac:spMk id="18" creationId="{8ABCA43F-4460-40C3-B69B-631532C2049D}"/>
          </ac:spMkLst>
        </pc:spChg>
        <pc:spChg chg="add del mod">
          <ac:chgData name="濱口和希" userId="83b199cf-88a8-466c-bc9e-0a262ae7c65c" providerId="ADAL" clId="{65B48E46-663E-4C83-BDF0-2A6C169428DB}" dt="2020-10-06T08:35:09.852" v="349"/>
          <ac:spMkLst>
            <pc:docMk/>
            <pc:sldMk cId="3115111520" sldId="269"/>
            <ac:spMk id="19" creationId="{416D5FE9-BF60-4DF8-B3E1-6AFFB5DD5AD2}"/>
          </ac:spMkLst>
        </pc:spChg>
        <pc:spChg chg="add mod">
          <ac:chgData name="濱口和希" userId="83b199cf-88a8-466c-bc9e-0a262ae7c65c" providerId="ADAL" clId="{65B48E46-663E-4C83-BDF0-2A6C169428DB}" dt="2020-10-09T13:57:24.490" v="20713" actId="1076"/>
          <ac:spMkLst>
            <pc:docMk/>
            <pc:sldMk cId="3115111520" sldId="269"/>
            <ac:spMk id="19" creationId="{48EBD687-9E8A-4B3D-B5C8-02415682978C}"/>
          </ac:spMkLst>
        </pc:spChg>
        <pc:spChg chg="add del mod">
          <ac:chgData name="濱口和希" userId="83b199cf-88a8-466c-bc9e-0a262ae7c65c" providerId="ADAL" clId="{65B48E46-663E-4C83-BDF0-2A6C169428DB}" dt="2020-10-09T12:43:20.910" v="17692" actId="478"/>
          <ac:spMkLst>
            <pc:docMk/>
            <pc:sldMk cId="3115111520" sldId="269"/>
            <ac:spMk id="20" creationId="{FC626D0E-7E9E-41A7-8A8F-D39F51690ACD}"/>
          </ac:spMkLst>
        </pc:spChg>
        <pc:spChg chg="add del mod">
          <ac:chgData name="濱口和希" userId="83b199cf-88a8-466c-bc9e-0a262ae7c65c" providerId="ADAL" clId="{65B48E46-663E-4C83-BDF0-2A6C169428DB}" dt="2020-10-09T12:43:22.669" v="17693" actId="478"/>
          <ac:spMkLst>
            <pc:docMk/>
            <pc:sldMk cId="3115111520" sldId="269"/>
            <ac:spMk id="21" creationId="{EDD17152-3904-4E4C-8A1A-979208327CC2}"/>
          </ac:spMkLst>
        </pc:spChg>
        <pc:spChg chg="mod topLvl">
          <ac:chgData name="濱口和希" userId="83b199cf-88a8-466c-bc9e-0a262ae7c65c" providerId="ADAL" clId="{65B48E46-663E-4C83-BDF0-2A6C169428DB}" dt="2020-10-06T11:16:24.688" v="3930" actId="164"/>
          <ac:spMkLst>
            <pc:docMk/>
            <pc:sldMk cId="3115111520" sldId="269"/>
            <ac:spMk id="22" creationId="{5E2C2EB1-FBA7-4840-8424-50B322FDA96D}"/>
          </ac:spMkLst>
        </pc:spChg>
        <pc:spChg chg="mod topLvl">
          <ac:chgData name="濱口和希" userId="83b199cf-88a8-466c-bc9e-0a262ae7c65c" providerId="ADAL" clId="{65B48E46-663E-4C83-BDF0-2A6C169428DB}" dt="2020-10-06T11:16:24.688" v="3930" actId="164"/>
          <ac:spMkLst>
            <pc:docMk/>
            <pc:sldMk cId="3115111520" sldId="269"/>
            <ac:spMk id="23" creationId="{5FFB812F-79D7-43F6-9B3B-9848D1731263}"/>
          </ac:spMkLst>
        </pc:spChg>
        <pc:spChg chg="del mod topLvl">
          <ac:chgData name="濱口和希" userId="83b199cf-88a8-466c-bc9e-0a262ae7c65c" providerId="ADAL" clId="{65B48E46-663E-4C83-BDF0-2A6C169428DB}" dt="2020-10-06T11:02:41.947" v="3738" actId="478"/>
          <ac:spMkLst>
            <pc:docMk/>
            <pc:sldMk cId="3115111520" sldId="269"/>
            <ac:spMk id="24" creationId="{EC472819-8AE1-496B-86D8-5DD87BC24028}"/>
          </ac:spMkLst>
        </pc:spChg>
        <pc:spChg chg="add mod">
          <ac:chgData name="濱口和希" userId="83b199cf-88a8-466c-bc9e-0a262ae7c65c" providerId="ADAL" clId="{65B48E46-663E-4C83-BDF0-2A6C169428DB}" dt="2020-10-09T13:57:34.456" v="20714" actId="164"/>
          <ac:spMkLst>
            <pc:docMk/>
            <pc:sldMk cId="3115111520" sldId="269"/>
            <ac:spMk id="24" creationId="{F171FED2-256B-47F6-802A-BDDB21E53BDF}"/>
          </ac:spMkLst>
        </pc:spChg>
        <pc:spChg chg="mod topLvl">
          <ac:chgData name="濱口和希" userId="83b199cf-88a8-466c-bc9e-0a262ae7c65c" providerId="ADAL" clId="{65B48E46-663E-4C83-BDF0-2A6C169428DB}" dt="2020-10-06T11:16:24.688" v="3930" actId="164"/>
          <ac:spMkLst>
            <pc:docMk/>
            <pc:sldMk cId="3115111520" sldId="269"/>
            <ac:spMk id="25" creationId="{599AB76A-6621-4919-9264-2901FD464959}"/>
          </ac:spMkLst>
        </pc:spChg>
        <pc:spChg chg="mod topLvl">
          <ac:chgData name="濱口和希" userId="83b199cf-88a8-466c-bc9e-0a262ae7c65c" providerId="ADAL" clId="{65B48E46-663E-4C83-BDF0-2A6C169428DB}" dt="2020-10-06T11:16:24.688" v="3930" actId="164"/>
          <ac:spMkLst>
            <pc:docMk/>
            <pc:sldMk cId="3115111520" sldId="269"/>
            <ac:spMk id="26" creationId="{71E675F9-4A96-40A1-B4D2-F69E42ED302F}"/>
          </ac:spMkLst>
        </pc:spChg>
        <pc:spChg chg="add mod">
          <ac:chgData name="濱口和希" userId="83b199cf-88a8-466c-bc9e-0a262ae7c65c" providerId="ADAL" clId="{65B48E46-663E-4C83-BDF0-2A6C169428DB}" dt="2020-10-06T08:39:22.139" v="408" actId="20577"/>
          <ac:spMkLst>
            <pc:docMk/>
            <pc:sldMk cId="3115111520" sldId="269"/>
            <ac:spMk id="27" creationId="{865B29BA-89F5-4023-B379-790ED3BD1CBA}"/>
          </ac:spMkLst>
        </pc:spChg>
        <pc:spChg chg="add mod">
          <ac:chgData name="濱口和希" userId="83b199cf-88a8-466c-bc9e-0a262ae7c65c" providerId="ADAL" clId="{65B48E46-663E-4C83-BDF0-2A6C169428DB}" dt="2020-10-09T13:57:34.456" v="20714" actId="164"/>
          <ac:spMkLst>
            <pc:docMk/>
            <pc:sldMk cId="3115111520" sldId="269"/>
            <ac:spMk id="28" creationId="{0687916A-C58C-4339-A1FE-BA8440CD3A3C}"/>
          </ac:spMkLst>
        </pc:spChg>
        <pc:spChg chg="add mod">
          <ac:chgData name="濱口和希" userId="83b199cf-88a8-466c-bc9e-0a262ae7c65c" providerId="ADAL" clId="{65B48E46-663E-4C83-BDF0-2A6C169428DB}" dt="2020-10-09T13:57:34.456" v="20714" actId="164"/>
          <ac:spMkLst>
            <pc:docMk/>
            <pc:sldMk cId="3115111520" sldId="269"/>
            <ac:spMk id="29" creationId="{3B55FBFE-2CA9-42C6-8EC0-C6DFF6BBC3BB}"/>
          </ac:spMkLst>
        </pc:spChg>
        <pc:spChg chg="add del mod">
          <ac:chgData name="濱口和希" userId="83b199cf-88a8-466c-bc9e-0a262ae7c65c" providerId="ADAL" clId="{65B48E46-663E-4C83-BDF0-2A6C169428DB}" dt="2020-10-06T08:39:30.243" v="411" actId="478"/>
          <ac:spMkLst>
            <pc:docMk/>
            <pc:sldMk cId="3115111520" sldId="269"/>
            <ac:spMk id="29" creationId="{5CA91D80-CF95-4D67-9693-86E6A961D480}"/>
          </ac:spMkLst>
        </pc:spChg>
        <pc:spChg chg="add del mod">
          <ac:chgData name="濱口和希" userId="83b199cf-88a8-466c-bc9e-0a262ae7c65c" providerId="ADAL" clId="{65B48E46-663E-4C83-BDF0-2A6C169428DB}" dt="2020-10-09T12:48:16.218" v="17742" actId="22"/>
          <ac:spMkLst>
            <pc:docMk/>
            <pc:sldMk cId="3115111520" sldId="269"/>
            <ac:spMk id="30" creationId="{F63A6D96-69D5-4C91-B7E8-C0B3A91B4FA0}"/>
          </ac:spMkLst>
        </pc:spChg>
        <pc:spChg chg="add mod">
          <ac:chgData name="濱口和希" userId="83b199cf-88a8-466c-bc9e-0a262ae7c65c" providerId="ADAL" clId="{65B48E46-663E-4C83-BDF0-2A6C169428DB}" dt="2020-10-09T13:57:24.490" v="20713" actId="1076"/>
          <ac:spMkLst>
            <pc:docMk/>
            <pc:sldMk cId="3115111520" sldId="269"/>
            <ac:spMk id="31" creationId="{C8F9A8A2-1D0A-4378-9AD6-337B152BF2EC}"/>
          </ac:spMkLst>
        </pc:spChg>
        <pc:spChg chg="add del mod">
          <ac:chgData name="濱口和希" userId="83b199cf-88a8-466c-bc9e-0a262ae7c65c" providerId="ADAL" clId="{65B48E46-663E-4C83-BDF0-2A6C169428DB}" dt="2020-10-09T12:48:27.686" v="17745" actId="478"/>
          <ac:spMkLst>
            <pc:docMk/>
            <pc:sldMk cId="3115111520" sldId="269"/>
            <ac:spMk id="32" creationId="{E072A30E-DE32-4458-BDEA-0F3D67D3B5E0}"/>
          </ac:spMkLst>
        </pc:spChg>
        <pc:spChg chg="add mod">
          <ac:chgData name="濱口和希" userId="83b199cf-88a8-466c-bc9e-0a262ae7c65c" providerId="ADAL" clId="{65B48E46-663E-4C83-BDF0-2A6C169428DB}" dt="2020-10-09T13:57:34.456" v="20714" actId="164"/>
          <ac:spMkLst>
            <pc:docMk/>
            <pc:sldMk cId="3115111520" sldId="269"/>
            <ac:spMk id="34" creationId="{9440A391-F13B-4982-B99F-8BECFE2BDEA1}"/>
          </ac:spMkLst>
        </pc:spChg>
        <pc:spChg chg="add mod">
          <ac:chgData name="濱口和希" userId="83b199cf-88a8-466c-bc9e-0a262ae7c65c" providerId="ADAL" clId="{65B48E46-663E-4C83-BDF0-2A6C169428DB}" dt="2020-10-06T10:47:35.756" v="3240"/>
          <ac:spMkLst>
            <pc:docMk/>
            <pc:sldMk cId="3115111520" sldId="269"/>
            <ac:spMk id="36" creationId="{B63BFAFE-50F0-4BA0-AFDC-AF361BF4D637}"/>
          </ac:spMkLst>
        </pc:spChg>
        <pc:spChg chg="add mod">
          <ac:chgData name="濱口和希" userId="83b199cf-88a8-466c-bc9e-0a262ae7c65c" providerId="ADAL" clId="{65B48E46-663E-4C83-BDF0-2A6C169428DB}" dt="2020-10-09T13:57:34.456" v="20714" actId="164"/>
          <ac:spMkLst>
            <pc:docMk/>
            <pc:sldMk cId="3115111520" sldId="269"/>
            <ac:spMk id="37" creationId="{6EB4CD61-42CC-49D2-A28D-A93567596C7F}"/>
          </ac:spMkLst>
        </pc:spChg>
        <pc:spChg chg="add mod">
          <ac:chgData name="濱口和希" userId="83b199cf-88a8-466c-bc9e-0a262ae7c65c" providerId="ADAL" clId="{65B48E46-663E-4C83-BDF0-2A6C169428DB}" dt="2020-10-09T14:00:58.173" v="20758" actId="1076"/>
          <ac:spMkLst>
            <pc:docMk/>
            <pc:sldMk cId="3115111520" sldId="269"/>
            <ac:spMk id="38" creationId="{AD3E09F1-2552-404A-84F3-3F57FA1769F5}"/>
          </ac:spMkLst>
        </pc:spChg>
        <pc:spChg chg="add mod">
          <ac:chgData name="濱口和希" userId="83b199cf-88a8-466c-bc9e-0a262ae7c65c" providerId="ADAL" clId="{65B48E46-663E-4C83-BDF0-2A6C169428DB}" dt="2020-10-09T13:57:34.456" v="20714" actId="164"/>
          <ac:spMkLst>
            <pc:docMk/>
            <pc:sldMk cId="3115111520" sldId="269"/>
            <ac:spMk id="39" creationId="{F9670C51-66DE-4A72-A42D-952DCE08AA2A}"/>
          </ac:spMkLst>
        </pc:spChg>
        <pc:spChg chg="add mod">
          <ac:chgData name="濱口和希" userId="83b199cf-88a8-466c-bc9e-0a262ae7c65c" providerId="ADAL" clId="{65B48E46-663E-4C83-BDF0-2A6C169428DB}" dt="2020-10-09T14:01:04.637" v="20760" actId="1076"/>
          <ac:spMkLst>
            <pc:docMk/>
            <pc:sldMk cId="3115111520" sldId="269"/>
            <ac:spMk id="40" creationId="{C861CF07-6356-4139-9608-846F709CA3AC}"/>
          </ac:spMkLst>
        </pc:spChg>
        <pc:spChg chg="add mod">
          <ac:chgData name="濱口和希" userId="83b199cf-88a8-466c-bc9e-0a262ae7c65c" providerId="ADAL" clId="{65B48E46-663E-4C83-BDF0-2A6C169428DB}" dt="2020-10-09T13:57:34.456" v="20714" actId="164"/>
          <ac:spMkLst>
            <pc:docMk/>
            <pc:sldMk cId="3115111520" sldId="269"/>
            <ac:spMk id="41" creationId="{C67BCC67-47FA-4053-B226-F5273262AB44}"/>
          </ac:spMkLst>
        </pc:spChg>
        <pc:spChg chg="add mod">
          <ac:chgData name="濱口和希" userId="83b199cf-88a8-466c-bc9e-0a262ae7c65c" providerId="ADAL" clId="{65B48E46-663E-4C83-BDF0-2A6C169428DB}" dt="2020-10-09T13:57:34.456" v="20714" actId="164"/>
          <ac:spMkLst>
            <pc:docMk/>
            <pc:sldMk cId="3115111520" sldId="269"/>
            <ac:spMk id="43" creationId="{515227B8-49B3-481C-A8D3-AD05B587396A}"/>
          </ac:spMkLst>
        </pc:spChg>
        <pc:spChg chg="add mod">
          <ac:chgData name="濱口和希" userId="83b199cf-88a8-466c-bc9e-0a262ae7c65c" providerId="ADAL" clId="{65B48E46-663E-4C83-BDF0-2A6C169428DB}" dt="2020-10-09T13:57:34.456" v="20714" actId="164"/>
          <ac:spMkLst>
            <pc:docMk/>
            <pc:sldMk cId="3115111520" sldId="269"/>
            <ac:spMk id="45" creationId="{683FBA94-2400-4C18-986B-29992C9ADD1A}"/>
          </ac:spMkLst>
        </pc:spChg>
        <pc:spChg chg="add mod">
          <ac:chgData name="濱口和希" userId="83b199cf-88a8-466c-bc9e-0a262ae7c65c" providerId="ADAL" clId="{65B48E46-663E-4C83-BDF0-2A6C169428DB}" dt="2020-10-09T13:58:28.206" v="20719" actId="1076"/>
          <ac:spMkLst>
            <pc:docMk/>
            <pc:sldMk cId="3115111520" sldId="269"/>
            <ac:spMk id="46" creationId="{BD3C8323-D2E2-452E-A3A7-F63A7F398944}"/>
          </ac:spMkLst>
        </pc:spChg>
        <pc:spChg chg="add mod">
          <ac:chgData name="濱口和希" userId="83b199cf-88a8-466c-bc9e-0a262ae7c65c" providerId="ADAL" clId="{65B48E46-663E-4C83-BDF0-2A6C169428DB}" dt="2020-10-09T13:57:34.456" v="20714" actId="164"/>
          <ac:spMkLst>
            <pc:docMk/>
            <pc:sldMk cId="3115111520" sldId="269"/>
            <ac:spMk id="47" creationId="{56EDC615-B08F-4529-8029-B0CAA758FD39}"/>
          </ac:spMkLst>
        </pc:spChg>
        <pc:spChg chg="add mod">
          <ac:chgData name="濱口和希" userId="83b199cf-88a8-466c-bc9e-0a262ae7c65c" providerId="ADAL" clId="{65B48E46-663E-4C83-BDF0-2A6C169428DB}" dt="2020-10-09T13:58:07.829" v="20717" actId="1076"/>
          <ac:spMkLst>
            <pc:docMk/>
            <pc:sldMk cId="3115111520" sldId="269"/>
            <ac:spMk id="48" creationId="{27C1E249-5373-473B-8F7F-B860D16E2570}"/>
          </ac:spMkLst>
        </pc:spChg>
        <pc:spChg chg="add mod">
          <ac:chgData name="濱口和希" userId="83b199cf-88a8-466c-bc9e-0a262ae7c65c" providerId="ADAL" clId="{65B48E46-663E-4C83-BDF0-2A6C169428DB}" dt="2020-10-09T13:57:34.456" v="20714" actId="164"/>
          <ac:spMkLst>
            <pc:docMk/>
            <pc:sldMk cId="3115111520" sldId="269"/>
            <ac:spMk id="49" creationId="{23D996A9-0B7E-48F2-ADF2-AB5EB7985F81}"/>
          </ac:spMkLst>
        </pc:spChg>
        <pc:spChg chg="add mod">
          <ac:chgData name="濱口和希" userId="83b199cf-88a8-466c-bc9e-0a262ae7c65c" providerId="ADAL" clId="{65B48E46-663E-4C83-BDF0-2A6C169428DB}" dt="2020-10-09T13:57:34.456" v="20714" actId="164"/>
          <ac:spMkLst>
            <pc:docMk/>
            <pc:sldMk cId="3115111520" sldId="269"/>
            <ac:spMk id="50" creationId="{C22E4713-F659-4C3B-BAC0-9D3BD651A2B6}"/>
          </ac:spMkLst>
        </pc:spChg>
        <pc:spChg chg="add mod">
          <ac:chgData name="濱口和希" userId="83b199cf-88a8-466c-bc9e-0a262ae7c65c" providerId="ADAL" clId="{65B48E46-663E-4C83-BDF0-2A6C169428DB}" dt="2020-10-09T13:57:24.490" v="20713" actId="1076"/>
          <ac:spMkLst>
            <pc:docMk/>
            <pc:sldMk cId="3115111520" sldId="269"/>
            <ac:spMk id="51" creationId="{25036B78-8D29-4ED1-A54E-BB57A856A223}"/>
          </ac:spMkLst>
        </pc:spChg>
        <pc:spChg chg="add mod">
          <ac:chgData name="濱口和希" userId="83b199cf-88a8-466c-bc9e-0a262ae7c65c" providerId="ADAL" clId="{65B48E46-663E-4C83-BDF0-2A6C169428DB}" dt="2020-10-09T12:52:58.723" v="17811" actId="20577"/>
          <ac:spMkLst>
            <pc:docMk/>
            <pc:sldMk cId="3115111520" sldId="269"/>
            <ac:spMk id="52" creationId="{F43D33E0-095D-4DA7-9D4D-B855D7F39DDD}"/>
          </ac:spMkLst>
        </pc:spChg>
        <pc:spChg chg="add mod">
          <ac:chgData name="濱口和希" userId="83b199cf-88a8-466c-bc9e-0a262ae7c65c" providerId="ADAL" clId="{65B48E46-663E-4C83-BDF0-2A6C169428DB}" dt="2020-10-09T13:58:28.206" v="20719" actId="1076"/>
          <ac:spMkLst>
            <pc:docMk/>
            <pc:sldMk cId="3115111520" sldId="269"/>
            <ac:spMk id="54" creationId="{AC90FF63-4DCC-492A-A411-978203E5BD30}"/>
          </ac:spMkLst>
        </pc:spChg>
        <pc:spChg chg="add mod">
          <ac:chgData name="濱口和希" userId="83b199cf-88a8-466c-bc9e-0a262ae7c65c" providerId="ADAL" clId="{65B48E46-663E-4C83-BDF0-2A6C169428DB}" dt="2020-10-09T13:58:56.918" v="20726" actId="1076"/>
          <ac:spMkLst>
            <pc:docMk/>
            <pc:sldMk cId="3115111520" sldId="269"/>
            <ac:spMk id="55" creationId="{581BEFC2-0C79-47AA-B0CE-8038C2147BCC}"/>
          </ac:spMkLst>
        </pc:spChg>
        <pc:spChg chg="add mod">
          <ac:chgData name="濱口和希" userId="83b199cf-88a8-466c-bc9e-0a262ae7c65c" providerId="ADAL" clId="{65B48E46-663E-4C83-BDF0-2A6C169428DB}" dt="2020-10-06T11:16:24.688" v="3930" actId="164"/>
          <ac:spMkLst>
            <pc:docMk/>
            <pc:sldMk cId="3115111520" sldId="269"/>
            <ac:spMk id="56" creationId="{0808CB1B-0072-46AE-B3A8-C52CDCDA69B9}"/>
          </ac:spMkLst>
        </pc:spChg>
        <pc:spChg chg="add mod">
          <ac:chgData name="濱口和希" userId="83b199cf-88a8-466c-bc9e-0a262ae7c65c" providerId="ADAL" clId="{65B48E46-663E-4C83-BDF0-2A6C169428DB}" dt="2020-10-09T14:00:07.350" v="20750" actId="1076"/>
          <ac:spMkLst>
            <pc:docMk/>
            <pc:sldMk cId="3115111520" sldId="269"/>
            <ac:spMk id="58" creationId="{5E9B3521-C5D0-4FD1-8504-E47E9795CA85}"/>
          </ac:spMkLst>
        </pc:spChg>
        <pc:spChg chg="mod">
          <ac:chgData name="濱口和希" userId="83b199cf-88a8-466c-bc9e-0a262ae7c65c" providerId="ADAL" clId="{65B48E46-663E-4C83-BDF0-2A6C169428DB}" dt="2020-10-06T11:16:04.206" v="3928"/>
          <ac:spMkLst>
            <pc:docMk/>
            <pc:sldMk cId="3115111520" sldId="269"/>
            <ac:spMk id="63" creationId="{C5EDA8A4-B176-404A-95E0-B24A62CDDD67}"/>
          </ac:spMkLst>
        </pc:spChg>
        <pc:spChg chg="mod">
          <ac:chgData name="濱口和希" userId="83b199cf-88a8-466c-bc9e-0a262ae7c65c" providerId="ADAL" clId="{65B48E46-663E-4C83-BDF0-2A6C169428DB}" dt="2020-10-06T11:16:04.206" v="3928"/>
          <ac:spMkLst>
            <pc:docMk/>
            <pc:sldMk cId="3115111520" sldId="269"/>
            <ac:spMk id="64" creationId="{13CC38BA-4949-4E1E-9D33-B97B2B683F56}"/>
          </ac:spMkLst>
        </pc:spChg>
        <pc:spChg chg="mod">
          <ac:chgData name="濱口和希" userId="83b199cf-88a8-466c-bc9e-0a262ae7c65c" providerId="ADAL" clId="{65B48E46-663E-4C83-BDF0-2A6C169428DB}" dt="2020-10-06T11:16:04.206" v="3928"/>
          <ac:spMkLst>
            <pc:docMk/>
            <pc:sldMk cId="3115111520" sldId="269"/>
            <ac:spMk id="65" creationId="{3DA2AC02-AFB4-4F55-B35C-72DD119B01C7}"/>
          </ac:spMkLst>
        </pc:spChg>
        <pc:spChg chg="mod">
          <ac:chgData name="濱口和希" userId="83b199cf-88a8-466c-bc9e-0a262ae7c65c" providerId="ADAL" clId="{65B48E46-663E-4C83-BDF0-2A6C169428DB}" dt="2020-10-06T11:16:04.206" v="3928"/>
          <ac:spMkLst>
            <pc:docMk/>
            <pc:sldMk cId="3115111520" sldId="269"/>
            <ac:spMk id="66" creationId="{E82C9745-3390-4DB0-A8CC-6128CD70CD01}"/>
          </ac:spMkLst>
        </pc:spChg>
        <pc:spChg chg="mod">
          <ac:chgData name="濱口和希" userId="83b199cf-88a8-466c-bc9e-0a262ae7c65c" providerId="ADAL" clId="{65B48E46-663E-4C83-BDF0-2A6C169428DB}" dt="2020-10-06T11:16:04.206" v="3928"/>
          <ac:spMkLst>
            <pc:docMk/>
            <pc:sldMk cId="3115111520" sldId="269"/>
            <ac:spMk id="67" creationId="{5E21920C-51D1-4E45-982D-3CF188FA7204}"/>
          </ac:spMkLst>
        </pc:spChg>
        <pc:spChg chg="mod">
          <ac:chgData name="濱口和希" userId="83b199cf-88a8-466c-bc9e-0a262ae7c65c" providerId="ADAL" clId="{65B48E46-663E-4C83-BDF0-2A6C169428DB}" dt="2020-10-06T11:16:04.206" v="3928"/>
          <ac:spMkLst>
            <pc:docMk/>
            <pc:sldMk cId="3115111520" sldId="269"/>
            <ac:spMk id="68" creationId="{8E1B6F0D-6BDF-4F73-A749-BFAEEA3B22E5}"/>
          </ac:spMkLst>
        </pc:spChg>
        <pc:spChg chg="mod">
          <ac:chgData name="濱口和希" userId="83b199cf-88a8-466c-bc9e-0a262ae7c65c" providerId="ADAL" clId="{65B48E46-663E-4C83-BDF0-2A6C169428DB}" dt="2020-10-06T11:16:04.206" v="3928"/>
          <ac:spMkLst>
            <pc:docMk/>
            <pc:sldMk cId="3115111520" sldId="269"/>
            <ac:spMk id="69" creationId="{C15DEA72-9A4D-43B8-8980-C7B638571E39}"/>
          </ac:spMkLst>
        </pc:spChg>
        <pc:spChg chg="mod">
          <ac:chgData name="濱口和希" userId="83b199cf-88a8-466c-bc9e-0a262ae7c65c" providerId="ADAL" clId="{65B48E46-663E-4C83-BDF0-2A6C169428DB}" dt="2020-10-06T11:16:04.206" v="3928"/>
          <ac:spMkLst>
            <pc:docMk/>
            <pc:sldMk cId="3115111520" sldId="269"/>
            <ac:spMk id="70" creationId="{FC0F114E-6457-424D-BA90-A34F9925BDAE}"/>
          </ac:spMkLst>
        </pc:spChg>
        <pc:spChg chg="mod">
          <ac:chgData name="濱口和希" userId="83b199cf-88a8-466c-bc9e-0a262ae7c65c" providerId="ADAL" clId="{65B48E46-663E-4C83-BDF0-2A6C169428DB}" dt="2020-10-06T11:16:04.206" v="3928"/>
          <ac:spMkLst>
            <pc:docMk/>
            <pc:sldMk cId="3115111520" sldId="269"/>
            <ac:spMk id="71" creationId="{75761D1D-04BF-470F-BE38-D5B952628680}"/>
          </ac:spMkLst>
        </pc:spChg>
        <pc:spChg chg="mod">
          <ac:chgData name="濱口和希" userId="83b199cf-88a8-466c-bc9e-0a262ae7c65c" providerId="ADAL" clId="{65B48E46-663E-4C83-BDF0-2A6C169428DB}" dt="2020-10-06T11:16:04.206" v="3928"/>
          <ac:spMkLst>
            <pc:docMk/>
            <pc:sldMk cId="3115111520" sldId="269"/>
            <ac:spMk id="72" creationId="{1E6C3B71-72F5-44EC-BA07-43B1B0AEAB03}"/>
          </ac:spMkLst>
        </pc:spChg>
        <pc:spChg chg="mod">
          <ac:chgData name="濱口和希" userId="83b199cf-88a8-466c-bc9e-0a262ae7c65c" providerId="ADAL" clId="{65B48E46-663E-4C83-BDF0-2A6C169428DB}" dt="2020-10-06T11:16:04.206" v="3928"/>
          <ac:spMkLst>
            <pc:docMk/>
            <pc:sldMk cId="3115111520" sldId="269"/>
            <ac:spMk id="73" creationId="{86710B8B-0526-4513-981C-BCD20FFD478E}"/>
          </ac:spMkLst>
        </pc:spChg>
        <pc:spChg chg="mod">
          <ac:chgData name="濱口和希" userId="83b199cf-88a8-466c-bc9e-0a262ae7c65c" providerId="ADAL" clId="{65B48E46-663E-4C83-BDF0-2A6C169428DB}" dt="2020-10-06T11:16:04.206" v="3928"/>
          <ac:spMkLst>
            <pc:docMk/>
            <pc:sldMk cId="3115111520" sldId="269"/>
            <ac:spMk id="74" creationId="{8D688067-F1ED-4E14-9E1E-4D31BBE1E040}"/>
          </ac:spMkLst>
        </pc:spChg>
        <pc:spChg chg="mod">
          <ac:chgData name="濱口和希" userId="83b199cf-88a8-466c-bc9e-0a262ae7c65c" providerId="ADAL" clId="{65B48E46-663E-4C83-BDF0-2A6C169428DB}" dt="2020-10-06T11:16:04.206" v="3928"/>
          <ac:spMkLst>
            <pc:docMk/>
            <pc:sldMk cId="3115111520" sldId="269"/>
            <ac:spMk id="75" creationId="{5631947A-17F1-4149-A096-D9AF839E77AE}"/>
          </ac:spMkLst>
        </pc:spChg>
        <pc:spChg chg="mod">
          <ac:chgData name="濱口和希" userId="83b199cf-88a8-466c-bc9e-0a262ae7c65c" providerId="ADAL" clId="{65B48E46-663E-4C83-BDF0-2A6C169428DB}" dt="2020-10-06T11:16:04.206" v="3928"/>
          <ac:spMkLst>
            <pc:docMk/>
            <pc:sldMk cId="3115111520" sldId="269"/>
            <ac:spMk id="76" creationId="{0791C234-E9EF-49CF-A91C-90319BC66A5C}"/>
          </ac:spMkLst>
        </pc:spChg>
        <pc:spChg chg="mod">
          <ac:chgData name="濱口和希" userId="83b199cf-88a8-466c-bc9e-0a262ae7c65c" providerId="ADAL" clId="{65B48E46-663E-4C83-BDF0-2A6C169428DB}" dt="2020-10-06T11:16:04.206" v="3928"/>
          <ac:spMkLst>
            <pc:docMk/>
            <pc:sldMk cId="3115111520" sldId="269"/>
            <ac:spMk id="77" creationId="{9C212CF8-5EC8-4BF9-8A45-23987FF1AB9B}"/>
          </ac:spMkLst>
        </pc:spChg>
        <pc:spChg chg="mod">
          <ac:chgData name="濱口和希" userId="83b199cf-88a8-466c-bc9e-0a262ae7c65c" providerId="ADAL" clId="{65B48E46-663E-4C83-BDF0-2A6C169428DB}" dt="2020-10-09T12:47:35.657" v="17737" actId="14100"/>
          <ac:spMkLst>
            <pc:docMk/>
            <pc:sldMk cId="3115111520" sldId="269"/>
            <ac:spMk id="78" creationId="{AA3CA6DD-C251-43BB-9E6A-C53D7EC8675E}"/>
          </ac:spMkLst>
        </pc:spChg>
        <pc:spChg chg="mod">
          <ac:chgData name="濱口和希" userId="83b199cf-88a8-466c-bc9e-0a262ae7c65c" providerId="ADAL" clId="{65B48E46-663E-4C83-BDF0-2A6C169428DB}" dt="2020-10-06T11:16:04.206" v="3928"/>
          <ac:spMkLst>
            <pc:docMk/>
            <pc:sldMk cId="3115111520" sldId="269"/>
            <ac:spMk id="79" creationId="{36AFB0A1-615E-4CA9-B936-D767E418148A}"/>
          </ac:spMkLst>
        </pc:spChg>
        <pc:spChg chg="mod">
          <ac:chgData name="濱口和希" userId="83b199cf-88a8-466c-bc9e-0a262ae7c65c" providerId="ADAL" clId="{65B48E46-663E-4C83-BDF0-2A6C169428DB}" dt="2020-10-06T11:16:04.206" v="3928"/>
          <ac:spMkLst>
            <pc:docMk/>
            <pc:sldMk cId="3115111520" sldId="269"/>
            <ac:spMk id="80" creationId="{3A5F1C45-0F49-46A0-B9CF-DF9FB77A5D76}"/>
          </ac:spMkLst>
        </pc:spChg>
        <pc:spChg chg="mod">
          <ac:chgData name="濱口和希" userId="83b199cf-88a8-466c-bc9e-0a262ae7c65c" providerId="ADAL" clId="{65B48E46-663E-4C83-BDF0-2A6C169428DB}" dt="2020-10-06T11:16:04.206" v="3928"/>
          <ac:spMkLst>
            <pc:docMk/>
            <pc:sldMk cId="3115111520" sldId="269"/>
            <ac:spMk id="81" creationId="{419BBA3D-1C94-47D1-92E3-E4B43A236825}"/>
          </ac:spMkLst>
        </pc:spChg>
        <pc:spChg chg="mod">
          <ac:chgData name="濱口和希" userId="83b199cf-88a8-466c-bc9e-0a262ae7c65c" providerId="ADAL" clId="{65B48E46-663E-4C83-BDF0-2A6C169428DB}" dt="2020-10-06T11:16:04.206" v="3928"/>
          <ac:spMkLst>
            <pc:docMk/>
            <pc:sldMk cId="3115111520" sldId="269"/>
            <ac:spMk id="82" creationId="{FD78B6CE-6EA1-46BF-A568-42BD50F7C991}"/>
          </ac:spMkLst>
        </pc:spChg>
        <pc:spChg chg="mod">
          <ac:chgData name="濱口和希" userId="83b199cf-88a8-466c-bc9e-0a262ae7c65c" providerId="ADAL" clId="{65B48E46-663E-4C83-BDF0-2A6C169428DB}" dt="2020-10-06T11:16:04.206" v="3928"/>
          <ac:spMkLst>
            <pc:docMk/>
            <pc:sldMk cId="3115111520" sldId="269"/>
            <ac:spMk id="83" creationId="{3C8BB8A3-600C-4D35-A839-BAB54F1050E7}"/>
          </ac:spMkLst>
        </pc:spChg>
        <pc:spChg chg="mod">
          <ac:chgData name="濱口和希" userId="83b199cf-88a8-466c-bc9e-0a262ae7c65c" providerId="ADAL" clId="{65B48E46-663E-4C83-BDF0-2A6C169428DB}" dt="2020-10-06T11:16:04.206" v="3928"/>
          <ac:spMkLst>
            <pc:docMk/>
            <pc:sldMk cId="3115111520" sldId="269"/>
            <ac:spMk id="84" creationId="{984EEE59-F240-4ACD-A463-5D938FE2A7C1}"/>
          </ac:spMkLst>
        </pc:spChg>
        <pc:spChg chg="mod">
          <ac:chgData name="濱口和希" userId="83b199cf-88a8-466c-bc9e-0a262ae7c65c" providerId="ADAL" clId="{65B48E46-663E-4C83-BDF0-2A6C169428DB}" dt="2020-10-06T11:16:04.206" v="3928"/>
          <ac:spMkLst>
            <pc:docMk/>
            <pc:sldMk cId="3115111520" sldId="269"/>
            <ac:spMk id="85" creationId="{03F21F3E-B0E5-471F-97CA-BDCC9C719D24}"/>
          </ac:spMkLst>
        </pc:spChg>
        <pc:spChg chg="add mod">
          <ac:chgData name="濱口和希" userId="83b199cf-88a8-466c-bc9e-0a262ae7c65c" providerId="ADAL" clId="{65B48E46-663E-4C83-BDF0-2A6C169428DB}" dt="2020-10-09T14:00:19.477" v="20751" actId="1076"/>
          <ac:spMkLst>
            <pc:docMk/>
            <pc:sldMk cId="3115111520" sldId="269"/>
            <ac:spMk id="88" creationId="{2A8A26CE-726F-453C-B351-0FDA9FEE4DD6}"/>
          </ac:spMkLst>
        </pc:spChg>
        <pc:spChg chg="add mod">
          <ac:chgData name="濱口和希" userId="83b199cf-88a8-466c-bc9e-0a262ae7c65c" providerId="ADAL" clId="{65B48E46-663E-4C83-BDF0-2A6C169428DB}" dt="2020-10-09T13:57:34.456" v="20714" actId="164"/>
          <ac:spMkLst>
            <pc:docMk/>
            <pc:sldMk cId="3115111520" sldId="269"/>
            <ac:spMk id="90" creationId="{2630A7B3-0037-4C2B-9544-3A85170067BF}"/>
          </ac:spMkLst>
        </pc:spChg>
        <pc:spChg chg="mod">
          <ac:chgData name="濱口和希" userId="83b199cf-88a8-466c-bc9e-0a262ae7c65c" providerId="ADAL" clId="{65B48E46-663E-4C83-BDF0-2A6C169428DB}" dt="2020-10-07T09:23:04.738" v="8029"/>
          <ac:spMkLst>
            <pc:docMk/>
            <pc:sldMk cId="3115111520" sldId="269"/>
            <ac:spMk id="95" creationId="{57B6FA61-FD10-4AB6-99ED-F8F157F8461F}"/>
          </ac:spMkLst>
        </pc:spChg>
        <pc:spChg chg="mod">
          <ac:chgData name="濱口和希" userId="83b199cf-88a8-466c-bc9e-0a262ae7c65c" providerId="ADAL" clId="{65B48E46-663E-4C83-BDF0-2A6C169428DB}" dt="2020-10-07T09:23:04.738" v="8029"/>
          <ac:spMkLst>
            <pc:docMk/>
            <pc:sldMk cId="3115111520" sldId="269"/>
            <ac:spMk id="96" creationId="{AA63D4DB-8D61-4DC1-9667-D7016AF48863}"/>
          </ac:spMkLst>
        </pc:spChg>
        <pc:spChg chg="mod">
          <ac:chgData name="濱口和希" userId="83b199cf-88a8-466c-bc9e-0a262ae7c65c" providerId="ADAL" clId="{65B48E46-663E-4C83-BDF0-2A6C169428DB}" dt="2020-10-07T09:23:04.738" v="8029"/>
          <ac:spMkLst>
            <pc:docMk/>
            <pc:sldMk cId="3115111520" sldId="269"/>
            <ac:spMk id="97" creationId="{4BC8BBA0-5D07-46DA-9420-3AD28AC42542}"/>
          </ac:spMkLst>
        </pc:spChg>
        <pc:spChg chg="mod">
          <ac:chgData name="濱口和希" userId="83b199cf-88a8-466c-bc9e-0a262ae7c65c" providerId="ADAL" clId="{65B48E46-663E-4C83-BDF0-2A6C169428DB}" dt="2020-10-07T09:23:04.738" v="8029"/>
          <ac:spMkLst>
            <pc:docMk/>
            <pc:sldMk cId="3115111520" sldId="269"/>
            <ac:spMk id="98" creationId="{925EEDC2-7F3E-42DD-8B97-C5AE83A7035A}"/>
          </ac:spMkLst>
        </pc:spChg>
        <pc:spChg chg="mod">
          <ac:chgData name="濱口和希" userId="83b199cf-88a8-466c-bc9e-0a262ae7c65c" providerId="ADAL" clId="{65B48E46-663E-4C83-BDF0-2A6C169428DB}" dt="2020-10-07T09:23:04.738" v="8029"/>
          <ac:spMkLst>
            <pc:docMk/>
            <pc:sldMk cId="3115111520" sldId="269"/>
            <ac:spMk id="99" creationId="{4DD6E72D-F655-4B11-A4FE-994EB789E754}"/>
          </ac:spMkLst>
        </pc:spChg>
        <pc:spChg chg="mod">
          <ac:chgData name="濱口和希" userId="83b199cf-88a8-466c-bc9e-0a262ae7c65c" providerId="ADAL" clId="{65B48E46-663E-4C83-BDF0-2A6C169428DB}" dt="2020-10-07T09:23:04.738" v="8029"/>
          <ac:spMkLst>
            <pc:docMk/>
            <pc:sldMk cId="3115111520" sldId="269"/>
            <ac:spMk id="100" creationId="{82582807-7C53-4301-A4BD-1A456849FB39}"/>
          </ac:spMkLst>
        </pc:spChg>
        <pc:spChg chg="mod">
          <ac:chgData name="濱口和希" userId="83b199cf-88a8-466c-bc9e-0a262ae7c65c" providerId="ADAL" clId="{65B48E46-663E-4C83-BDF0-2A6C169428DB}" dt="2020-10-07T09:23:04.738" v="8029"/>
          <ac:spMkLst>
            <pc:docMk/>
            <pc:sldMk cId="3115111520" sldId="269"/>
            <ac:spMk id="101" creationId="{2C4B38DD-A7FE-4654-91C8-E6FC87C7B3A5}"/>
          </ac:spMkLst>
        </pc:spChg>
        <pc:spChg chg="mod">
          <ac:chgData name="濱口和希" userId="83b199cf-88a8-466c-bc9e-0a262ae7c65c" providerId="ADAL" clId="{65B48E46-663E-4C83-BDF0-2A6C169428DB}" dt="2020-10-07T09:23:04.738" v="8029"/>
          <ac:spMkLst>
            <pc:docMk/>
            <pc:sldMk cId="3115111520" sldId="269"/>
            <ac:spMk id="102" creationId="{9C428632-D2FE-40A5-A35F-86F251AD91BF}"/>
          </ac:spMkLst>
        </pc:spChg>
        <pc:spChg chg="mod">
          <ac:chgData name="濱口和希" userId="83b199cf-88a8-466c-bc9e-0a262ae7c65c" providerId="ADAL" clId="{65B48E46-663E-4C83-BDF0-2A6C169428DB}" dt="2020-10-09T12:44:40.425" v="17708" actId="1076"/>
          <ac:spMkLst>
            <pc:docMk/>
            <pc:sldMk cId="3115111520" sldId="269"/>
            <ac:spMk id="103" creationId="{ABE0E5FF-256C-40DE-A0FC-DF49B449BF9F}"/>
          </ac:spMkLst>
        </pc:spChg>
        <pc:spChg chg="mod">
          <ac:chgData name="濱口和希" userId="83b199cf-88a8-466c-bc9e-0a262ae7c65c" providerId="ADAL" clId="{65B48E46-663E-4C83-BDF0-2A6C169428DB}" dt="2020-10-07T09:23:04.738" v="8029"/>
          <ac:spMkLst>
            <pc:docMk/>
            <pc:sldMk cId="3115111520" sldId="269"/>
            <ac:spMk id="104" creationId="{06A69306-7CE8-445B-868C-FD85334EBEA4}"/>
          </ac:spMkLst>
        </pc:spChg>
        <pc:spChg chg="mod">
          <ac:chgData name="濱口和希" userId="83b199cf-88a8-466c-bc9e-0a262ae7c65c" providerId="ADAL" clId="{65B48E46-663E-4C83-BDF0-2A6C169428DB}" dt="2020-10-07T09:23:04.738" v="8029"/>
          <ac:spMkLst>
            <pc:docMk/>
            <pc:sldMk cId="3115111520" sldId="269"/>
            <ac:spMk id="105" creationId="{8ACDC9B5-C95C-4822-B762-60B3BF486259}"/>
          </ac:spMkLst>
        </pc:spChg>
        <pc:spChg chg="mod">
          <ac:chgData name="濱口和希" userId="83b199cf-88a8-466c-bc9e-0a262ae7c65c" providerId="ADAL" clId="{65B48E46-663E-4C83-BDF0-2A6C169428DB}" dt="2020-10-07T09:23:04.738" v="8029"/>
          <ac:spMkLst>
            <pc:docMk/>
            <pc:sldMk cId="3115111520" sldId="269"/>
            <ac:spMk id="106" creationId="{22F8EEE6-6EAA-41E5-BA74-5D21E57CF7E3}"/>
          </ac:spMkLst>
        </pc:spChg>
        <pc:spChg chg="mod">
          <ac:chgData name="濱口和希" userId="83b199cf-88a8-466c-bc9e-0a262ae7c65c" providerId="ADAL" clId="{65B48E46-663E-4C83-BDF0-2A6C169428DB}" dt="2020-10-07T09:23:04.738" v="8029"/>
          <ac:spMkLst>
            <pc:docMk/>
            <pc:sldMk cId="3115111520" sldId="269"/>
            <ac:spMk id="107" creationId="{7F88B855-E1F2-4B21-BC4A-8D021A497D82}"/>
          </ac:spMkLst>
        </pc:spChg>
        <pc:spChg chg="mod">
          <ac:chgData name="濱口和希" userId="83b199cf-88a8-466c-bc9e-0a262ae7c65c" providerId="ADAL" clId="{65B48E46-663E-4C83-BDF0-2A6C169428DB}" dt="2020-10-07T09:23:04.738" v="8029"/>
          <ac:spMkLst>
            <pc:docMk/>
            <pc:sldMk cId="3115111520" sldId="269"/>
            <ac:spMk id="108" creationId="{CB984DEA-86CD-475D-9FB5-68694A9AB229}"/>
          </ac:spMkLst>
        </pc:spChg>
        <pc:spChg chg="mod">
          <ac:chgData name="濱口和希" userId="83b199cf-88a8-466c-bc9e-0a262ae7c65c" providerId="ADAL" clId="{65B48E46-663E-4C83-BDF0-2A6C169428DB}" dt="2020-10-07T09:23:04.738" v="8029"/>
          <ac:spMkLst>
            <pc:docMk/>
            <pc:sldMk cId="3115111520" sldId="269"/>
            <ac:spMk id="109" creationId="{2045AA61-A5FF-454E-8A3E-EAAAC78772B5}"/>
          </ac:spMkLst>
        </pc:spChg>
        <pc:spChg chg="mod">
          <ac:chgData name="濱口和希" userId="83b199cf-88a8-466c-bc9e-0a262ae7c65c" providerId="ADAL" clId="{65B48E46-663E-4C83-BDF0-2A6C169428DB}" dt="2020-10-07T09:23:04.738" v="8029"/>
          <ac:spMkLst>
            <pc:docMk/>
            <pc:sldMk cId="3115111520" sldId="269"/>
            <ac:spMk id="110" creationId="{35B5C856-BCC6-4A91-B17C-BDFC8CBED6C0}"/>
          </ac:spMkLst>
        </pc:spChg>
        <pc:spChg chg="mod">
          <ac:chgData name="濱口和希" userId="83b199cf-88a8-466c-bc9e-0a262ae7c65c" providerId="ADAL" clId="{65B48E46-663E-4C83-BDF0-2A6C169428DB}" dt="2020-10-07T09:23:04.738" v="8029"/>
          <ac:spMkLst>
            <pc:docMk/>
            <pc:sldMk cId="3115111520" sldId="269"/>
            <ac:spMk id="111" creationId="{64E1BEC5-A9F9-4776-A7EB-229D35C146E4}"/>
          </ac:spMkLst>
        </pc:spChg>
        <pc:spChg chg="mod">
          <ac:chgData name="濱口和希" userId="83b199cf-88a8-466c-bc9e-0a262ae7c65c" providerId="ADAL" clId="{65B48E46-663E-4C83-BDF0-2A6C169428DB}" dt="2020-10-07T09:23:04.738" v="8029"/>
          <ac:spMkLst>
            <pc:docMk/>
            <pc:sldMk cId="3115111520" sldId="269"/>
            <ac:spMk id="112" creationId="{2CC1EE86-D63A-4400-98C4-6274D7D12469}"/>
          </ac:spMkLst>
        </pc:spChg>
        <pc:spChg chg="mod">
          <ac:chgData name="濱口和希" userId="83b199cf-88a8-466c-bc9e-0a262ae7c65c" providerId="ADAL" clId="{65B48E46-663E-4C83-BDF0-2A6C169428DB}" dt="2020-10-07T09:23:04.738" v="8029"/>
          <ac:spMkLst>
            <pc:docMk/>
            <pc:sldMk cId="3115111520" sldId="269"/>
            <ac:spMk id="113" creationId="{5A7CC8F8-7CBA-490E-8E67-8172418030D1}"/>
          </ac:spMkLst>
        </pc:spChg>
        <pc:spChg chg="mod">
          <ac:chgData name="濱口和希" userId="83b199cf-88a8-466c-bc9e-0a262ae7c65c" providerId="ADAL" clId="{65B48E46-663E-4C83-BDF0-2A6C169428DB}" dt="2020-10-07T09:23:04.738" v="8029"/>
          <ac:spMkLst>
            <pc:docMk/>
            <pc:sldMk cId="3115111520" sldId="269"/>
            <ac:spMk id="114" creationId="{3653BE51-4D1B-40AB-BCDA-4778A50BF98E}"/>
          </ac:spMkLst>
        </pc:spChg>
        <pc:spChg chg="mod">
          <ac:chgData name="濱口和希" userId="83b199cf-88a8-466c-bc9e-0a262ae7c65c" providerId="ADAL" clId="{65B48E46-663E-4C83-BDF0-2A6C169428DB}" dt="2020-10-07T09:23:04.738" v="8029"/>
          <ac:spMkLst>
            <pc:docMk/>
            <pc:sldMk cId="3115111520" sldId="269"/>
            <ac:spMk id="115" creationId="{22EAEC8E-844F-4E5D-B8C7-86D9C831B751}"/>
          </ac:spMkLst>
        </pc:spChg>
        <pc:spChg chg="mod">
          <ac:chgData name="濱口和希" userId="83b199cf-88a8-466c-bc9e-0a262ae7c65c" providerId="ADAL" clId="{65B48E46-663E-4C83-BDF0-2A6C169428DB}" dt="2020-10-07T09:23:04.738" v="8029"/>
          <ac:spMkLst>
            <pc:docMk/>
            <pc:sldMk cId="3115111520" sldId="269"/>
            <ac:spMk id="116" creationId="{35690629-7D13-4037-B15B-AB47D5368584}"/>
          </ac:spMkLst>
        </pc:spChg>
        <pc:spChg chg="mod">
          <ac:chgData name="濱口和希" userId="83b199cf-88a8-466c-bc9e-0a262ae7c65c" providerId="ADAL" clId="{65B48E46-663E-4C83-BDF0-2A6C169428DB}" dt="2020-10-07T09:23:04.738" v="8029"/>
          <ac:spMkLst>
            <pc:docMk/>
            <pc:sldMk cId="3115111520" sldId="269"/>
            <ac:spMk id="117" creationId="{A0DD5B46-2927-423D-8B83-931999C16ECB}"/>
          </ac:spMkLst>
        </pc:spChg>
        <pc:spChg chg="mod">
          <ac:chgData name="濱口和希" userId="83b199cf-88a8-466c-bc9e-0a262ae7c65c" providerId="ADAL" clId="{65B48E46-663E-4C83-BDF0-2A6C169428DB}" dt="2020-10-07T09:23:04.738" v="8029"/>
          <ac:spMkLst>
            <pc:docMk/>
            <pc:sldMk cId="3115111520" sldId="269"/>
            <ac:spMk id="118" creationId="{3EE010C9-FD80-411F-913F-55E6B52E6A4C}"/>
          </ac:spMkLst>
        </pc:spChg>
        <pc:spChg chg="mod">
          <ac:chgData name="濱口和希" userId="83b199cf-88a8-466c-bc9e-0a262ae7c65c" providerId="ADAL" clId="{65B48E46-663E-4C83-BDF0-2A6C169428DB}" dt="2020-10-07T09:23:04.738" v="8029"/>
          <ac:spMkLst>
            <pc:docMk/>
            <pc:sldMk cId="3115111520" sldId="269"/>
            <ac:spMk id="119" creationId="{11E4BF5A-696B-4484-B94F-9137E7B1E5AC}"/>
          </ac:spMkLst>
        </pc:spChg>
        <pc:spChg chg="mod">
          <ac:chgData name="濱口和希" userId="83b199cf-88a8-466c-bc9e-0a262ae7c65c" providerId="ADAL" clId="{65B48E46-663E-4C83-BDF0-2A6C169428DB}" dt="2020-10-07T09:23:04.738" v="8029"/>
          <ac:spMkLst>
            <pc:docMk/>
            <pc:sldMk cId="3115111520" sldId="269"/>
            <ac:spMk id="120" creationId="{80A71DF1-E55F-4063-A6C3-D71E77952561}"/>
          </ac:spMkLst>
        </pc:spChg>
        <pc:spChg chg="mod">
          <ac:chgData name="濱口和希" userId="83b199cf-88a8-466c-bc9e-0a262ae7c65c" providerId="ADAL" clId="{65B48E46-663E-4C83-BDF0-2A6C169428DB}" dt="2020-10-07T09:23:04.738" v="8029"/>
          <ac:spMkLst>
            <pc:docMk/>
            <pc:sldMk cId="3115111520" sldId="269"/>
            <ac:spMk id="121" creationId="{93D288B6-5421-4990-976F-0097B8A2C72A}"/>
          </ac:spMkLst>
        </pc:spChg>
        <pc:spChg chg="mod">
          <ac:chgData name="濱口和希" userId="83b199cf-88a8-466c-bc9e-0a262ae7c65c" providerId="ADAL" clId="{65B48E46-663E-4C83-BDF0-2A6C169428DB}" dt="2020-10-07T09:23:04.738" v="8029"/>
          <ac:spMkLst>
            <pc:docMk/>
            <pc:sldMk cId="3115111520" sldId="269"/>
            <ac:spMk id="122" creationId="{EFFF9E93-ACFC-4A0D-8653-6022ABC941B4}"/>
          </ac:spMkLst>
        </pc:spChg>
        <pc:spChg chg="mod">
          <ac:chgData name="濱口和希" userId="83b199cf-88a8-466c-bc9e-0a262ae7c65c" providerId="ADAL" clId="{65B48E46-663E-4C83-BDF0-2A6C169428DB}" dt="2020-10-07T09:23:04.738" v="8029"/>
          <ac:spMkLst>
            <pc:docMk/>
            <pc:sldMk cId="3115111520" sldId="269"/>
            <ac:spMk id="123" creationId="{27E31C9A-D341-4243-8916-C4DE483B80AE}"/>
          </ac:spMkLst>
        </pc:spChg>
        <pc:spChg chg="mod">
          <ac:chgData name="濱口和希" userId="83b199cf-88a8-466c-bc9e-0a262ae7c65c" providerId="ADAL" clId="{65B48E46-663E-4C83-BDF0-2A6C169428DB}" dt="2020-10-07T09:23:04.738" v="8029"/>
          <ac:spMkLst>
            <pc:docMk/>
            <pc:sldMk cId="3115111520" sldId="269"/>
            <ac:spMk id="124" creationId="{B049DD78-76AC-4A93-9AE1-A7DD909DD017}"/>
          </ac:spMkLst>
        </pc:spChg>
        <pc:spChg chg="mod">
          <ac:chgData name="濱口和希" userId="83b199cf-88a8-466c-bc9e-0a262ae7c65c" providerId="ADAL" clId="{65B48E46-663E-4C83-BDF0-2A6C169428DB}" dt="2020-10-07T09:23:04.738" v="8029"/>
          <ac:spMkLst>
            <pc:docMk/>
            <pc:sldMk cId="3115111520" sldId="269"/>
            <ac:spMk id="125" creationId="{7C224B49-DA72-4FF2-BCEA-2B8609F06886}"/>
          </ac:spMkLst>
        </pc:spChg>
        <pc:spChg chg="mod">
          <ac:chgData name="濱口和希" userId="83b199cf-88a8-466c-bc9e-0a262ae7c65c" providerId="ADAL" clId="{65B48E46-663E-4C83-BDF0-2A6C169428DB}" dt="2020-10-07T09:23:04.738" v="8029"/>
          <ac:spMkLst>
            <pc:docMk/>
            <pc:sldMk cId="3115111520" sldId="269"/>
            <ac:spMk id="126" creationId="{B327777F-F3DB-4A9A-A983-1F8E6786F0EC}"/>
          </ac:spMkLst>
        </pc:spChg>
        <pc:spChg chg="mod">
          <ac:chgData name="濱口和希" userId="83b199cf-88a8-466c-bc9e-0a262ae7c65c" providerId="ADAL" clId="{65B48E46-663E-4C83-BDF0-2A6C169428DB}" dt="2020-10-07T09:23:04.738" v="8029"/>
          <ac:spMkLst>
            <pc:docMk/>
            <pc:sldMk cId="3115111520" sldId="269"/>
            <ac:spMk id="127" creationId="{E55BEFD9-A1AC-4713-9096-1BAA1797FA88}"/>
          </ac:spMkLst>
        </pc:spChg>
        <pc:spChg chg="mod">
          <ac:chgData name="濱口和希" userId="83b199cf-88a8-466c-bc9e-0a262ae7c65c" providerId="ADAL" clId="{65B48E46-663E-4C83-BDF0-2A6C169428DB}" dt="2020-10-07T09:23:04.738" v="8029"/>
          <ac:spMkLst>
            <pc:docMk/>
            <pc:sldMk cId="3115111520" sldId="269"/>
            <ac:spMk id="128" creationId="{382F6AF7-5B03-44FF-B8B7-91B9C1917BC4}"/>
          </ac:spMkLst>
        </pc:spChg>
        <pc:spChg chg="mod">
          <ac:chgData name="濱口和希" userId="83b199cf-88a8-466c-bc9e-0a262ae7c65c" providerId="ADAL" clId="{65B48E46-663E-4C83-BDF0-2A6C169428DB}" dt="2020-10-07T09:23:04.738" v="8029"/>
          <ac:spMkLst>
            <pc:docMk/>
            <pc:sldMk cId="3115111520" sldId="269"/>
            <ac:spMk id="129" creationId="{2D7AB39C-EA4D-4279-B64F-052028C72745}"/>
          </ac:spMkLst>
        </pc:spChg>
        <pc:spChg chg="mod">
          <ac:chgData name="濱口和希" userId="83b199cf-88a8-466c-bc9e-0a262ae7c65c" providerId="ADAL" clId="{65B48E46-663E-4C83-BDF0-2A6C169428DB}" dt="2020-10-07T09:23:04.738" v="8029"/>
          <ac:spMkLst>
            <pc:docMk/>
            <pc:sldMk cId="3115111520" sldId="269"/>
            <ac:spMk id="130" creationId="{4C12A580-7173-493A-AEEA-FB0892137771}"/>
          </ac:spMkLst>
        </pc:spChg>
        <pc:spChg chg="mod">
          <ac:chgData name="濱口和希" userId="83b199cf-88a8-466c-bc9e-0a262ae7c65c" providerId="ADAL" clId="{65B48E46-663E-4C83-BDF0-2A6C169428DB}" dt="2020-10-07T09:23:04.738" v="8029"/>
          <ac:spMkLst>
            <pc:docMk/>
            <pc:sldMk cId="3115111520" sldId="269"/>
            <ac:spMk id="131" creationId="{461CD395-F141-419D-BE1B-4D3C6E1CD2EE}"/>
          </ac:spMkLst>
        </pc:spChg>
        <pc:spChg chg="mod">
          <ac:chgData name="濱口和希" userId="83b199cf-88a8-466c-bc9e-0a262ae7c65c" providerId="ADAL" clId="{65B48E46-663E-4C83-BDF0-2A6C169428DB}" dt="2020-10-07T09:23:04.738" v="8029"/>
          <ac:spMkLst>
            <pc:docMk/>
            <pc:sldMk cId="3115111520" sldId="269"/>
            <ac:spMk id="132" creationId="{B5E72E22-03FD-4F34-995A-3B6635385C2A}"/>
          </ac:spMkLst>
        </pc:spChg>
        <pc:spChg chg="mod">
          <ac:chgData name="濱口和希" userId="83b199cf-88a8-466c-bc9e-0a262ae7c65c" providerId="ADAL" clId="{65B48E46-663E-4C83-BDF0-2A6C169428DB}" dt="2020-10-07T09:23:04.738" v="8029"/>
          <ac:spMkLst>
            <pc:docMk/>
            <pc:sldMk cId="3115111520" sldId="269"/>
            <ac:spMk id="133" creationId="{E0E2431C-B4DE-4F2B-8B01-93DF7130F1B1}"/>
          </ac:spMkLst>
        </pc:spChg>
        <pc:spChg chg="mod">
          <ac:chgData name="濱口和希" userId="83b199cf-88a8-466c-bc9e-0a262ae7c65c" providerId="ADAL" clId="{65B48E46-663E-4C83-BDF0-2A6C169428DB}" dt="2020-10-07T09:23:04.738" v="8029"/>
          <ac:spMkLst>
            <pc:docMk/>
            <pc:sldMk cId="3115111520" sldId="269"/>
            <ac:spMk id="134" creationId="{F43A70E9-4E6D-4092-B41D-2929D6D0230E}"/>
          </ac:spMkLst>
        </pc:spChg>
        <pc:spChg chg="mod">
          <ac:chgData name="濱口和希" userId="83b199cf-88a8-466c-bc9e-0a262ae7c65c" providerId="ADAL" clId="{65B48E46-663E-4C83-BDF0-2A6C169428DB}" dt="2020-10-07T09:23:04.738" v="8029"/>
          <ac:spMkLst>
            <pc:docMk/>
            <pc:sldMk cId="3115111520" sldId="269"/>
            <ac:spMk id="135" creationId="{3988AA12-6AC3-4352-A3EA-857760CEA0F4}"/>
          </ac:spMkLst>
        </pc:spChg>
        <pc:spChg chg="mod">
          <ac:chgData name="濱口和希" userId="83b199cf-88a8-466c-bc9e-0a262ae7c65c" providerId="ADAL" clId="{65B48E46-663E-4C83-BDF0-2A6C169428DB}" dt="2020-10-09T12:44:04.433" v="17703" actId="1076"/>
          <ac:spMkLst>
            <pc:docMk/>
            <pc:sldMk cId="3115111520" sldId="269"/>
            <ac:spMk id="139" creationId="{31FC582E-AB66-4306-897A-E3E7F8A23165}"/>
          </ac:spMkLst>
        </pc:spChg>
        <pc:spChg chg="mod">
          <ac:chgData name="濱口和希" userId="83b199cf-88a8-466c-bc9e-0a262ae7c65c" providerId="ADAL" clId="{65B48E46-663E-4C83-BDF0-2A6C169428DB}" dt="2020-10-07T09:23:04.738" v="8029"/>
          <ac:spMkLst>
            <pc:docMk/>
            <pc:sldMk cId="3115111520" sldId="269"/>
            <ac:spMk id="140" creationId="{EADF714E-05FA-43E3-9D1B-42CD73855E95}"/>
          </ac:spMkLst>
        </pc:spChg>
        <pc:spChg chg="mod">
          <ac:chgData name="濱口和希" userId="83b199cf-88a8-466c-bc9e-0a262ae7c65c" providerId="ADAL" clId="{65B48E46-663E-4C83-BDF0-2A6C169428DB}" dt="2020-10-07T09:23:04.738" v="8029"/>
          <ac:spMkLst>
            <pc:docMk/>
            <pc:sldMk cId="3115111520" sldId="269"/>
            <ac:spMk id="141" creationId="{A928BA5A-7237-4CCF-A59E-CE65FDE7C494}"/>
          </ac:spMkLst>
        </pc:spChg>
        <pc:spChg chg="mod">
          <ac:chgData name="濱口和希" userId="83b199cf-88a8-466c-bc9e-0a262ae7c65c" providerId="ADAL" clId="{65B48E46-663E-4C83-BDF0-2A6C169428DB}" dt="2020-10-07T09:23:04.738" v="8029"/>
          <ac:spMkLst>
            <pc:docMk/>
            <pc:sldMk cId="3115111520" sldId="269"/>
            <ac:spMk id="142" creationId="{620B98C8-0BF5-4937-8483-94EF78FB769F}"/>
          </ac:spMkLst>
        </pc:spChg>
        <pc:spChg chg="mod">
          <ac:chgData name="濱口和希" userId="83b199cf-88a8-466c-bc9e-0a262ae7c65c" providerId="ADAL" clId="{65B48E46-663E-4C83-BDF0-2A6C169428DB}" dt="2020-10-07T09:23:04.738" v="8029"/>
          <ac:spMkLst>
            <pc:docMk/>
            <pc:sldMk cId="3115111520" sldId="269"/>
            <ac:spMk id="143" creationId="{C7EBFC15-DFA7-451A-9C3F-71DCE8608223}"/>
          </ac:spMkLst>
        </pc:spChg>
        <pc:spChg chg="mod">
          <ac:chgData name="濱口和希" userId="83b199cf-88a8-466c-bc9e-0a262ae7c65c" providerId="ADAL" clId="{65B48E46-663E-4C83-BDF0-2A6C169428DB}" dt="2020-10-07T09:23:04.738" v="8029"/>
          <ac:spMkLst>
            <pc:docMk/>
            <pc:sldMk cId="3115111520" sldId="269"/>
            <ac:spMk id="144" creationId="{DE4D8B67-D8EC-446C-91E2-DC493C297A8D}"/>
          </ac:spMkLst>
        </pc:spChg>
        <pc:spChg chg="mod">
          <ac:chgData name="濱口和希" userId="83b199cf-88a8-466c-bc9e-0a262ae7c65c" providerId="ADAL" clId="{65B48E46-663E-4C83-BDF0-2A6C169428DB}" dt="2020-10-07T09:23:04.738" v="8029"/>
          <ac:spMkLst>
            <pc:docMk/>
            <pc:sldMk cId="3115111520" sldId="269"/>
            <ac:spMk id="145" creationId="{F0C0278A-D8AE-4768-B9A9-0FC65ECB9D31}"/>
          </ac:spMkLst>
        </pc:spChg>
        <pc:spChg chg="mod">
          <ac:chgData name="濱口和希" userId="83b199cf-88a8-466c-bc9e-0a262ae7c65c" providerId="ADAL" clId="{65B48E46-663E-4C83-BDF0-2A6C169428DB}" dt="2020-10-07T09:23:04.738" v="8029"/>
          <ac:spMkLst>
            <pc:docMk/>
            <pc:sldMk cId="3115111520" sldId="269"/>
            <ac:spMk id="146" creationId="{4B08A49A-74C1-4750-BD47-E17D7388F9B6}"/>
          </ac:spMkLst>
        </pc:spChg>
        <pc:spChg chg="mod">
          <ac:chgData name="濱口和希" userId="83b199cf-88a8-466c-bc9e-0a262ae7c65c" providerId="ADAL" clId="{65B48E46-663E-4C83-BDF0-2A6C169428DB}" dt="2020-10-07T09:23:04.738" v="8029"/>
          <ac:spMkLst>
            <pc:docMk/>
            <pc:sldMk cId="3115111520" sldId="269"/>
            <ac:spMk id="147" creationId="{D4ECBD39-01CD-4C98-AA17-492D773628DD}"/>
          </ac:spMkLst>
        </pc:spChg>
        <pc:spChg chg="mod">
          <ac:chgData name="濱口和希" userId="83b199cf-88a8-466c-bc9e-0a262ae7c65c" providerId="ADAL" clId="{65B48E46-663E-4C83-BDF0-2A6C169428DB}" dt="2020-10-07T09:23:04.738" v="8029"/>
          <ac:spMkLst>
            <pc:docMk/>
            <pc:sldMk cId="3115111520" sldId="269"/>
            <ac:spMk id="148" creationId="{E22F8DE5-CF52-4CD1-9F80-4E80A3D91CDB}"/>
          </ac:spMkLst>
        </pc:spChg>
        <pc:spChg chg="mod">
          <ac:chgData name="濱口和希" userId="83b199cf-88a8-466c-bc9e-0a262ae7c65c" providerId="ADAL" clId="{65B48E46-663E-4C83-BDF0-2A6C169428DB}" dt="2020-10-07T09:23:04.738" v="8029"/>
          <ac:spMkLst>
            <pc:docMk/>
            <pc:sldMk cId="3115111520" sldId="269"/>
            <ac:spMk id="149" creationId="{0F730760-9773-484D-98F4-7A466C281924}"/>
          </ac:spMkLst>
        </pc:spChg>
        <pc:spChg chg="mod">
          <ac:chgData name="濱口和希" userId="83b199cf-88a8-466c-bc9e-0a262ae7c65c" providerId="ADAL" clId="{65B48E46-663E-4C83-BDF0-2A6C169428DB}" dt="2020-10-07T09:23:04.738" v="8029"/>
          <ac:spMkLst>
            <pc:docMk/>
            <pc:sldMk cId="3115111520" sldId="269"/>
            <ac:spMk id="150" creationId="{4996616A-BEEF-4F8D-B212-09F45261874D}"/>
          </ac:spMkLst>
        </pc:spChg>
        <pc:spChg chg="mod">
          <ac:chgData name="濱口和希" userId="83b199cf-88a8-466c-bc9e-0a262ae7c65c" providerId="ADAL" clId="{65B48E46-663E-4C83-BDF0-2A6C169428DB}" dt="2020-10-07T09:23:04.738" v="8029"/>
          <ac:spMkLst>
            <pc:docMk/>
            <pc:sldMk cId="3115111520" sldId="269"/>
            <ac:spMk id="151" creationId="{FECBB803-4597-49DE-8725-AE1F065F2C80}"/>
          </ac:spMkLst>
        </pc:spChg>
        <pc:spChg chg="mod">
          <ac:chgData name="濱口和希" userId="83b199cf-88a8-466c-bc9e-0a262ae7c65c" providerId="ADAL" clId="{65B48E46-663E-4C83-BDF0-2A6C169428DB}" dt="2020-10-07T09:23:04.738" v="8029"/>
          <ac:spMkLst>
            <pc:docMk/>
            <pc:sldMk cId="3115111520" sldId="269"/>
            <ac:spMk id="152" creationId="{E254B8CB-CCB8-4AEB-A88E-6715ADE33389}"/>
          </ac:spMkLst>
        </pc:spChg>
        <pc:spChg chg="mod">
          <ac:chgData name="濱口和希" userId="83b199cf-88a8-466c-bc9e-0a262ae7c65c" providerId="ADAL" clId="{65B48E46-663E-4C83-BDF0-2A6C169428DB}" dt="2020-10-07T09:23:04.738" v="8029"/>
          <ac:spMkLst>
            <pc:docMk/>
            <pc:sldMk cId="3115111520" sldId="269"/>
            <ac:spMk id="153" creationId="{3AAA2D42-3434-4226-9512-5FA328E69917}"/>
          </ac:spMkLst>
        </pc:spChg>
        <pc:spChg chg="mod">
          <ac:chgData name="濱口和希" userId="83b199cf-88a8-466c-bc9e-0a262ae7c65c" providerId="ADAL" clId="{65B48E46-663E-4C83-BDF0-2A6C169428DB}" dt="2020-10-07T09:23:04.738" v="8029"/>
          <ac:spMkLst>
            <pc:docMk/>
            <pc:sldMk cId="3115111520" sldId="269"/>
            <ac:spMk id="154" creationId="{CD3359EF-F36D-4CA2-AA33-03A8EECD126C}"/>
          </ac:spMkLst>
        </pc:spChg>
        <pc:spChg chg="mod">
          <ac:chgData name="濱口和希" userId="83b199cf-88a8-466c-bc9e-0a262ae7c65c" providerId="ADAL" clId="{65B48E46-663E-4C83-BDF0-2A6C169428DB}" dt="2020-10-07T09:23:04.738" v="8029"/>
          <ac:spMkLst>
            <pc:docMk/>
            <pc:sldMk cId="3115111520" sldId="269"/>
            <ac:spMk id="155" creationId="{A0702161-2FC1-4527-A665-70897F4027EB}"/>
          </ac:spMkLst>
        </pc:spChg>
        <pc:spChg chg="mod">
          <ac:chgData name="濱口和希" userId="83b199cf-88a8-466c-bc9e-0a262ae7c65c" providerId="ADAL" clId="{65B48E46-663E-4C83-BDF0-2A6C169428DB}" dt="2020-10-07T09:23:04.738" v="8029"/>
          <ac:spMkLst>
            <pc:docMk/>
            <pc:sldMk cId="3115111520" sldId="269"/>
            <ac:spMk id="156" creationId="{7CA97CDF-B22B-4D9B-B756-9B46CA1F04A7}"/>
          </ac:spMkLst>
        </pc:spChg>
        <pc:spChg chg="mod">
          <ac:chgData name="濱口和希" userId="83b199cf-88a8-466c-bc9e-0a262ae7c65c" providerId="ADAL" clId="{65B48E46-663E-4C83-BDF0-2A6C169428DB}" dt="2020-10-07T09:23:04.738" v="8029"/>
          <ac:spMkLst>
            <pc:docMk/>
            <pc:sldMk cId="3115111520" sldId="269"/>
            <ac:spMk id="157" creationId="{16DD6899-6195-4340-8EEC-CB0DA5D362B2}"/>
          </ac:spMkLst>
        </pc:spChg>
        <pc:spChg chg="mod">
          <ac:chgData name="濱口和希" userId="83b199cf-88a8-466c-bc9e-0a262ae7c65c" providerId="ADAL" clId="{65B48E46-663E-4C83-BDF0-2A6C169428DB}" dt="2020-10-07T09:23:04.738" v="8029"/>
          <ac:spMkLst>
            <pc:docMk/>
            <pc:sldMk cId="3115111520" sldId="269"/>
            <ac:spMk id="158" creationId="{47637E87-BA8C-4D77-9AE6-5079BCC4F717}"/>
          </ac:spMkLst>
        </pc:spChg>
        <pc:spChg chg="mod">
          <ac:chgData name="濱口和希" userId="83b199cf-88a8-466c-bc9e-0a262ae7c65c" providerId="ADAL" clId="{65B48E46-663E-4C83-BDF0-2A6C169428DB}" dt="2020-10-07T09:23:04.738" v="8029"/>
          <ac:spMkLst>
            <pc:docMk/>
            <pc:sldMk cId="3115111520" sldId="269"/>
            <ac:spMk id="159" creationId="{0E0FB1E5-0866-4036-9316-451A162AE4F4}"/>
          </ac:spMkLst>
        </pc:spChg>
        <pc:spChg chg="mod">
          <ac:chgData name="濱口和希" userId="83b199cf-88a8-466c-bc9e-0a262ae7c65c" providerId="ADAL" clId="{65B48E46-663E-4C83-BDF0-2A6C169428DB}" dt="2020-10-07T09:23:04.738" v="8029"/>
          <ac:spMkLst>
            <pc:docMk/>
            <pc:sldMk cId="3115111520" sldId="269"/>
            <ac:spMk id="160" creationId="{ABF5F815-E209-4DDF-8E6F-B7079D159261}"/>
          </ac:spMkLst>
        </pc:spChg>
        <pc:spChg chg="mod">
          <ac:chgData name="濱口和希" userId="83b199cf-88a8-466c-bc9e-0a262ae7c65c" providerId="ADAL" clId="{65B48E46-663E-4C83-BDF0-2A6C169428DB}" dt="2020-10-07T09:23:04.738" v="8029"/>
          <ac:spMkLst>
            <pc:docMk/>
            <pc:sldMk cId="3115111520" sldId="269"/>
            <ac:spMk id="161" creationId="{84DF62AF-C6A5-470B-9CBF-C610F4D0FE7C}"/>
          </ac:spMkLst>
        </pc:spChg>
        <pc:spChg chg="mod">
          <ac:chgData name="濱口和希" userId="83b199cf-88a8-466c-bc9e-0a262ae7c65c" providerId="ADAL" clId="{65B48E46-663E-4C83-BDF0-2A6C169428DB}" dt="2020-10-07T09:23:04.738" v="8029"/>
          <ac:spMkLst>
            <pc:docMk/>
            <pc:sldMk cId="3115111520" sldId="269"/>
            <ac:spMk id="162" creationId="{F41AD83D-3DDE-4FA1-BCBF-BB811AC82E11}"/>
          </ac:spMkLst>
        </pc:spChg>
        <pc:spChg chg="mod">
          <ac:chgData name="濱口和希" userId="83b199cf-88a8-466c-bc9e-0a262ae7c65c" providerId="ADAL" clId="{65B48E46-663E-4C83-BDF0-2A6C169428DB}" dt="2020-10-07T09:23:04.738" v="8029"/>
          <ac:spMkLst>
            <pc:docMk/>
            <pc:sldMk cId="3115111520" sldId="269"/>
            <ac:spMk id="163" creationId="{764BB563-2E65-4FC8-A483-BEDB07477D0A}"/>
          </ac:spMkLst>
        </pc:spChg>
        <pc:spChg chg="mod">
          <ac:chgData name="濱口和希" userId="83b199cf-88a8-466c-bc9e-0a262ae7c65c" providerId="ADAL" clId="{65B48E46-663E-4C83-BDF0-2A6C169428DB}" dt="2020-10-07T09:23:04.738" v="8029"/>
          <ac:spMkLst>
            <pc:docMk/>
            <pc:sldMk cId="3115111520" sldId="269"/>
            <ac:spMk id="164" creationId="{65E4240D-10C0-43D9-AF53-46EE41081AB3}"/>
          </ac:spMkLst>
        </pc:spChg>
        <pc:spChg chg="mod">
          <ac:chgData name="濱口和希" userId="83b199cf-88a8-466c-bc9e-0a262ae7c65c" providerId="ADAL" clId="{65B48E46-663E-4C83-BDF0-2A6C169428DB}" dt="2020-10-07T09:23:04.738" v="8029"/>
          <ac:spMkLst>
            <pc:docMk/>
            <pc:sldMk cId="3115111520" sldId="269"/>
            <ac:spMk id="165" creationId="{766CBC6A-2343-47BB-AEBF-2552696415CE}"/>
          </ac:spMkLst>
        </pc:spChg>
        <pc:spChg chg="mod">
          <ac:chgData name="濱口和希" userId="83b199cf-88a8-466c-bc9e-0a262ae7c65c" providerId="ADAL" clId="{65B48E46-663E-4C83-BDF0-2A6C169428DB}" dt="2020-10-07T09:23:04.738" v="8029"/>
          <ac:spMkLst>
            <pc:docMk/>
            <pc:sldMk cId="3115111520" sldId="269"/>
            <ac:spMk id="166" creationId="{8C2544E8-311D-444A-80D8-9995F7C2CCC6}"/>
          </ac:spMkLst>
        </pc:spChg>
        <pc:spChg chg="mod">
          <ac:chgData name="濱口和希" userId="83b199cf-88a8-466c-bc9e-0a262ae7c65c" providerId="ADAL" clId="{65B48E46-663E-4C83-BDF0-2A6C169428DB}" dt="2020-10-07T09:23:04.738" v="8029"/>
          <ac:spMkLst>
            <pc:docMk/>
            <pc:sldMk cId="3115111520" sldId="269"/>
            <ac:spMk id="167" creationId="{8F2E0067-62D6-4D12-84B9-056819195F35}"/>
          </ac:spMkLst>
        </pc:spChg>
        <pc:spChg chg="mod">
          <ac:chgData name="濱口和希" userId="83b199cf-88a8-466c-bc9e-0a262ae7c65c" providerId="ADAL" clId="{65B48E46-663E-4C83-BDF0-2A6C169428DB}" dt="2020-10-07T09:23:04.738" v="8029"/>
          <ac:spMkLst>
            <pc:docMk/>
            <pc:sldMk cId="3115111520" sldId="269"/>
            <ac:spMk id="168" creationId="{9D1361A9-E84A-4BCA-A2FD-4788F4D5D3E2}"/>
          </ac:spMkLst>
        </pc:spChg>
        <pc:spChg chg="mod">
          <ac:chgData name="濱口和希" userId="83b199cf-88a8-466c-bc9e-0a262ae7c65c" providerId="ADAL" clId="{65B48E46-663E-4C83-BDF0-2A6C169428DB}" dt="2020-10-07T09:23:04.738" v="8029"/>
          <ac:spMkLst>
            <pc:docMk/>
            <pc:sldMk cId="3115111520" sldId="269"/>
            <ac:spMk id="169" creationId="{EE3B4D8E-CAA4-4C79-8457-9A552166A2D5}"/>
          </ac:spMkLst>
        </pc:spChg>
        <pc:spChg chg="mod">
          <ac:chgData name="濱口和希" userId="83b199cf-88a8-466c-bc9e-0a262ae7c65c" providerId="ADAL" clId="{65B48E46-663E-4C83-BDF0-2A6C169428DB}" dt="2020-10-07T09:23:04.738" v="8029"/>
          <ac:spMkLst>
            <pc:docMk/>
            <pc:sldMk cId="3115111520" sldId="269"/>
            <ac:spMk id="170" creationId="{4D3EDE3D-77E6-4ECA-AF6B-F46244692EE4}"/>
          </ac:spMkLst>
        </pc:spChg>
        <pc:spChg chg="mod">
          <ac:chgData name="濱口和希" userId="83b199cf-88a8-466c-bc9e-0a262ae7c65c" providerId="ADAL" clId="{65B48E46-663E-4C83-BDF0-2A6C169428DB}" dt="2020-10-07T09:23:04.738" v="8029"/>
          <ac:spMkLst>
            <pc:docMk/>
            <pc:sldMk cId="3115111520" sldId="269"/>
            <ac:spMk id="171" creationId="{9F0EA53F-4646-4CA6-A3F2-4ECE57E59688}"/>
          </ac:spMkLst>
        </pc:spChg>
        <pc:spChg chg="mod">
          <ac:chgData name="濱口和希" userId="83b199cf-88a8-466c-bc9e-0a262ae7c65c" providerId="ADAL" clId="{65B48E46-663E-4C83-BDF0-2A6C169428DB}" dt="2020-10-07T09:23:04.738" v="8029"/>
          <ac:spMkLst>
            <pc:docMk/>
            <pc:sldMk cId="3115111520" sldId="269"/>
            <ac:spMk id="172" creationId="{5F8B1424-D17B-47CD-9C2D-79A606252868}"/>
          </ac:spMkLst>
        </pc:spChg>
        <pc:spChg chg="mod">
          <ac:chgData name="濱口和希" userId="83b199cf-88a8-466c-bc9e-0a262ae7c65c" providerId="ADAL" clId="{65B48E46-663E-4C83-BDF0-2A6C169428DB}" dt="2020-10-07T09:23:04.738" v="8029"/>
          <ac:spMkLst>
            <pc:docMk/>
            <pc:sldMk cId="3115111520" sldId="269"/>
            <ac:spMk id="173" creationId="{7A5BADE9-DCE2-4708-8297-EC749798B350}"/>
          </ac:spMkLst>
        </pc:spChg>
        <pc:spChg chg="mod">
          <ac:chgData name="濱口和希" userId="83b199cf-88a8-466c-bc9e-0a262ae7c65c" providerId="ADAL" clId="{65B48E46-663E-4C83-BDF0-2A6C169428DB}" dt="2020-10-07T09:23:04.738" v="8029"/>
          <ac:spMkLst>
            <pc:docMk/>
            <pc:sldMk cId="3115111520" sldId="269"/>
            <ac:spMk id="174" creationId="{C94A87C3-669B-4F92-93BD-7892A9D00F63}"/>
          </ac:spMkLst>
        </pc:spChg>
        <pc:spChg chg="mod">
          <ac:chgData name="濱口和希" userId="83b199cf-88a8-466c-bc9e-0a262ae7c65c" providerId="ADAL" clId="{65B48E46-663E-4C83-BDF0-2A6C169428DB}" dt="2020-10-07T09:23:04.738" v="8029"/>
          <ac:spMkLst>
            <pc:docMk/>
            <pc:sldMk cId="3115111520" sldId="269"/>
            <ac:spMk id="175" creationId="{0ADDC9D0-360A-46A8-8FBE-A9F3A92E0869}"/>
          </ac:spMkLst>
        </pc:spChg>
        <pc:spChg chg="mod">
          <ac:chgData name="濱口和希" userId="83b199cf-88a8-466c-bc9e-0a262ae7c65c" providerId="ADAL" clId="{65B48E46-663E-4C83-BDF0-2A6C169428DB}" dt="2020-10-07T09:23:04.738" v="8029"/>
          <ac:spMkLst>
            <pc:docMk/>
            <pc:sldMk cId="3115111520" sldId="269"/>
            <ac:spMk id="176" creationId="{3C163A94-1364-468C-932D-E276A7DB96C9}"/>
          </ac:spMkLst>
        </pc:spChg>
        <pc:spChg chg="mod">
          <ac:chgData name="濱口和希" userId="83b199cf-88a8-466c-bc9e-0a262ae7c65c" providerId="ADAL" clId="{65B48E46-663E-4C83-BDF0-2A6C169428DB}" dt="2020-10-07T09:23:04.738" v="8029"/>
          <ac:spMkLst>
            <pc:docMk/>
            <pc:sldMk cId="3115111520" sldId="269"/>
            <ac:spMk id="177" creationId="{77CA7E03-55B7-44ED-8340-669F43F92BEE}"/>
          </ac:spMkLst>
        </pc:spChg>
        <pc:spChg chg="mod">
          <ac:chgData name="濱口和希" userId="83b199cf-88a8-466c-bc9e-0a262ae7c65c" providerId="ADAL" clId="{65B48E46-663E-4C83-BDF0-2A6C169428DB}" dt="2020-10-07T09:23:04.738" v="8029"/>
          <ac:spMkLst>
            <pc:docMk/>
            <pc:sldMk cId="3115111520" sldId="269"/>
            <ac:spMk id="178" creationId="{D23F5468-938B-401C-856C-CCB5F8115651}"/>
          </ac:spMkLst>
        </pc:spChg>
        <pc:spChg chg="mod">
          <ac:chgData name="濱口和希" userId="83b199cf-88a8-466c-bc9e-0a262ae7c65c" providerId="ADAL" clId="{65B48E46-663E-4C83-BDF0-2A6C169428DB}" dt="2020-10-07T09:23:04.738" v="8029"/>
          <ac:spMkLst>
            <pc:docMk/>
            <pc:sldMk cId="3115111520" sldId="269"/>
            <ac:spMk id="179" creationId="{41CC38CB-F3EB-4042-9D8F-72284C4638AF}"/>
          </ac:spMkLst>
        </pc:spChg>
        <pc:spChg chg="add mod">
          <ac:chgData name="濱口和希" userId="83b199cf-88a8-466c-bc9e-0a262ae7c65c" providerId="ADAL" clId="{65B48E46-663E-4C83-BDF0-2A6C169428DB}" dt="2020-10-09T13:59:59.413" v="20748" actId="1076"/>
          <ac:spMkLst>
            <pc:docMk/>
            <pc:sldMk cId="3115111520" sldId="269"/>
            <ac:spMk id="199" creationId="{3E1C1D67-86FF-4553-9498-CC51F3D846B6}"/>
          </ac:spMkLst>
        </pc:spChg>
        <pc:grpChg chg="add del mod">
          <ac:chgData name="濱口和希" userId="83b199cf-88a8-466c-bc9e-0a262ae7c65c" providerId="ADAL" clId="{65B48E46-663E-4C83-BDF0-2A6C169428DB}" dt="2020-10-06T08:35:06.011" v="347" actId="478"/>
          <ac:grpSpMkLst>
            <pc:docMk/>
            <pc:sldMk cId="3115111520" sldId="269"/>
            <ac:grpSpMk id="7" creationId="{35DD793A-9A39-4A84-AA2E-0D412D388C81}"/>
          </ac:grpSpMkLst>
        </pc:grpChg>
        <pc:grpChg chg="mod">
          <ac:chgData name="濱口和希" userId="83b199cf-88a8-466c-bc9e-0a262ae7c65c" providerId="ADAL" clId="{65B48E46-663E-4C83-BDF0-2A6C169428DB}" dt="2020-10-06T08:27:42.356" v="320"/>
          <ac:grpSpMkLst>
            <pc:docMk/>
            <pc:sldMk cId="3115111520" sldId="269"/>
            <ac:grpSpMk id="8" creationId="{B606C7A1-FFE7-4BC1-9FB4-EFF448744935}"/>
          </ac:grpSpMkLst>
        </pc:grpChg>
        <pc:grpChg chg="add del mod">
          <ac:chgData name="濱口和希" userId="83b199cf-88a8-466c-bc9e-0a262ae7c65c" providerId="ADAL" clId="{65B48E46-663E-4C83-BDF0-2A6C169428DB}" dt="2020-10-06T09:08:48.983" v="1444" actId="165"/>
          <ac:grpSpMkLst>
            <pc:docMk/>
            <pc:sldMk cId="3115111520" sldId="269"/>
            <ac:grpSpMk id="20" creationId="{AEECAF70-AC4E-4707-886C-7DF0C2C835F5}"/>
          </ac:grpSpMkLst>
        </pc:grpChg>
        <pc:grpChg chg="del mod topLvl">
          <ac:chgData name="濱口和希" userId="83b199cf-88a8-466c-bc9e-0a262ae7c65c" providerId="ADAL" clId="{65B48E46-663E-4C83-BDF0-2A6C169428DB}" dt="2020-10-06T10:40:24.972" v="3150" actId="165"/>
          <ac:grpSpMkLst>
            <pc:docMk/>
            <pc:sldMk cId="3115111520" sldId="269"/>
            <ac:grpSpMk id="21" creationId="{D5FF7305-74A5-4527-9C27-82198CDAFE45}"/>
          </ac:grpSpMkLst>
        </pc:grpChg>
        <pc:grpChg chg="add del mod">
          <ac:chgData name="濱口和希" userId="83b199cf-88a8-466c-bc9e-0a262ae7c65c" providerId="ADAL" clId="{65B48E46-663E-4C83-BDF0-2A6C169428DB}" dt="2020-10-06T10:40:49.898" v="3156" actId="165"/>
          <ac:grpSpMkLst>
            <pc:docMk/>
            <pc:sldMk cId="3115111520" sldId="269"/>
            <ac:grpSpMk id="49" creationId="{D526A626-8652-4860-A425-65A51AAE6F14}"/>
          </ac:grpSpMkLst>
        </pc:grpChg>
        <pc:grpChg chg="add del mod">
          <ac:chgData name="濱口和希" userId="83b199cf-88a8-466c-bc9e-0a262ae7c65c" providerId="ADAL" clId="{65B48E46-663E-4C83-BDF0-2A6C169428DB}" dt="2020-10-06T11:02:39.831" v="3737" actId="165"/>
          <ac:grpSpMkLst>
            <pc:docMk/>
            <pc:sldMk cId="3115111520" sldId="269"/>
            <ac:grpSpMk id="52" creationId="{078ADD44-5924-4203-BC2E-0863CF381B32}"/>
          </ac:grpSpMkLst>
        </pc:grpChg>
        <pc:grpChg chg="add mod">
          <ac:chgData name="濱口和希" userId="83b199cf-88a8-466c-bc9e-0a262ae7c65c" providerId="ADAL" clId="{65B48E46-663E-4C83-BDF0-2A6C169428DB}" dt="2020-10-09T13:57:41.901" v="20715" actId="1076"/>
          <ac:grpSpMkLst>
            <pc:docMk/>
            <pc:sldMk cId="3115111520" sldId="269"/>
            <ac:grpSpMk id="53" creationId="{48E95D89-104D-44DE-971C-D4FAAF2A0969}"/>
          </ac:grpSpMkLst>
        </pc:grpChg>
        <pc:grpChg chg="add mod">
          <ac:chgData name="濱口和希" userId="83b199cf-88a8-466c-bc9e-0a262ae7c65c" providerId="ADAL" clId="{65B48E46-663E-4C83-BDF0-2A6C169428DB}" dt="2020-10-09T13:58:47.173" v="20724" actId="1076"/>
          <ac:grpSpMkLst>
            <pc:docMk/>
            <pc:sldMk cId="3115111520" sldId="269"/>
            <ac:grpSpMk id="61" creationId="{3EE22F50-9044-4D65-A2A0-40242829AAD0}"/>
          </ac:grpSpMkLst>
        </pc:grpChg>
        <pc:grpChg chg="add mod">
          <ac:chgData name="濱口和希" userId="83b199cf-88a8-466c-bc9e-0a262ae7c65c" providerId="ADAL" clId="{65B48E46-663E-4C83-BDF0-2A6C169428DB}" dt="2020-10-09T13:58:28.206" v="20719" actId="1076"/>
          <ac:grpSpMkLst>
            <pc:docMk/>
            <pc:sldMk cId="3115111520" sldId="269"/>
            <ac:grpSpMk id="86" creationId="{7DBFF75A-43D7-49BD-9A07-80F8E2988E3E}"/>
          </ac:grpSpMkLst>
        </pc:grpChg>
        <pc:grpChg chg="add mod">
          <ac:chgData name="濱口和希" userId="83b199cf-88a8-466c-bc9e-0a262ae7c65c" providerId="ADAL" clId="{65B48E46-663E-4C83-BDF0-2A6C169428DB}" dt="2020-10-09T13:57:24.490" v="20713" actId="1076"/>
          <ac:grpSpMkLst>
            <pc:docMk/>
            <pc:sldMk cId="3115111520" sldId="269"/>
            <ac:grpSpMk id="93" creationId="{87B094BA-5A8E-4139-B2E4-51FF3260426C}"/>
          </ac:grpSpMkLst>
        </pc:grpChg>
        <pc:grpChg chg="add mod">
          <ac:chgData name="濱口和希" userId="83b199cf-88a8-466c-bc9e-0a262ae7c65c" providerId="ADAL" clId="{65B48E46-663E-4C83-BDF0-2A6C169428DB}" dt="2020-10-09T13:57:24.490" v="20713" actId="1076"/>
          <ac:grpSpMkLst>
            <pc:docMk/>
            <pc:sldMk cId="3115111520" sldId="269"/>
            <ac:grpSpMk id="136" creationId="{C2CF19CB-7EF2-4141-BE44-AAAF45A682CD}"/>
          </ac:grpSpMkLst>
        </pc:grpChg>
        <pc:grpChg chg="mod">
          <ac:chgData name="濱口和希" userId="83b199cf-88a8-466c-bc9e-0a262ae7c65c" providerId="ADAL" clId="{65B48E46-663E-4C83-BDF0-2A6C169428DB}" dt="2020-10-07T09:23:04.738" v="8029"/>
          <ac:grpSpMkLst>
            <pc:docMk/>
            <pc:sldMk cId="3115111520" sldId="269"/>
            <ac:grpSpMk id="138" creationId="{DA860F6D-D124-4B0F-93ED-BD33495CABC4}"/>
          </ac:grpSpMkLst>
        </pc:grpChg>
        <pc:graphicFrameChg chg="add mod modGraphic">
          <ac:chgData name="濱口和希" userId="83b199cf-88a8-466c-bc9e-0a262ae7c65c" providerId="ADAL" clId="{65B48E46-663E-4C83-BDF0-2A6C169428DB}" dt="2020-10-09T13:57:24.490" v="20713" actId="1076"/>
          <ac:graphicFrameMkLst>
            <pc:docMk/>
            <pc:sldMk cId="3115111520" sldId="269"/>
            <ac:graphicFrameMk id="8" creationId="{214F6BA3-9F5C-4233-A351-A49322184864}"/>
          </ac:graphicFrameMkLst>
        </pc:graphicFrameChg>
        <pc:graphicFrameChg chg="add mod modGraphic">
          <ac:chgData name="濱口和希" userId="83b199cf-88a8-466c-bc9e-0a262ae7c65c" providerId="ADAL" clId="{65B48E46-663E-4C83-BDF0-2A6C169428DB}" dt="2020-10-09T14:00:19.477" v="20751" actId="1076"/>
          <ac:graphicFrameMkLst>
            <pc:docMk/>
            <pc:sldMk cId="3115111520" sldId="269"/>
            <ac:graphicFrameMk id="42" creationId="{9C26CD4A-DD29-445B-9A2C-D0846F5C010D}"/>
          </ac:graphicFrameMkLst>
        </pc:graphicFrameChg>
        <pc:graphicFrameChg chg="add mod modGraphic">
          <ac:chgData name="濱口和希" userId="83b199cf-88a8-466c-bc9e-0a262ae7c65c" providerId="ADAL" clId="{65B48E46-663E-4C83-BDF0-2A6C169428DB}" dt="2020-10-09T13:58:07.829" v="20717" actId="1076"/>
          <ac:graphicFrameMkLst>
            <pc:docMk/>
            <pc:sldMk cId="3115111520" sldId="269"/>
            <ac:graphicFrameMk id="44" creationId="{ECDFF6ED-49E6-44F3-9035-8B2CF1B13530}"/>
          </ac:graphicFrameMkLst>
        </pc:graphicFrameChg>
        <pc:picChg chg="add del mod">
          <ac:chgData name="濱口和希" userId="83b199cf-88a8-466c-bc9e-0a262ae7c65c" providerId="ADAL" clId="{65B48E46-663E-4C83-BDF0-2A6C169428DB}" dt="2020-10-07T09:23:04.282" v="8028" actId="478"/>
          <ac:picMkLst>
            <pc:docMk/>
            <pc:sldMk cId="3115111520" sldId="269"/>
            <ac:picMk id="12" creationId="{C28B6E00-83CE-46E0-BEC2-57BBEAC1AE08}"/>
          </ac:picMkLst>
        </pc:picChg>
        <pc:picChg chg="add mod">
          <ac:chgData name="濱口和希" userId="83b199cf-88a8-466c-bc9e-0a262ae7c65c" providerId="ADAL" clId="{65B48E46-663E-4C83-BDF0-2A6C169428DB}" dt="2020-10-09T14:01:00.061" v="20759" actId="1076"/>
          <ac:picMkLst>
            <pc:docMk/>
            <pc:sldMk cId="3115111520" sldId="269"/>
            <ac:picMk id="33" creationId="{3961BCA5-2B80-4A80-93E6-8B1B80420D4E}"/>
          </ac:picMkLst>
        </pc:picChg>
        <pc:picChg chg="add mod">
          <ac:chgData name="濱口和希" userId="83b199cf-88a8-466c-bc9e-0a262ae7c65c" providerId="ADAL" clId="{65B48E46-663E-4C83-BDF0-2A6C169428DB}" dt="2020-10-09T14:00:56.045" v="20757" actId="1076"/>
          <ac:picMkLst>
            <pc:docMk/>
            <pc:sldMk cId="3115111520" sldId="269"/>
            <ac:picMk id="35" creationId="{361205E4-90E4-4793-BB97-3C0494267F01}"/>
          </ac:picMkLst>
        </pc:picChg>
        <pc:picChg chg="add del mod">
          <ac:chgData name="濱口和希" userId="83b199cf-88a8-466c-bc9e-0a262ae7c65c" providerId="ADAL" clId="{65B48E46-663E-4C83-BDF0-2A6C169428DB}" dt="2020-10-06T11:16:03.819" v="3927" actId="478"/>
          <ac:picMkLst>
            <pc:docMk/>
            <pc:sldMk cId="3115111520" sldId="269"/>
            <ac:picMk id="58" creationId="{33591146-5208-4E3B-A6E9-66F4110E8661}"/>
          </ac:picMkLst>
        </pc:picChg>
        <pc:picChg chg="add mod">
          <ac:chgData name="濱口和希" userId="83b199cf-88a8-466c-bc9e-0a262ae7c65c" providerId="ADAL" clId="{65B48E46-663E-4C83-BDF0-2A6C169428DB}" dt="2020-10-09T13:57:34.456" v="20714" actId="164"/>
          <ac:picMkLst>
            <pc:docMk/>
            <pc:sldMk cId="3115111520" sldId="269"/>
            <ac:picMk id="60" creationId="{403DFCA2-9D73-46C2-94CF-CE173EBA66FE}"/>
          </ac:picMkLst>
        </pc:picChg>
        <pc:picChg chg="mod">
          <ac:chgData name="濱口和希" userId="83b199cf-88a8-466c-bc9e-0a262ae7c65c" providerId="ADAL" clId="{65B48E46-663E-4C83-BDF0-2A6C169428DB}" dt="2020-10-06T11:16:04.206" v="3928"/>
          <ac:picMkLst>
            <pc:docMk/>
            <pc:sldMk cId="3115111520" sldId="269"/>
            <ac:picMk id="62" creationId="{B47EE6C4-AF81-4C07-AA1B-96B53E6DDC68}"/>
          </ac:picMkLst>
        </pc:picChg>
        <pc:picChg chg="mod">
          <ac:chgData name="濱口和希" userId="83b199cf-88a8-466c-bc9e-0a262ae7c65c" providerId="ADAL" clId="{65B48E46-663E-4C83-BDF0-2A6C169428DB}" dt="2020-10-07T09:23:04.738" v="8029"/>
          <ac:picMkLst>
            <pc:docMk/>
            <pc:sldMk cId="3115111520" sldId="269"/>
            <ac:picMk id="94" creationId="{721A5246-38D1-4EFB-B87F-0666A46756BC}"/>
          </ac:picMkLst>
        </pc:picChg>
        <pc:picChg chg="mod">
          <ac:chgData name="濱口和希" userId="83b199cf-88a8-466c-bc9e-0a262ae7c65c" providerId="ADAL" clId="{65B48E46-663E-4C83-BDF0-2A6C169428DB}" dt="2020-10-07T09:23:04.738" v="8029"/>
          <ac:picMkLst>
            <pc:docMk/>
            <pc:sldMk cId="3115111520" sldId="269"/>
            <ac:picMk id="137" creationId="{309556E8-06ED-46C6-A65F-ACCDBFD5DAAC}"/>
          </ac:picMkLst>
        </pc:picChg>
      </pc:sldChg>
      <pc:sldChg chg="mod modShow">
        <pc:chgData name="濱口和希" userId="83b199cf-88a8-466c-bc9e-0a262ae7c65c" providerId="ADAL" clId="{65B48E46-663E-4C83-BDF0-2A6C169428DB}" dt="2020-10-09T12:22:55.919" v="16142" actId="729"/>
        <pc:sldMkLst>
          <pc:docMk/>
          <pc:sldMk cId="2248341486" sldId="270"/>
        </pc:sldMkLst>
      </pc:sldChg>
      <pc:sldChg chg="addSp delSp modSp mod modClrScheme chgLayout">
        <pc:chgData name="濱口和希" userId="83b199cf-88a8-466c-bc9e-0a262ae7c65c" providerId="ADAL" clId="{65B48E46-663E-4C83-BDF0-2A6C169428DB}" dt="2020-10-09T12:53:06.755" v="17814" actId="20577"/>
        <pc:sldMkLst>
          <pc:docMk/>
          <pc:sldMk cId="3593560833" sldId="271"/>
        </pc:sldMkLst>
        <pc:spChg chg="mod ord">
          <ac:chgData name="濱口和希" userId="83b199cf-88a8-466c-bc9e-0a262ae7c65c" providerId="ADAL" clId="{65B48E46-663E-4C83-BDF0-2A6C169428DB}" dt="2020-10-07T11:57:52.485" v="8919" actId="20577"/>
          <ac:spMkLst>
            <pc:docMk/>
            <pc:sldMk cId="3593560833" sldId="271"/>
            <ac:spMk id="2" creationId="{E6440250-F656-44C9-902A-E623DA03BB80}"/>
          </ac:spMkLst>
        </pc:spChg>
        <pc:spChg chg="add del mod">
          <ac:chgData name="濱口和希" userId="83b199cf-88a8-466c-bc9e-0a262ae7c65c" providerId="ADAL" clId="{65B48E46-663E-4C83-BDF0-2A6C169428DB}" dt="2020-10-07T11:55:12.059" v="8911" actId="478"/>
          <ac:spMkLst>
            <pc:docMk/>
            <pc:sldMk cId="3593560833" sldId="271"/>
            <ac:spMk id="4" creationId="{AC3FB559-E8CD-47DD-9B37-FF0E31A18471}"/>
          </ac:spMkLst>
        </pc:spChg>
        <pc:spChg chg="add mod">
          <ac:chgData name="濱口和希" userId="83b199cf-88a8-466c-bc9e-0a262ae7c65c" providerId="ADAL" clId="{65B48E46-663E-4C83-BDF0-2A6C169428DB}" dt="2020-10-09T06:02:20.645" v="12717" actId="1076"/>
          <ac:spMkLst>
            <pc:docMk/>
            <pc:sldMk cId="3593560833" sldId="271"/>
            <ac:spMk id="4" creationId="{C873B9AE-4892-4A75-9002-27EECFE71208}"/>
          </ac:spMkLst>
        </pc:spChg>
        <pc:spChg chg="add mod">
          <ac:chgData name="濱口和希" userId="83b199cf-88a8-466c-bc9e-0a262ae7c65c" providerId="ADAL" clId="{65B48E46-663E-4C83-BDF0-2A6C169428DB}" dt="2020-10-09T06:06:01.076" v="12742" actId="1076"/>
          <ac:spMkLst>
            <pc:docMk/>
            <pc:sldMk cId="3593560833" sldId="271"/>
            <ac:spMk id="5" creationId="{DAC33383-52D4-48B8-A7E1-B78B17436283}"/>
          </ac:spMkLst>
        </pc:spChg>
        <pc:spChg chg="del mod ord">
          <ac:chgData name="濱口和希" userId="83b199cf-88a8-466c-bc9e-0a262ae7c65c" providerId="ADAL" clId="{65B48E46-663E-4C83-BDF0-2A6C169428DB}" dt="2020-10-07T11:55:07.858" v="8909" actId="478"/>
          <ac:spMkLst>
            <pc:docMk/>
            <pc:sldMk cId="3593560833" sldId="271"/>
            <ac:spMk id="6" creationId="{26FAAD07-F302-42C1-85D9-C09DAB46A420}"/>
          </ac:spMkLst>
        </pc:spChg>
        <pc:spChg chg="add del mod">
          <ac:chgData name="濱口和希" userId="83b199cf-88a8-466c-bc9e-0a262ae7c65c" providerId="ADAL" clId="{65B48E46-663E-4C83-BDF0-2A6C169428DB}" dt="2020-10-09T12:21:51.607" v="16139" actId="478"/>
          <ac:spMkLst>
            <pc:docMk/>
            <pc:sldMk cId="3593560833" sldId="271"/>
            <ac:spMk id="6" creationId="{97EA639D-C53A-4816-BBE4-F80A719F7E1C}"/>
          </ac:spMkLst>
        </pc:spChg>
        <pc:spChg chg="add mod">
          <ac:chgData name="濱口和希" userId="83b199cf-88a8-466c-bc9e-0a262ae7c65c" providerId="ADAL" clId="{65B48E46-663E-4C83-BDF0-2A6C169428DB}" dt="2020-10-07T11:58:13.900" v="8973"/>
          <ac:spMkLst>
            <pc:docMk/>
            <pc:sldMk cId="3593560833" sldId="271"/>
            <ac:spMk id="9" creationId="{5AE4CC0F-E157-4C34-852E-818DA9DC5483}"/>
          </ac:spMkLst>
        </pc:spChg>
        <pc:spChg chg="add mod">
          <ac:chgData name="濱口和希" userId="83b199cf-88a8-466c-bc9e-0a262ae7c65c" providerId="ADAL" clId="{65B48E46-663E-4C83-BDF0-2A6C169428DB}" dt="2020-10-09T05:59:08.750" v="12487" actId="1076"/>
          <ac:spMkLst>
            <pc:docMk/>
            <pc:sldMk cId="3593560833" sldId="271"/>
            <ac:spMk id="11" creationId="{A3C0D389-B39A-4EDD-9D26-CD2D19C9E818}"/>
          </ac:spMkLst>
        </pc:spChg>
        <pc:spChg chg="add mod">
          <ac:chgData name="濱口和希" userId="83b199cf-88a8-466c-bc9e-0a262ae7c65c" providerId="ADAL" clId="{65B48E46-663E-4C83-BDF0-2A6C169428DB}" dt="2020-10-09T06:06:12.844" v="12745" actId="1076"/>
          <ac:spMkLst>
            <pc:docMk/>
            <pc:sldMk cId="3593560833" sldId="271"/>
            <ac:spMk id="13" creationId="{EC1858C6-9848-4E2B-9EF6-C7AF9B501C6D}"/>
          </ac:spMkLst>
        </pc:spChg>
        <pc:spChg chg="add mod">
          <ac:chgData name="濱口和希" userId="83b199cf-88a8-466c-bc9e-0a262ae7c65c" providerId="ADAL" clId="{65B48E46-663E-4C83-BDF0-2A6C169428DB}" dt="2020-10-09T06:02:15.161" v="12716"/>
          <ac:spMkLst>
            <pc:docMk/>
            <pc:sldMk cId="3593560833" sldId="271"/>
            <ac:spMk id="14" creationId="{256BE709-4476-43E3-AC6B-F2CB3BACD891}"/>
          </ac:spMkLst>
        </pc:spChg>
        <pc:spChg chg="add mod">
          <ac:chgData name="濱口和希" userId="83b199cf-88a8-466c-bc9e-0a262ae7c65c" providerId="ADAL" clId="{65B48E46-663E-4C83-BDF0-2A6C169428DB}" dt="2020-10-09T12:21:47.628" v="16138"/>
          <ac:spMkLst>
            <pc:docMk/>
            <pc:sldMk cId="3593560833" sldId="271"/>
            <ac:spMk id="18" creationId="{F09951AA-BC7C-49F7-82E6-EC9FB530BC3E}"/>
          </ac:spMkLst>
        </pc:spChg>
        <pc:spChg chg="add mod">
          <ac:chgData name="濱口和希" userId="83b199cf-88a8-466c-bc9e-0a262ae7c65c" providerId="ADAL" clId="{65B48E46-663E-4C83-BDF0-2A6C169428DB}" dt="2020-10-09T12:40:27.874" v="17542"/>
          <ac:spMkLst>
            <pc:docMk/>
            <pc:sldMk cId="3593560833" sldId="271"/>
            <ac:spMk id="22" creationId="{F6D9B415-B1B8-45B0-9865-BC00A6A47A5C}"/>
          </ac:spMkLst>
        </pc:spChg>
        <pc:spChg chg="add mod">
          <ac:chgData name="濱口和希" userId="83b199cf-88a8-466c-bc9e-0a262ae7c65c" providerId="ADAL" clId="{65B48E46-663E-4C83-BDF0-2A6C169428DB}" dt="2020-10-09T12:42:36.712" v="17671" actId="20577"/>
          <ac:spMkLst>
            <pc:docMk/>
            <pc:sldMk cId="3593560833" sldId="271"/>
            <ac:spMk id="24" creationId="{0F55DC21-8874-41CB-8A22-DD3985774DCC}"/>
          </ac:spMkLst>
        </pc:spChg>
        <pc:spChg chg="add mod">
          <ac:chgData name="濱口和希" userId="83b199cf-88a8-466c-bc9e-0a262ae7c65c" providerId="ADAL" clId="{65B48E46-663E-4C83-BDF0-2A6C169428DB}" dt="2020-10-09T12:42:57.393" v="17691" actId="1076"/>
          <ac:spMkLst>
            <pc:docMk/>
            <pc:sldMk cId="3593560833" sldId="271"/>
            <ac:spMk id="26" creationId="{84647D4E-93AF-4455-8EC5-4F584E9ECE41}"/>
          </ac:spMkLst>
        </pc:spChg>
        <pc:spChg chg="add mod">
          <ac:chgData name="濱口和希" userId="83b199cf-88a8-466c-bc9e-0a262ae7c65c" providerId="ADAL" clId="{65B48E46-663E-4C83-BDF0-2A6C169428DB}" dt="2020-10-09T12:53:06.755" v="17814" actId="20577"/>
          <ac:spMkLst>
            <pc:docMk/>
            <pc:sldMk cId="3593560833" sldId="271"/>
            <ac:spMk id="28" creationId="{6EA36073-D807-4C2B-B2F0-24719EC8F138}"/>
          </ac:spMkLst>
        </pc:spChg>
        <pc:graphicFrameChg chg="add del mod modGraphic">
          <ac:chgData name="濱口和希" userId="83b199cf-88a8-466c-bc9e-0a262ae7c65c" providerId="ADAL" clId="{65B48E46-663E-4C83-BDF0-2A6C169428DB}" dt="2020-10-09T06:06:08.124" v="12744" actId="1076"/>
          <ac:graphicFrameMkLst>
            <pc:docMk/>
            <pc:sldMk cId="3593560833" sldId="271"/>
            <ac:graphicFrameMk id="3" creationId="{40AA4046-4010-448D-93CB-9F016C1E1757}"/>
          </ac:graphicFrameMkLst>
        </pc:graphicFrameChg>
        <pc:graphicFrameChg chg="add mod modGraphic">
          <ac:chgData name="濱口和希" userId="83b199cf-88a8-466c-bc9e-0a262ae7c65c" providerId="ADAL" clId="{65B48E46-663E-4C83-BDF0-2A6C169428DB}" dt="2020-10-09T12:42:57.393" v="17691" actId="1076"/>
          <ac:graphicFrameMkLst>
            <pc:docMk/>
            <pc:sldMk cId="3593560833" sldId="271"/>
            <ac:graphicFrameMk id="15" creationId="{5EF9B25F-8789-481B-9BB6-5C2FBCC0FD7B}"/>
          </ac:graphicFrameMkLst>
        </pc:graphicFrameChg>
        <pc:graphicFrameChg chg="add mod modGraphic">
          <ac:chgData name="濱口和希" userId="83b199cf-88a8-466c-bc9e-0a262ae7c65c" providerId="ADAL" clId="{65B48E46-663E-4C83-BDF0-2A6C169428DB}" dt="2020-10-09T12:39:55.097" v="17505" actId="1076"/>
          <ac:graphicFrameMkLst>
            <pc:docMk/>
            <pc:sldMk cId="3593560833" sldId="271"/>
            <ac:graphicFrameMk id="20" creationId="{A8954263-5C64-45CB-B4E3-820B18F7C510}"/>
          </ac:graphicFrameMkLst>
        </pc:graphicFrameChg>
        <pc:picChg chg="add mod">
          <ac:chgData name="濱口和希" userId="83b199cf-88a8-466c-bc9e-0a262ae7c65c" providerId="ADAL" clId="{65B48E46-663E-4C83-BDF0-2A6C169428DB}" dt="2020-10-09T12:21:07.916" v="16038" actId="1076"/>
          <ac:picMkLst>
            <pc:docMk/>
            <pc:sldMk cId="3593560833" sldId="271"/>
            <ac:picMk id="7" creationId="{E0AAED6C-1E8C-4EB6-84F1-3E12611F43D9}"/>
          </ac:picMkLst>
        </pc:picChg>
      </pc:sldChg>
      <pc:sldChg chg="del">
        <pc:chgData name="濱口和希" userId="83b199cf-88a8-466c-bc9e-0a262ae7c65c" providerId="ADAL" clId="{65B48E46-663E-4C83-BDF0-2A6C169428DB}" dt="2020-10-07T12:11:17.470" v="9515" actId="47"/>
        <pc:sldMkLst>
          <pc:docMk/>
          <pc:sldMk cId="2555823632" sldId="272"/>
        </pc:sldMkLst>
      </pc:sldChg>
      <pc:sldChg chg="addSp delSp modSp new mod modClrScheme modShow chgLayout">
        <pc:chgData name="濱口和希" userId="83b199cf-88a8-466c-bc9e-0a262ae7c65c" providerId="ADAL" clId="{65B48E46-663E-4C83-BDF0-2A6C169428DB}" dt="2020-10-09T13:07:59.988" v="18959"/>
        <pc:sldMkLst>
          <pc:docMk/>
          <pc:sldMk cId="3870527187" sldId="273"/>
        </pc:sldMkLst>
        <pc:spChg chg="add mod topLvl">
          <ac:chgData name="濱口和希" userId="83b199cf-88a8-466c-bc9e-0a262ae7c65c" providerId="ADAL" clId="{65B48E46-663E-4C83-BDF0-2A6C169428DB}" dt="2020-10-06T08:33:52.162" v="341" actId="164"/>
          <ac:spMkLst>
            <pc:docMk/>
            <pc:sldMk cId="3870527187" sldId="273"/>
            <ac:spMk id="2" creationId="{074620A9-37D6-4B63-BF16-E54B020BD5CC}"/>
          </ac:spMkLst>
        </pc:spChg>
        <pc:spChg chg="del">
          <ac:chgData name="濱口和希" userId="83b199cf-88a8-466c-bc9e-0a262ae7c65c" providerId="ADAL" clId="{65B48E46-663E-4C83-BDF0-2A6C169428DB}" dt="2020-10-06T08:20:33.084" v="66" actId="700"/>
          <ac:spMkLst>
            <pc:docMk/>
            <pc:sldMk cId="3870527187" sldId="273"/>
            <ac:spMk id="2" creationId="{B2AED7FB-2579-4717-B2CC-BDBEF9CAA3DA}"/>
          </ac:spMkLst>
        </pc:spChg>
        <pc:spChg chg="del">
          <ac:chgData name="濱口和希" userId="83b199cf-88a8-466c-bc9e-0a262ae7c65c" providerId="ADAL" clId="{65B48E46-663E-4C83-BDF0-2A6C169428DB}" dt="2020-10-06T08:20:33.084" v="66" actId="700"/>
          <ac:spMkLst>
            <pc:docMk/>
            <pc:sldMk cId="3870527187" sldId="273"/>
            <ac:spMk id="3" creationId="{2620D454-EE77-43B7-B935-3A80DDB77D75}"/>
          </ac:spMkLst>
        </pc:spChg>
        <pc:spChg chg="add mod">
          <ac:chgData name="濱口和希" userId="83b199cf-88a8-466c-bc9e-0a262ae7c65c" providerId="ADAL" clId="{65B48E46-663E-4C83-BDF0-2A6C169428DB}" dt="2020-10-09T12:56:37.544" v="17841" actId="1076"/>
          <ac:spMkLst>
            <pc:docMk/>
            <pc:sldMk cId="3870527187" sldId="273"/>
            <ac:spMk id="3" creationId="{632DB3C7-53E9-4C9F-AD9C-E3580C72EF9B}"/>
          </ac:spMkLst>
        </pc:spChg>
        <pc:spChg chg="add mod">
          <ac:chgData name="濱口和希" userId="83b199cf-88a8-466c-bc9e-0a262ae7c65c" providerId="ADAL" clId="{65B48E46-663E-4C83-BDF0-2A6C169428DB}" dt="2020-10-06T08:33:13.233" v="333" actId="165"/>
          <ac:spMkLst>
            <pc:docMk/>
            <pc:sldMk cId="3870527187" sldId="273"/>
            <ac:spMk id="4" creationId="{380CF886-7596-4A76-8813-00440EE1AC36}"/>
          </ac:spMkLst>
        </pc:spChg>
        <pc:spChg chg="add mod">
          <ac:chgData name="濱口和希" userId="83b199cf-88a8-466c-bc9e-0a262ae7c65c" providerId="ADAL" clId="{65B48E46-663E-4C83-BDF0-2A6C169428DB}" dt="2020-10-06T08:33:13.233" v="333" actId="165"/>
          <ac:spMkLst>
            <pc:docMk/>
            <pc:sldMk cId="3870527187" sldId="273"/>
            <ac:spMk id="5" creationId="{D71ACBEA-A033-4736-8803-E8182E730D48}"/>
          </ac:spMkLst>
        </pc:spChg>
        <pc:spChg chg="add mod">
          <ac:chgData name="濱口和希" userId="83b199cf-88a8-466c-bc9e-0a262ae7c65c" providerId="ADAL" clId="{65B48E46-663E-4C83-BDF0-2A6C169428DB}" dt="2020-10-06T08:33:13.233" v="333" actId="165"/>
          <ac:spMkLst>
            <pc:docMk/>
            <pc:sldMk cId="3870527187" sldId="273"/>
            <ac:spMk id="7" creationId="{8586BE07-4946-4AC8-B276-CF6D98ED17CA}"/>
          </ac:spMkLst>
        </pc:spChg>
        <pc:spChg chg="add mod topLvl">
          <ac:chgData name="濱口和希" userId="83b199cf-88a8-466c-bc9e-0a262ae7c65c" providerId="ADAL" clId="{65B48E46-663E-4C83-BDF0-2A6C169428DB}" dt="2020-10-06T08:33:52.162" v="341" actId="164"/>
          <ac:spMkLst>
            <pc:docMk/>
            <pc:sldMk cId="3870527187" sldId="273"/>
            <ac:spMk id="9" creationId="{8CBC120A-ADD6-4F13-B48A-61193FDEE566}"/>
          </ac:spMkLst>
        </pc:spChg>
        <pc:spChg chg="add mod ord">
          <ac:chgData name="濱口和希" userId="83b199cf-88a8-466c-bc9e-0a262ae7c65c" providerId="ADAL" clId="{65B48E46-663E-4C83-BDF0-2A6C169428DB}" dt="2020-10-06T08:43:15.576" v="425" actId="1076"/>
          <ac:spMkLst>
            <pc:docMk/>
            <pc:sldMk cId="3870527187" sldId="273"/>
            <ac:spMk id="13" creationId="{C8E9C2B4-4B8F-4329-8A66-7826C988B0A4}"/>
          </ac:spMkLst>
        </pc:spChg>
        <pc:grpChg chg="add del mod">
          <ac:chgData name="濱口和希" userId="83b199cf-88a8-466c-bc9e-0a262ae7c65c" providerId="ADAL" clId="{65B48E46-663E-4C83-BDF0-2A6C169428DB}" dt="2020-10-06T08:33:13.233" v="333" actId="165"/>
          <ac:grpSpMkLst>
            <pc:docMk/>
            <pc:sldMk cId="3870527187" sldId="273"/>
            <ac:grpSpMk id="3" creationId="{01D45E23-70E1-48DA-8C79-CBC82DAA32F5}"/>
          </ac:grpSpMkLst>
        </pc:grpChg>
        <pc:grpChg chg="add mod">
          <ac:chgData name="濱口和希" userId="83b199cf-88a8-466c-bc9e-0a262ae7c65c" providerId="ADAL" clId="{65B48E46-663E-4C83-BDF0-2A6C169428DB}" dt="2020-10-06T08:33:52.162" v="341" actId="164"/>
          <ac:grpSpMkLst>
            <pc:docMk/>
            <pc:sldMk cId="3870527187" sldId="273"/>
            <ac:grpSpMk id="6" creationId="{0E93546A-89AE-45C3-BA1D-FE18E1C09772}"/>
          </ac:grpSpMkLst>
        </pc:grpChg>
        <pc:grpChg chg="add mod topLvl">
          <ac:chgData name="濱口和希" userId="83b199cf-88a8-466c-bc9e-0a262ae7c65c" providerId="ADAL" clId="{65B48E46-663E-4C83-BDF0-2A6C169428DB}" dt="2020-10-06T08:33:52.162" v="341" actId="164"/>
          <ac:grpSpMkLst>
            <pc:docMk/>
            <pc:sldMk cId="3870527187" sldId="273"/>
            <ac:grpSpMk id="10" creationId="{8286CDF5-2B88-4706-8014-82B78652F922}"/>
          </ac:grpSpMkLst>
        </pc:grpChg>
        <pc:graphicFrameChg chg="add mod modGraphic">
          <ac:chgData name="濱口和希" userId="83b199cf-88a8-466c-bc9e-0a262ae7c65c" providerId="ADAL" clId="{65B48E46-663E-4C83-BDF0-2A6C169428DB}" dt="2020-10-06T10:35:51.403" v="3079" actId="1076"/>
          <ac:graphicFrameMkLst>
            <pc:docMk/>
            <pc:sldMk cId="3870527187" sldId="273"/>
            <ac:graphicFrameMk id="8" creationId="{0B4BCE2F-4D3E-4A01-8EF2-ECD0DD8DF4BA}"/>
          </ac:graphicFrameMkLst>
        </pc:graphicFrameChg>
        <pc:graphicFrameChg chg="add mod modGraphic">
          <ac:chgData name="濱口和希" userId="83b199cf-88a8-466c-bc9e-0a262ae7c65c" providerId="ADAL" clId="{65B48E46-663E-4C83-BDF0-2A6C169428DB}" dt="2020-10-09T13:07:59.988" v="18959"/>
          <ac:graphicFrameMkLst>
            <pc:docMk/>
            <pc:sldMk cId="3870527187" sldId="273"/>
            <ac:graphicFrameMk id="11" creationId="{070C50DC-A0B6-4484-8216-85C16CF04ED4}"/>
          </ac:graphicFrameMkLst>
        </pc:graphicFrameChg>
        <pc:graphicFrameChg chg="add mod modGraphic">
          <ac:chgData name="濱口和希" userId="83b199cf-88a8-466c-bc9e-0a262ae7c65c" providerId="ADAL" clId="{65B48E46-663E-4C83-BDF0-2A6C169428DB}" dt="2020-10-09T12:56:50.344" v="17844" actId="1076"/>
          <ac:graphicFrameMkLst>
            <pc:docMk/>
            <pc:sldMk cId="3870527187" sldId="273"/>
            <ac:graphicFrameMk id="20" creationId="{58787E34-54CC-409D-B0DB-C44655EC24D2}"/>
          </ac:graphicFrameMkLst>
        </pc:graphicFrameChg>
        <pc:picChg chg="add mod">
          <ac:chgData name="濱口和希" userId="83b199cf-88a8-466c-bc9e-0a262ae7c65c" providerId="ADAL" clId="{65B48E46-663E-4C83-BDF0-2A6C169428DB}" dt="2020-10-06T08:41:59.369" v="416" actId="1076"/>
          <ac:picMkLst>
            <pc:docMk/>
            <pc:sldMk cId="3870527187" sldId="273"/>
            <ac:picMk id="12" creationId="{57270AA3-582C-4F90-86C1-7F1E52FD1922}"/>
          </ac:picMkLst>
        </pc:picChg>
        <pc:picChg chg="add del mod">
          <ac:chgData name="濱口和希" userId="83b199cf-88a8-466c-bc9e-0a262ae7c65c" providerId="ADAL" clId="{65B48E46-663E-4C83-BDF0-2A6C169428DB}" dt="2020-10-06T08:52:50.210" v="429" actId="478"/>
          <ac:picMkLst>
            <pc:docMk/>
            <pc:sldMk cId="3870527187" sldId="273"/>
            <ac:picMk id="15" creationId="{0E108983-A189-4210-A811-D6A535906F46}"/>
          </ac:picMkLst>
        </pc:picChg>
        <pc:picChg chg="add del mod">
          <ac:chgData name="濱口和希" userId="83b199cf-88a8-466c-bc9e-0a262ae7c65c" providerId="ADAL" clId="{65B48E46-663E-4C83-BDF0-2A6C169428DB}" dt="2020-10-06T08:52:46.475" v="428" actId="478"/>
          <ac:picMkLst>
            <pc:docMk/>
            <pc:sldMk cId="3870527187" sldId="273"/>
            <ac:picMk id="16" creationId="{10681F22-687F-4FCB-979A-6023F1314A08}"/>
          </ac:picMkLst>
        </pc:picChg>
        <pc:picChg chg="add mod">
          <ac:chgData name="濱口和希" userId="83b199cf-88a8-466c-bc9e-0a262ae7c65c" providerId="ADAL" clId="{65B48E46-663E-4C83-BDF0-2A6C169428DB}" dt="2020-10-06T08:53:07.792" v="433" actId="14100"/>
          <ac:picMkLst>
            <pc:docMk/>
            <pc:sldMk cId="3870527187" sldId="273"/>
            <ac:picMk id="18" creationId="{91F11839-BA02-4EFB-BC96-0BA364D5161C}"/>
          </ac:picMkLst>
        </pc:picChg>
      </pc:sldChg>
      <pc:sldChg chg="addSp delSp modSp new mod modShow">
        <pc:chgData name="濱口和希" userId="83b199cf-88a8-466c-bc9e-0a262ae7c65c" providerId="ADAL" clId="{65B48E46-663E-4C83-BDF0-2A6C169428DB}" dt="2020-10-09T12:38:57.929" v="17495" actId="14734"/>
        <pc:sldMkLst>
          <pc:docMk/>
          <pc:sldMk cId="263420701" sldId="274"/>
        </pc:sldMkLst>
        <pc:spChg chg="add mod">
          <ac:chgData name="濱口和希" userId="83b199cf-88a8-466c-bc9e-0a262ae7c65c" providerId="ADAL" clId="{65B48E46-663E-4C83-BDF0-2A6C169428DB}" dt="2020-10-06T11:15:55.910" v="3926" actId="164"/>
          <ac:spMkLst>
            <pc:docMk/>
            <pc:sldMk cId="263420701" sldId="274"/>
            <ac:spMk id="9" creationId="{6A556F23-D3CD-4A41-A9CA-FEC57CF5FE9F}"/>
          </ac:spMkLst>
        </pc:spChg>
        <pc:spChg chg="add mod">
          <ac:chgData name="濱口和希" userId="83b199cf-88a8-466c-bc9e-0a262ae7c65c" providerId="ADAL" clId="{65B48E46-663E-4C83-BDF0-2A6C169428DB}" dt="2020-10-06T11:15:55.910" v="3926" actId="164"/>
          <ac:spMkLst>
            <pc:docMk/>
            <pc:sldMk cId="263420701" sldId="274"/>
            <ac:spMk id="10" creationId="{D85533EA-7CE8-48FD-B6ED-A72D253FBFCD}"/>
          </ac:spMkLst>
        </pc:spChg>
        <pc:spChg chg="add mod">
          <ac:chgData name="濱口和希" userId="83b199cf-88a8-466c-bc9e-0a262ae7c65c" providerId="ADAL" clId="{65B48E46-663E-4C83-BDF0-2A6C169428DB}" dt="2020-10-06T11:15:55.910" v="3926" actId="164"/>
          <ac:spMkLst>
            <pc:docMk/>
            <pc:sldMk cId="263420701" sldId="274"/>
            <ac:spMk id="11" creationId="{2E91E10B-0446-439E-91B9-5E5434B92966}"/>
          </ac:spMkLst>
        </pc:spChg>
        <pc:spChg chg="add mod">
          <ac:chgData name="濱口和希" userId="83b199cf-88a8-466c-bc9e-0a262ae7c65c" providerId="ADAL" clId="{65B48E46-663E-4C83-BDF0-2A6C169428DB}" dt="2020-10-06T11:15:55.910" v="3926" actId="164"/>
          <ac:spMkLst>
            <pc:docMk/>
            <pc:sldMk cId="263420701" sldId="274"/>
            <ac:spMk id="15" creationId="{A6E77311-FA76-4125-B87C-456FE3D9CB40}"/>
          </ac:spMkLst>
        </pc:spChg>
        <pc:spChg chg="add del mod">
          <ac:chgData name="濱口和希" userId="83b199cf-88a8-466c-bc9e-0a262ae7c65c" providerId="ADAL" clId="{65B48E46-663E-4C83-BDF0-2A6C169428DB}" dt="2020-10-06T11:08:46.234" v="3824"/>
          <ac:spMkLst>
            <pc:docMk/>
            <pc:sldMk cId="263420701" sldId="274"/>
            <ac:spMk id="17" creationId="{462EAF6C-1F72-4321-B088-10D55029A97A}"/>
          </ac:spMkLst>
        </pc:spChg>
        <pc:spChg chg="add mod">
          <ac:chgData name="濱口和希" userId="83b199cf-88a8-466c-bc9e-0a262ae7c65c" providerId="ADAL" clId="{65B48E46-663E-4C83-BDF0-2A6C169428DB}" dt="2020-10-06T11:15:55.910" v="3926" actId="164"/>
          <ac:spMkLst>
            <pc:docMk/>
            <pc:sldMk cId="263420701" sldId="274"/>
            <ac:spMk id="19" creationId="{902F0095-3ADF-43A2-A233-953C929F95AB}"/>
          </ac:spMkLst>
        </pc:spChg>
        <pc:spChg chg="add mod">
          <ac:chgData name="濱口和希" userId="83b199cf-88a8-466c-bc9e-0a262ae7c65c" providerId="ADAL" clId="{65B48E46-663E-4C83-BDF0-2A6C169428DB}" dt="2020-10-06T11:15:55.910" v="3926" actId="164"/>
          <ac:spMkLst>
            <pc:docMk/>
            <pc:sldMk cId="263420701" sldId="274"/>
            <ac:spMk id="21" creationId="{698D2354-743F-4088-BD9F-47423072DAD9}"/>
          </ac:spMkLst>
        </pc:spChg>
        <pc:spChg chg="add mod">
          <ac:chgData name="濱口和希" userId="83b199cf-88a8-466c-bc9e-0a262ae7c65c" providerId="ADAL" clId="{65B48E46-663E-4C83-BDF0-2A6C169428DB}" dt="2020-10-06T11:15:55.910" v="3926" actId="164"/>
          <ac:spMkLst>
            <pc:docMk/>
            <pc:sldMk cId="263420701" sldId="274"/>
            <ac:spMk id="23" creationId="{E23E0B60-3F55-44FE-BB89-5D3892347A4A}"/>
          </ac:spMkLst>
        </pc:spChg>
        <pc:spChg chg="add mod">
          <ac:chgData name="濱口和希" userId="83b199cf-88a8-466c-bc9e-0a262ae7c65c" providerId="ADAL" clId="{65B48E46-663E-4C83-BDF0-2A6C169428DB}" dt="2020-10-06T11:15:55.910" v="3926" actId="164"/>
          <ac:spMkLst>
            <pc:docMk/>
            <pc:sldMk cId="263420701" sldId="274"/>
            <ac:spMk id="25" creationId="{6AD124D0-2AC4-412B-A320-3D9B58646270}"/>
          </ac:spMkLst>
        </pc:spChg>
        <pc:spChg chg="add del mod">
          <ac:chgData name="濱口和希" userId="83b199cf-88a8-466c-bc9e-0a262ae7c65c" providerId="ADAL" clId="{65B48E46-663E-4C83-BDF0-2A6C169428DB}" dt="2020-10-06T11:10:12.707" v="3844" actId="22"/>
          <ac:spMkLst>
            <pc:docMk/>
            <pc:sldMk cId="263420701" sldId="274"/>
            <ac:spMk id="27" creationId="{972ACD52-ACF0-44D0-883E-D63C0FBC0FE3}"/>
          </ac:spMkLst>
        </pc:spChg>
        <pc:spChg chg="add mod">
          <ac:chgData name="濱口和希" userId="83b199cf-88a8-466c-bc9e-0a262ae7c65c" providerId="ADAL" clId="{65B48E46-663E-4C83-BDF0-2A6C169428DB}" dt="2020-10-06T11:15:55.910" v="3926" actId="164"/>
          <ac:spMkLst>
            <pc:docMk/>
            <pc:sldMk cId="263420701" sldId="274"/>
            <ac:spMk id="29" creationId="{F7EC03C9-27AE-40AE-BB21-7128F935B22C}"/>
          </ac:spMkLst>
        </pc:spChg>
        <pc:spChg chg="add mod">
          <ac:chgData name="濱口和希" userId="83b199cf-88a8-466c-bc9e-0a262ae7c65c" providerId="ADAL" clId="{65B48E46-663E-4C83-BDF0-2A6C169428DB}" dt="2020-10-06T11:15:55.910" v="3926" actId="164"/>
          <ac:spMkLst>
            <pc:docMk/>
            <pc:sldMk cId="263420701" sldId="274"/>
            <ac:spMk id="31" creationId="{C115F045-CA3E-4F02-BC1F-EBBF662D6F3E}"/>
          </ac:spMkLst>
        </pc:spChg>
        <pc:spChg chg="add mod">
          <ac:chgData name="濱口和希" userId="83b199cf-88a8-466c-bc9e-0a262ae7c65c" providerId="ADAL" clId="{65B48E46-663E-4C83-BDF0-2A6C169428DB}" dt="2020-10-06T11:15:55.910" v="3926" actId="164"/>
          <ac:spMkLst>
            <pc:docMk/>
            <pc:sldMk cId="263420701" sldId="274"/>
            <ac:spMk id="33" creationId="{DF1AFFA2-81AC-4B1E-8D76-057826192C09}"/>
          </ac:spMkLst>
        </pc:spChg>
        <pc:spChg chg="add mod">
          <ac:chgData name="濱口和希" userId="83b199cf-88a8-466c-bc9e-0a262ae7c65c" providerId="ADAL" clId="{65B48E46-663E-4C83-BDF0-2A6C169428DB}" dt="2020-10-06T11:15:55.910" v="3926" actId="164"/>
          <ac:spMkLst>
            <pc:docMk/>
            <pc:sldMk cId="263420701" sldId="274"/>
            <ac:spMk id="35" creationId="{426FA359-42E9-4FCF-825B-1F30D6156B96}"/>
          </ac:spMkLst>
        </pc:spChg>
        <pc:spChg chg="add mod">
          <ac:chgData name="濱口和希" userId="83b199cf-88a8-466c-bc9e-0a262ae7c65c" providerId="ADAL" clId="{65B48E46-663E-4C83-BDF0-2A6C169428DB}" dt="2020-10-06T11:15:55.910" v="3926" actId="164"/>
          <ac:spMkLst>
            <pc:docMk/>
            <pc:sldMk cId="263420701" sldId="274"/>
            <ac:spMk id="37" creationId="{D1CBEBA5-B7C5-4FED-888C-569FC75C42E5}"/>
          </ac:spMkLst>
        </pc:spChg>
        <pc:spChg chg="add mod">
          <ac:chgData name="濱口和希" userId="83b199cf-88a8-466c-bc9e-0a262ae7c65c" providerId="ADAL" clId="{65B48E46-663E-4C83-BDF0-2A6C169428DB}" dt="2020-10-06T11:15:55.910" v="3926" actId="164"/>
          <ac:spMkLst>
            <pc:docMk/>
            <pc:sldMk cId="263420701" sldId="274"/>
            <ac:spMk id="39" creationId="{20292570-D564-4E07-ACC3-7BFC5A1D5570}"/>
          </ac:spMkLst>
        </pc:spChg>
        <pc:spChg chg="add mod">
          <ac:chgData name="濱口和希" userId="83b199cf-88a8-466c-bc9e-0a262ae7c65c" providerId="ADAL" clId="{65B48E46-663E-4C83-BDF0-2A6C169428DB}" dt="2020-10-06T11:15:55.910" v="3926" actId="164"/>
          <ac:spMkLst>
            <pc:docMk/>
            <pc:sldMk cId="263420701" sldId="274"/>
            <ac:spMk id="40" creationId="{0F458F97-C189-46D6-A58D-E9B9A7E75573}"/>
          </ac:spMkLst>
        </pc:spChg>
        <pc:spChg chg="add mod">
          <ac:chgData name="濱口和希" userId="83b199cf-88a8-466c-bc9e-0a262ae7c65c" providerId="ADAL" clId="{65B48E46-663E-4C83-BDF0-2A6C169428DB}" dt="2020-10-06T11:15:55.910" v="3926" actId="164"/>
          <ac:spMkLst>
            <pc:docMk/>
            <pc:sldMk cId="263420701" sldId="274"/>
            <ac:spMk id="42" creationId="{A5D5F398-5102-4050-B872-426BB863AD00}"/>
          </ac:spMkLst>
        </pc:spChg>
        <pc:spChg chg="add mod">
          <ac:chgData name="濱口和希" userId="83b199cf-88a8-466c-bc9e-0a262ae7c65c" providerId="ADAL" clId="{65B48E46-663E-4C83-BDF0-2A6C169428DB}" dt="2020-10-06T11:15:55.910" v="3926" actId="164"/>
          <ac:spMkLst>
            <pc:docMk/>
            <pc:sldMk cId="263420701" sldId="274"/>
            <ac:spMk id="48" creationId="{E460A992-0FF2-406B-92E1-87561A29EA1C}"/>
          </ac:spMkLst>
        </pc:spChg>
        <pc:spChg chg="add mod">
          <ac:chgData name="濱口和希" userId="83b199cf-88a8-466c-bc9e-0a262ae7c65c" providerId="ADAL" clId="{65B48E46-663E-4C83-BDF0-2A6C169428DB}" dt="2020-10-06T11:15:55.910" v="3926" actId="164"/>
          <ac:spMkLst>
            <pc:docMk/>
            <pc:sldMk cId="263420701" sldId="274"/>
            <ac:spMk id="50" creationId="{6A22C0A2-FDC5-49A4-A195-B2A4AB6599A5}"/>
          </ac:spMkLst>
        </pc:spChg>
        <pc:spChg chg="add mod">
          <ac:chgData name="濱口和希" userId="83b199cf-88a8-466c-bc9e-0a262ae7c65c" providerId="ADAL" clId="{65B48E46-663E-4C83-BDF0-2A6C169428DB}" dt="2020-10-06T11:15:55.910" v="3926" actId="164"/>
          <ac:spMkLst>
            <pc:docMk/>
            <pc:sldMk cId="263420701" sldId="274"/>
            <ac:spMk id="52" creationId="{1247DD4E-DC3D-410E-9F8B-EA3B306A8DED}"/>
          </ac:spMkLst>
        </pc:spChg>
        <pc:spChg chg="add mod">
          <ac:chgData name="濱口和希" userId="83b199cf-88a8-466c-bc9e-0a262ae7c65c" providerId="ADAL" clId="{65B48E46-663E-4C83-BDF0-2A6C169428DB}" dt="2020-10-06T11:15:55.910" v="3926" actId="164"/>
          <ac:spMkLst>
            <pc:docMk/>
            <pc:sldMk cId="263420701" sldId="274"/>
            <ac:spMk id="54" creationId="{1B105C4D-9548-48DB-A091-4CAE2B684378}"/>
          </ac:spMkLst>
        </pc:spChg>
        <pc:spChg chg="add mod">
          <ac:chgData name="濱口和希" userId="83b199cf-88a8-466c-bc9e-0a262ae7c65c" providerId="ADAL" clId="{65B48E46-663E-4C83-BDF0-2A6C169428DB}" dt="2020-10-06T11:15:55.910" v="3926" actId="164"/>
          <ac:spMkLst>
            <pc:docMk/>
            <pc:sldMk cId="263420701" sldId="274"/>
            <ac:spMk id="56" creationId="{96A5A011-AFC1-42FD-A2EC-2A016E2ADE6A}"/>
          </ac:spMkLst>
        </pc:spChg>
        <pc:spChg chg="add mod">
          <ac:chgData name="濱口和希" userId="83b199cf-88a8-466c-bc9e-0a262ae7c65c" providerId="ADAL" clId="{65B48E46-663E-4C83-BDF0-2A6C169428DB}" dt="2020-10-06T11:15:55.910" v="3926" actId="164"/>
          <ac:spMkLst>
            <pc:docMk/>
            <pc:sldMk cId="263420701" sldId="274"/>
            <ac:spMk id="58" creationId="{C0CA744C-96AE-4AE9-BC89-ECAFE314C5F7}"/>
          </ac:spMkLst>
        </pc:spChg>
        <pc:spChg chg="add mod">
          <ac:chgData name="濱口和希" userId="83b199cf-88a8-466c-bc9e-0a262ae7c65c" providerId="ADAL" clId="{65B48E46-663E-4C83-BDF0-2A6C169428DB}" dt="2020-10-06T11:15:55.910" v="3926" actId="164"/>
          <ac:spMkLst>
            <pc:docMk/>
            <pc:sldMk cId="263420701" sldId="274"/>
            <ac:spMk id="60" creationId="{AFBC48DF-2F80-41E8-8AEE-E13665A087EB}"/>
          </ac:spMkLst>
        </pc:spChg>
        <pc:grpChg chg="add mod">
          <ac:chgData name="濱口和希" userId="83b199cf-88a8-466c-bc9e-0a262ae7c65c" providerId="ADAL" clId="{65B48E46-663E-4C83-BDF0-2A6C169428DB}" dt="2020-10-06T11:15:55.910" v="3926" actId="164"/>
          <ac:grpSpMkLst>
            <pc:docMk/>
            <pc:sldMk cId="263420701" sldId="274"/>
            <ac:grpSpMk id="63" creationId="{FB3042A7-0E63-4BB6-A166-7FA36839406D}"/>
          </ac:grpSpMkLst>
        </pc:grpChg>
        <pc:graphicFrameChg chg="add mod modGraphic">
          <ac:chgData name="濱口和希" userId="83b199cf-88a8-466c-bc9e-0a262ae7c65c" providerId="ADAL" clId="{65B48E46-663E-4C83-BDF0-2A6C169428DB}" dt="2020-10-09T12:38:57.929" v="17495" actId="14734"/>
          <ac:graphicFrameMkLst>
            <pc:docMk/>
            <pc:sldMk cId="263420701" sldId="274"/>
            <ac:graphicFrameMk id="2" creationId="{FC42B97B-0609-4540-B178-D4DC03FFCA44}"/>
          </ac:graphicFrameMkLst>
        </pc:graphicFrameChg>
        <pc:graphicFrameChg chg="add mod">
          <ac:chgData name="濱口和希" userId="83b199cf-88a8-466c-bc9e-0a262ae7c65c" providerId="ADAL" clId="{65B48E46-663E-4C83-BDF0-2A6C169428DB}" dt="2020-10-06T11:13:51.138" v="3898" actId="1076"/>
          <ac:graphicFrameMkLst>
            <pc:docMk/>
            <pc:sldMk cId="263420701" sldId="274"/>
            <ac:graphicFrameMk id="44" creationId="{E95BE07D-604B-46FD-951E-0545B877BBC0}"/>
          </ac:graphicFrameMkLst>
        </pc:graphicFrameChg>
        <pc:graphicFrameChg chg="add mod">
          <ac:chgData name="濱口和希" userId="83b199cf-88a8-466c-bc9e-0a262ae7c65c" providerId="ADAL" clId="{65B48E46-663E-4C83-BDF0-2A6C169428DB}" dt="2020-10-06T11:13:51.138" v="3898" actId="1076"/>
          <ac:graphicFrameMkLst>
            <pc:docMk/>
            <pc:sldMk cId="263420701" sldId="274"/>
            <ac:graphicFrameMk id="46" creationId="{B59136F5-FCE7-4C81-B2FD-527F87EBA2C5}"/>
          </ac:graphicFrameMkLst>
        </pc:graphicFrameChg>
        <pc:graphicFrameChg chg="add mod modGraphic">
          <ac:chgData name="濱口和希" userId="83b199cf-88a8-466c-bc9e-0a262ae7c65c" providerId="ADAL" clId="{65B48E46-663E-4C83-BDF0-2A6C169428DB}" dt="2020-10-07T09:53:29.080" v="8501"/>
          <ac:graphicFrameMkLst>
            <pc:docMk/>
            <pc:sldMk cId="263420701" sldId="274"/>
            <ac:graphicFrameMk id="65" creationId="{F88B0F7D-269E-41B5-8F3E-D57B22305217}"/>
          </ac:graphicFrameMkLst>
        </pc:graphicFrameChg>
        <pc:graphicFrameChg chg="add mod modGraphic">
          <ac:chgData name="濱口和希" userId="83b199cf-88a8-466c-bc9e-0a262ae7c65c" providerId="ADAL" clId="{65B48E46-663E-4C83-BDF0-2A6C169428DB}" dt="2020-10-07T10:06:32.974" v="8754" actId="14734"/>
          <ac:graphicFrameMkLst>
            <pc:docMk/>
            <pc:sldMk cId="263420701" sldId="274"/>
            <ac:graphicFrameMk id="67" creationId="{046D9206-08D8-4957-9A9B-D6B1D7229F51}"/>
          </ac:graphicFrameMkLst>
        </pc:graphicFrameChg>
        <pc:graphicFrameChg chg="add mod modGraphic">
          <ac:chgData name="濱口和希" userId="83b199cf-88a8-466c-bc9e-0a262ae7c65c" providerId="ADAL" clId="{65B48E46-663E-4C83-BDF0-2A6C169428DB}" dt="2020-10-07T12:09:06.515" v="9495" actId="120"/>
          <ac:graphicFrameMkLst>
            <pc:docMk/>
            <pc:sldMk cId="263420701" sldId="274"/>
            <ac:graphicFrameMk id="69" creationId="{48C85E23-7A3C-4E27-A4BC-E427DA8272FC}"/>
          </ac:graphicFrameMkLst>
        </pc:graphicFrameChg>
        <pc:picChg chg="add del mod">
          <ac:chgData name="濱口和希" userId="83b199cf-88a8-466c-bc9e-0a262ae7c65c" providerId="ADAL" clId="{65B48E46-663E-4C83-BDF0-2A6C169428DB}" dt="2020-10-06T10:59:18.946" v="3725" actId="478"/>
          <ac:picMkLst>
            <pc:docMk/>
            <pc:sldMk cId="263420701" sldId="274"/>
            <ac:picMk id="3" creationId="{8336BD23-0132-4C7F-B1C3-2D367F7EE919}"/>
          </ac:picMkLst>
        </pc:picChg>
        <pc:picChg chg="add del mod">
          <ac:chgData name="濱口和希" userId="83b199cf-88a8-466c-bc9e-0a262ae7c65c" providerId="ADAL" clId="{65B48E46-663E-4C83-BDF0-2A6C169428DB}" dt="2020-10-06T10:59:49.356" v="3727" actId="478"/>
          <ac:picMkLst>
            <pc:docMk/>
            <pc:sldMk cId="263420701" sldId="274"/>
            <ac:picMk id="5" creationId="{3919EC11-B66F-4C34-B9A4-CD8B431F3681}"/>
          </ac:picMkLst>
        </pc:picChg>
        <pc:picChg chg="add mod">
          <ac:chgData name="濱口和希" userId="83b199cf-88a8-466c-bc9e-0a262ae7c65c" providerId="ADAL" clId="{65B48E46-663E-4C83-BDF0-2A6C169428DB}" dt="2020-10-06T11:15:55.910" v="3926" actId="164"/>
          <ac:picMkLst>
            <pc:docMk/>
            <pc:sldMk cId="263420701" sldId="274"/>
            <ac:picMk id="7" creationId="{8E5178FC-5EB2-48B0-BA6F-1E374B3C9474}"/>
          </ac:picMkLst>
        </pc:picChg>
        <pc:picChg chg="add mod">
          <ac:chgData name="濱口和希" userId="83b199cf-88a8-466c-bc9e-0a262ae7c65c" providerId="ADAL" clId="{65B48E46-663E-4C83-BDF0-2A6C169428DB}" dt="2020-10-06T11:15:50.737" v="3925" actId="1076"/>
          <ac:picMkLst>
            <pc:docMk/>
            <pc:sldMk cId="263420701" sldId="274"/>
            <ac:picMk id="62" creationId="{8EFB2F56-3996-418D-8485-64D2DEB29C45}"/>
          </ac:picMkLst>
        </pc:picChg>
        <pc:cxnChg chg="add del">
          <ac:chgData name="濱口和希" userId="83b199cf-88a8-466c-bc9e-0a262ae7c65c" providerId="ADAL" clId="{65B48E46-663E-4C83-BDF0-2A6C169428DB}" dt="2020-10-06T11:07:09.900" v="3801" actId="478"/>
          <ac:cxnSpMkLst>
            <pc:docMk/>
            <pc:sldMk cId="263420701" sldId="274"/>
            <ac:cxnSpMk id="13" creationId="{B931F43C-141A-42A5-8C12-CB9E558AC79B}"/>
          </ac:cxnSpMkLst>
        </pc:cxnChg>
        <pc:cxnChg chg="add del mod">
          <ac:chgData name="濱口和希" userId="83b199cf-88a8-466c-bc9e-0a262ae7c65c" providerId="ADAL" clId="{65B48E46-663E-4C83-BDF0-2A6C169428DB}" dt="2020-10-06T11:07:07.987" v="3800" actId="478"/>
          <ac:cxnSpMkLst>
            <pc:docMk/>
            <pc:sldMk cId="263420701" sldId="274"/>
            <ac:cxnSpMk id="14" creationId="{2EF5C194-C3EC-42AC-9450-4E7D75B10115}"/>
          </ac:cxnSpMkLst>
        </pc:cxnChg>
      </pc:sldChg>
      <pc:sldChg chg="addSp delSp modSp new mod modShow">
        <pc:chgData name="濱口和希" userId="83b199cf-88a8-466c-bc9e-0a262ae7c65c" providerId="ADAL" clId="{65B48E46-663E-4C83-BDF0-2A6C169428DB}" dt="2020-10-09T05:04:03.811" v="11473" actId="729"/>
        <pc:sldMkLst>
          <pc:docMk/>
          <pc:sldMk cId="2535420005" sldId="275"/>
        </pc:sldMkLst>
        <pc:spChg chg="add mod">
          <ac:chgData name="濱口和希" userId="83b199cf-88a8-466c-bc9e-0a262ae7c65c" providerId="ADAL" clId="{65B48E46-663E-4C83-BDF0-2A6C169428DB}" dt="2020-10-07T09:21:54.688" v="8017" actId="1076"/>
          <ac:spMkLst>
            <pc:docMk/>
            <pc:sldMk cId="2535420005" sldId="275"/>
            <ac:spMk id="4" creationId="{ADC1B084-CFD9-4681-B223-20BB10C3EEBA}"/>
          </ac:spMkLst>
        </pc:spChg>
        <pc:spChg chg="add mod">
          <ac:chgData name="濱口和希" userId="83b199cf-88a8-466c-bc9e-0a262ae7c65c" providerId="ADAL" clId="{65B48E46-663E-4C83-BDF0-2A6C169428DB}" dt="2020-10-07T09:22:10.866" v="8020" actId="1076"/>
          <ac:spMkLst>
            <pc:docMk/>
            <pc:sldMk cId="2535420005" sldId="275"/>
            <ac:spMk id="6" creationId="{758349AD-108E-4C32-BD02-2E9DD6247C3B}"/>
          </ac:spMkLst>
        </pc:spChg>
        <pc:spChg chg="add mod">
          <ac:chgData name="濱口和希" userId="83b199cf-88a8-466c-bc9e-0a262ae7c65c" providerId="ADAL" clId="{65B48E46-663E-4C83-BDF0-2A6C169428DB}" dt="2020-10-07T09:21:50.734" v="8016" actId="255"/>
          <ac:spMkLst>
            <pc:docMk/>
            <pc:sldMk cId="2535420005" sldId="275"/>
            <ac:spMk id="9" creationId="{57AC06C6-64EA-49B6-937E-AC59E9A39251}"/>
          </ac:spMkLst>
        </pc:spChg>
        <pc:spChg chg="add mod">
          <ac:chgData name="濱口和希" userId="83b199cf-88a8-466c-bc9e-0a262ae7c65c" providerId="ADAL" clId="{65B48E46-663E-4C83-BDF0-2A6C169428DB}" dt="2020-10-07T09:22:05.865" v="8019" actId="255"/>
          <ac:spMkLst>
            <pc:docMk/>
            <pc:sldMk cId="2535420005" sldId="275"/>
            <ac:spMk id="11" creationId="{7A40E7B7-1731-4D42-BE78-7D19151AE25E}"/>
          </ac:spMkLst>
        </pc:spChg>
        <pc:spChg chg="add mod topLvl">
          <ac:chgData name="濱口和希" userId="83b199cf-88a8-466c-bc9e-0a262ae7c65c" providerId="ADAL" clId="{65B48E46-663E-4C83-BDF0-2A6C169428DB}" dt="2020-10-07T09:20:07.042" v="7989" actId="165"/>
          <ac:spMkLst>
            <pc:docMk/>
            <pc:sldMk cId="2535420005" sldId="275"/>
            <ac:spMk id="13" creationId="{9DBEC170-1E64-41A9-B408-63C7FAAFB03B}"/>
          </ac:spMkLst>
        </pc:spChg>
        <pc:spChg chg="add del mod">
          <ac:chgData name="濱口和希" userId="83b199cf-88a8-466c-bc9e-0a262ae7c65c" providerId="ADAL" clId="{65B48E46-663E-4C83-BDF0-2A6C169428DB}" dt="2020-10-07T08:48:44.018" v="7538" actId="478"/>
          <ac:spMkLst>
            <pc:docMk/>
            <pc:sldMk cId="2535420005" sldId="275"/>
            <ac:spMk id="15" creationId="{DC6572E5-A267-4CA4-BFAA-4E135933BABA}"/>
          </ac:spMkLst>
        </pc:spChg>
        <pc:spChg chg="add del mod topLvl">
          <ac:chgData name="濱口和希" userId="83b199cf-88a8-466c-bc9e-0a262ae7c65c" providerId="ADAL" clId="{65B48E46-663E-4C83-BDF0-2A6C169428DB}" dt="2020-10-07T09:20:07.042" v="7989" actId="165"/>
          <ac:spMkLst>
            <pc:docMk/>
            <pc:sldMk cId="2535420005" sldId="275"/>
            <ac:spMk id="17" creationId="{B25AE781-8FA7-4C7E-8CAB-9E375124D498}"/>
          </ac:spMkLst>
        </pc:spChg>
        <pc:spChg chg="add del mod topLvl">
          <ac:chgData name="濱口和希" userId="83b199cf-88a8-466c-bc9e-0a262ae7c65c" providerId="ADAL" clId="{65B48E46-663E-4C83-BDF0-2A6C169428DB}" dt="2020-10-07T09:20:07.042" v="7989" actId="165"/>
          <ac:spMkLst>
            <pc:docMk/>
            <pc:sldMk cId="2535420005" sldId="275"/>
            <ac:spMk id="19" creationId="{3FE0541C-744B-4162-9EA0-182203A80080}"/>
          </ac:spMkLst>
        </pc:spChg>
        <pc:spChg chg="add mod topLvl">
          <ac:chgData name="濱口和希" userId="83b199cf-88a8-466c-bc9e-0a262ae7c65c" providerId="ADAL" clId="{65B48E46-663E-4C83-BDF0-2A6C169428DB}" dt="2020-10-07T09:20:07.042" v="7989" actId="165"/>
          <ac:spMkLst>
            <pc:docMk/>
            <pc:sldMk cId="2535420005" sldId="275"/>
            <ac:spMk id="21" creationId="{7FDBEF8F-7C73-4620-B8E6-E18FD80FC1E1}"/>
          </ac:spMkLst>
        </pc:spChg>
        <pc:spChg chg="add mod topLvl">
          <ac:chgData name="濱口和希" userId="83b199cf-88a8-466c-bc9e-0a262ae7c65c" providerId="ADAL" clId="{65B48E46-663E-4C83-BDF0-2A6C169428DB}" dt="2020-10-07T09:20:07.042" v="7989" actId="165"/>
          <ac:spMkLst>
            <pc:docMk/>
            <pc:sldMk cId="2535420005" sldId="275"/>
            <ac:spMk id="23" creationId="{E79138F2-80D8-47C7-A449-E4D354DC2CBC}"/>
          </ac:spMkLst>
        </pc:spChg>
        <pc:spChg chg="add mod topLvl">
          <ac:chgData name="濱口和希" userId="83b199cf-88a8-466c-bc9e-0a262ae7c65c" providerId="ADAL" clId="{65B48E46-663E-4C83-BDF0-2A6C169428DB}" dt="2020-10-07T09:20:07.042" v="7989" actId="165"/>
          <ac:spMkLst>
            <pc:docMk/>
            <pc:sldMk cId="2535420005" sldId="275"/>
            <ac:spMk id="25" creationId="{08D5C78F-014F-4025-BF39-795C69801E92}"/>
          </ac:spMkLst>
        </pc:spChg>
        <pc:spChg chg="add mod topLvl">
          <ac:chgData name="濱口和希" userId="83b199cf-88a8-466c-bc9e-0a262ae7c65c" providerId="ADAL" clId="{65B48E46-663E-4C83-BDF0-2A6C169428DB}" dt="2020-10-07T09:20:07.042" v="7989" actId="165"/>
          <ac:spMkLst>
            <pc:docMk/>
            <pc:sldMk cId="2535420005" sldId="275"/>
            <ac:spMk id="27" creationId="{216038ED-D587-441F-B9E2-3BA8FD7F9000}"/>
          </ac:spMkLst>
        </pc:spChg>
        <pc:spChg chg="add mod topLvl">
          <ac:chgData name="濱口和希" userId="83b199cf-88a8-466c-bc9e-0a262ae7c65c" providerId="ADAL" clId="{65B48E46-663E-4C83-BDF0-2A6C169428DB}" dt="2020-10-07T09:20:07.042" v="7989" actId="165"/>
          <ac:spMkLst>
            <pc:docMk/>
            <pc:sldMk cId="2535420005" sldId="275"/>
            <ac:spMk id="29" creationId="{60D22B73-B070-42BA-8565-CD8CBB1E8546}"/>
          </ac:spMkLst>
        </pc:spChg>
        <pc:spChg chg="add mod topLvl">
          <ac:chgData name="濱口和希" userId="83b199cf-88a8-466c-bc9e-0a262ae7c65c" providerId="ADAL" clId="{65B48E46-663E-4C83-BDF0-2A6C169428DB}" dt="2020-10-07T09:20:07.042" v="7989" actId="165"/>
          <ac:spMkLst>
            <pc:docMk/>
            <pc:sldMk cId="2535420005" sldId="275"/>
            <ac:spMk id="31" creationId="{CAFA3289-0E3F-4D0C-AB55-B07DFDEB8D3A}"/>
          </ac:spMkLst>
        </pc:spChg>
        <pc:spChg chg="add del mod">
          <ac:chgData name="濱口和希" userId="83b199cf-88a8-466c-bc9e-0a262ae7c65c" providerId="ADAL" clId="{65B48E46-663E-4C83-BDF0-2A6C169428DB}" dt="2020-10-07T09:02:48.453" v="7691" actId="478"/>
          <ac:spMkLst>
            <pc:docMk/>
            <pc:sldMk cId="2535420005" sldId="275"/>
            <ac:spMk id="33" creationId="{B1CED71E-B74A-45F0-BFB8-5B04737368FF}"/>
          </ac:spMkLst>
        </pc:spChg>
        <pc:spChg chg="add mod topLvl">
          <ac:chgData name="濱口和希" userId="83b199cf-88a8-466c-bc9e-0a262ae7c65c" providerId="ADAL" clId="{65B48E46-663E-4C83-BDF0-2A6C169428DB}" dt="2020-10-07T09:20:07.042" v="7989" actId="165"/>
          <ac:spMkLst>
            <pc:docMk/>
            <pc:sldMk cId="2535420005" sldId="275"/>
            <ac:spMk id="35" creationId="{72FE0B8F-A136-438D-9EF6-243974E82F14}"/>
          </ac:spMkLst>
        </pc:spChg>
        <pc:spChg chg="add mod topLvl">
          <ac:chgData name="濱口和希" userId="83b199cf-88a8-466c-bc9e-0a262ae7c65c" providerId="ADAL" clId="{65B48E46-663E-4C83-BDF0-2A6C169428DB}" dt="2020-10-07T09:20:07.042" v="7989" actId="165"/>
          <ac:spMkLst>
            <pc:docMk/>
            <pc:sldMk cId="2535420005" sldId="275"/>
            <ac:spMk id="36" creationId="{A8947859-97F8-4AE3-94DA-A300C9BD09C1}"/>
          </ac:spMkLst>
        </pc:spChg>
        <pc:spChg chg="add mod topLvl">
          <ac:chgData name="濱口和希" userId="83b199cf-88a8-466c-bc9e-0a262ae7c65c" providerId="ADAL" clId="{65B48E46-663E-4C83-BDF0-2A6C169428DB}" dt="2020-10-07T09:20:07.042" v="7989" actId="165"/>
          <ac:spMkLst>
            <pc:docMk/>
            <pc:sldMk cId="2535420005" sldId="275"/>
            <ac:spMk id="38" creationId="{F7803455-828D-4F06-B107-7DC434665F48}"/>
          </ac:spMkLst>
        </pc:spChg>
        <pc:spChg chg="add mod topLvl">
          <ac:chgData name="濱口和希" userId="83b199cf-88a8-466c-bc9e-0a262ae7c65c" providerId="ADAL" clId="{65B48E46-663E-4C83-BDF0-2A6C169428DB}" dt="2020-10-07T09:20:07.042" v="7989" actId="165"/>
          <ac:spMkLst>
            <pc:docMk/>
            <pc:sldMk cId="2535420005" sldId="275"/>
            <ac:spMk id="40" creationId="{941039EA-118C-493B-A9B4-83D12771153C}"/>
          </ac:spMkLst>
        </pc:spChg>
        <pc:spChg chg="add mod topLvl">
          <ac:chgData name="濱口和希" userId="83b199cf-88a8-466c-bc9e-0a262ae7c65c" providerId="ADAL" clId="{65B48E46-663E-4C83-BDF0-2A6C169428DB}" dt="2020-10-07T09:20:07.042" v="7989" actId="165"/>
          <ac:spMkLst>
            <pc:docMk/>
            <pc:sldMk cId="2535420005" sldId="275"/>
            <ac:spMk id="42" creationId="{EB2D21EB-B905-468B-82F9-BD0230C5FC28}"/>
          </ac:spMkLst>
        </pc:spChg>
        <pc:spChg chg="add mod topLvl">
          <ac:chgData name="濱口和希" userId="83b199cf-88a8-466c-bc9e-0a262ae7c65c" providerId="ADAL" clId="{65B48E46-663E-4C83-BDF0-2A6C169428DB}" dt="2020-10-07T09:20:07.042" v="7989" actId="165"/>
          <ac:spMkLst>
            <pc:docMk/>
            <pc:sldMk cId="2535420005" sldId="275"/>
            <ac:spMk id="44" creationId="{711EFC1A-3467-4ED3-AC74-434BF09E6393}"/>
          </ac:spMkLst>
        </pc:spChg>
        <pc:spChg chg="add mod topLvl">
          <ac:chgData name="濱口和希" userId="83b199cf-88a8-466c-bc9e-0a262ae7c65c" providerId="ADAL" clId="{65B48E46-663E-4C83-BDF0-2A6C169428DB}" dt="2020-10-07T09:20:07.042" v="7989" actId="165"/>
          <ac:spMkLst>
            <pc:docMk/>
            <pc:sldMk cId="2535420005" sldId="275"/>
            <ac:spMk id="46" creationId="{A05EEE21-050F-45A6-B817-238E9D6EBDE9}"/>
          </ac:spMkLst>
        </pc:spChg>
        <pc:spChg chg="add mod topLvl">
          <ac:chgData name="濱口和希" userId="83b199cf-88a8-466c-bc9e-0a262ae7c65c" providerId="ADAL" clId="{65B48E46-663E-4C83-BDF0-2A6C169428DB}" dt="2020-10-07T09:20:07.042" v="7989" actId="165"/>
          <ac:spMkLst>
            <pc:docMk/>
            <pc:sldMk cId="2535420005" sldId="275"/>
            <ac:spMk id="48" creationId="{7A3DCAA3-D58B-4A47-859A-1EF1CB2D2732}"/>
          </ac:spMkLst>
        </pc:spChg>
        <pc:spChg chg="add mod topLvl">
          <ac:chgData name="濱口和希" userId="83b199cf-88a8-466c-bc9e-0a262ae7c65c" providerId="ADAL" clId="{65B48E46-663E-4C83-BDF0-2A6C169428DB}" dt="2020-10-07T09:20:07.042" v="7989" actId="165"/>
          <ac:spMkLst>
            <pc:docMk/>
            <pc:sldMk cId="2535420005" sldId="275"/>
            <ac:spMk id="50" creationId="{CC4BB850-18C6-4703-AFC9-1A493F14BCF7}"/>
          </ac:spMkLst>
        </pc:spChg>
        <pc:spChg chg="add mod topLvl">
          <ac:chgData name="濱口和希" userId="83b199cf-88a8-466c-bc9e-0a262ae7c65c" providerId="ADAL" clId="{65B48E46-663E-4C83-BDF0-2A6C169428DB}" dt="2020-10-07T09:20:07.042" v="7989" actId="165"/>
          <ac:spMkLst>
            <pc:docMk/>
            <pc:sldMk cId="2535420005" sldId="275"/>
            <ac:spMk id="52" creationId="{A5996D1A-89BC-4C29-9239-E0C0FA316BB6}"/>
          </ac:spMkLst>
        </pc:spChg>
        <pc:spChg chg="add mod topLvl">
          <ac:chgData name="濱口和希" userId="83b199cf-88a8-466c-bc9e-0a262ae7c65c" providerId="ADAL" clId="{65B48E46-663E-4C83-BDF0-2A6C169428DB}" dt="2020-10-07T09:20:07.042" v="7989" actId="165"/>
          <ac:spMkLst>
            <pc:docMk/>
            <pc:sldMk cId="2535420005" sldId="275"/>
            <ac:spMk id="54" creationId="{8787EE57-D931-4F0C-AE84-F76C0FDC9344}"/>
          </ac:spMkLst>
        </pc:spChg>
        <pc:spChg chg="add mod topLvl">
          <ac:chgData name="濱口和希" userId="83b199cf-88a8-466c-bc9e-0a262ae7c65c" providerId="ADAL" clId="{65B48E46-663E-4C83-BDF0-2A6C169428DB}" dt="2020-10-07T09:20:07.042" v="7989" actId="165"/>
          <ac:spMkLst>
            <pc:docMk/>
            <pc:sldMk cId="2535420005" sldId="275"/>
            <ac:spMk id="56" creationId="{9023A289-7A63-4019-9990-8455A27A7A99}"/>
          </ac:spMkLst>
        </pc:spChg>
        <pc:spChg chg="add mod topLvl">
          <ac:chgData name="濱口和希" userId="83b199cf-88a8-466c-bc9e-0a262ae7c65c" providerId="ADAL" clId="{65B48E46-663E-4C83-BDF0-2A6C169428DB}" dt="2020-10-07T09:20:07.042" v="7989" actId="165"/>
          <ac:spMkLst>
            <pc:docMk/>
            <pc:sldMk cId="2535420005" sldId="275"/>
            <ac:spMk id="58" creationId="{D2938DE2-4B46-49B4-82D7-16A5AE1EA62D}"/>
          </ac:spMkLst>
        </pc:spChg>
        <pc:spChg chg="add mod topLvl">
          <ac:chgData name="濱口和希" userId="83b199cf-88a8-466c-bc9e-0a262ae7c65c" providerId="ADAL" clId="{65B48E46-663E-4C83-BDF0-2A6C169428DB}" dt="2020-10-07T09:20:07.042" v="7989" actId="165"/>
          <ac:spMkLst>
            <pc:docMk/>
            <pc:sldMk cId="2535420005" sldId="275"/>
            <ac:spMk id="60" creationId="{E086496C-BFA0-4D24-ABE7-C30266C4A88D}"/>
          </ac:spMkLst>
        </pc:spChg>
        <pc:spChg chg="add mod topLvl">
          <ac:chgData name="濱口和希" userId="83b199cf-88a8-466c-bc9e-0a262ae7c65c" providerId="ADAL" clId="{65B48E46-663E-4C83-BDF0-2A6C169428DB}" dt="2020-10-07T09:20:07.042" v="7989" actId="165"/>
          <ac:spMkLst>
            <pc:docMk/>
            <pc:sldMk cId="2535420005" sldId="275"/>
            <ac:spMk id="62" creationId="{BC72FB56-9EBB-4AA8-A1AB-5C831DC42324}"/>
          </ac:spMkLst>
        </pc:spChg>
        <pc:spChg chg="add mod topLvl">
          <ac:chgData name="濱口和希" userId="83b199cf-88a8-466c-bc9e-0a262ae7c65c" providerId="ADAL" clId="{65B48E46-663E-4C83-BDF0-2A6C169428DB}" dt="2020-10-07T09:20:07.042" v="7989" actId="165"/>
          <ac:spMkLst>
            <pc:docMk/>
            <pc:sldMk cId="2535420005" sldId="275"/>
            <ac:spMk id="64" creationId="{E818337B-F3DC-41BF-98CB-F361F6B69274}"/>
          </ac:spMkLst>
        </pc:spChg>
        <pc:spChg chg="add mod">
          <ac:chgData name="濱口和希" userId="83b199cf-88a8-466c-bc9e-0a262ae7c65c" providerId="ADAL" clId="{65B48E46-663E-4C83-BDF0-2A6C169428DB}" dt="2020-10-07T09:14:12.776" v="7823" actId="1076"/>
          <ac:spMkLst>
            <pc:docMk/>
            <pc:sldMk cId="2535420005" sldId="275"/>
            <ac:spMk id="66" creationId="{4DE67662-6087-469D-B9F9-B07CC69A4F6D}"/>
          </ac:spMkLst>
        </pc:spChg>
        <pc:spChg chg="add mod topLvl">
          <ac:chgData name="濱口和希" userId="83b199cf-88a8-466c-bc9e-0a262ae7c65c" providerId="ADAL" clId="{65B48E46-663E-4C83-BDF0-2A6C169428DB}" dt="2020-10-07T09:20:07.042" v="7989" actId="165"/>
          <ac:spMkLst>
            <pc:docMk/>
            <pc:sldMk cId="2535420005" sldId="275"/>
            <ac:spMk id="68" creationId="{8798453C-28F0-4623-B18E-C5733E0A102C}"/>
          </ac:spMkLst>
        </pc:spChg>
        <pc:spChg chg="add mod topLvl">
          <ac:chgData name="濱口和希" userId="83b199cf-88a8-466c-bc9e-0a262ae7c65c" providerId="ADAL" clId="{65B48E46-663E-4C83-BDF0-2A6C169428DB}" dt="2020-10-07T09:20:07.042" v="7989" actId="165"/>
          <ac:spMkLst>
            <pc:docMk/>
            <pc:sldMk cId="2535420005" sldId="275"/>
            <ac:spMk id="70" creationId="{3FBB1A88-D5B9-41B8-A2C0-4D47E17A340C}"/>
          </ac:spMkLst>
        </pc:spChg>
        <pc:spChg chg="add mod topLvl">
          <ac:chgData name="濱口和希" userId="83b199cf-88a8-466c-bc9e-0a262ae7c65c" providerId="ADAL" clId="{65B48E46-663E-4C83-BDF0-2A6C169428DB}" dt="2020-10-07T09:20:07.042" v="7989" actId="165"/>
          <ac:spMkLst>
            <pc:docMk/>
            <pc:sldMk cId="2535420005" sldId="275"/>
            <ac:spMk id="72" creationId="{654BBA13-BCC1-482C-AE89-0230881955B3}"/>
          </ac:spMkLst>
        </pc:spChg>
        <pc:spChg chg="add mod topLvl">
          <ac:chgData name="濱口和希" userId="83b199cf-88a8-466c-bc9e-0a262ae7c65c" providerId="ADAL" clId="{65B48E46-663E-4C83-BDF0-2A6C169428DB}" dt="2020-10-07T09:20:07.042" v="7989" actId="165"/>
          <ac:spMkLst>
            <pc:docMk/>
            <pc:sldMk cId="2535420005" sldId="275"/>
            <ac:spMk id="74" creationId="{17F31038-195E-4C46-9E8B-7832138A23E3}"/>
          </ac:spMkLst>
        </pc:spChg>
        <pc:spChg chg="add mod topLvl">
          <ac:chgData name="濱口和希" userId="83b199cf-88a8-466c-bc9e-0a262ae7c65c" providerId="ADAL" clId="{65B48E46-663E-4C83-BDF0-2A6C169428DB}" dt="2020-10-07T09:20:07.042" v="7989" actId="165"/>
          <ac:spMkLst>
            <pc:docMk/>
            <pc:sldMk cId="2535420005" sldId="275"/>
            <ac:spMk id="76" creationId="{F9EAD24C-10B1-476D-8F67-4D86C2AB72DB}"/>
          </ac:spMkLst>
        </pc:spChg>
        <pc:spChg chg="add mod topLvl">
          <ac:chgData name="濱口和希" userId="83b199cf-88a8-466c-bc9e-0a262ae7c65c" providerId="ADAL" clId="{65B48E46-663E-4C83-BDF0-2A6C169428DB}" dt="2020-10-07T09:20:07.042" v="7989" actId="165"/>
          <ac:spMkLst>
            <pc:docMk/>
            <pc:sldMk cId="2535420005" sldId="275"/>
            <ac:spMk id="78" creationId="{BA4C4D97-36D2-4264-A57C-A1E7ACF17FCD}"/>
          </ac:spMkLst>
        </pc:spChg>
        <pc:spChg chg="add mod topLvl">
          <ac:chgData name="濱口和希" userId="83b199cf-88a8-466c-bc9e-0a262ae7c65c" providerId="ADAL" clId="{65B48E46-663E-4C83-BDF0-2A6C169428DB}" dt="2020-10-07T09:20:07.042" v="7989" actId="165"/>
          <ac:spMkLst>
            <pc:docMk/>
            <pc:sldMk cId="2535420005" sldId="275"/>
            <ac:spMk id="80" creationId="{F8188BBB-9CAB-4FF9-8535-C97C52EAAAFE}"/>
          </ac:spMkLst>
        </pc:spChg>
        <pc:spChg chg="add mod topLvl">
          <ac:chgData name="濱口和希" userId="83b199cf-88a8-466c-bc9e-0a262ae7c65c" providerId="ADAL" clId="{65B48E46-663E-4C83-BDF0-2A6C169428DB}" dt="2020-10-07T09:20:07.042" v="7989" actId="165"/>
          <ac:spMkLst>
            <pc:docMk/>
            <pc:sldMk cId="2535420005" sldId="275"/>
            <ac:spMk id="82" creationId="{17489278-6B63-4F44-9DF1-8990A7570E00}"/>
          </ac:spMkLst>
        </pc:spChg>
        <pc:spChg chg="add mod topLvl">
          <ac:chgData name="濱口和希" userId="83b199cf-88a8-466c-bc9e-0a262ae7c65c" providerId="ADAL" clId="{65B48E46-663E-4C83-BDF0-2A6C169428DB}" dt="2020-10-07T09:20:07.042" v="7989" actId="165"/>
          <ac:spMkLst>
            <pc:docMk/>
            <pc:sldMk cId="2535420005" sldId="275"/>
            <ac:spMk id="84" creationId="{476AA098-71FE-4C36-8326-D942A85284C0}"/>
          </ac:spMkLst>
        </pc:spChg>
        <pc:spChg chg="add mod topLvl">
          <ac:chgData name="濱口和希" userId="83b199cf-88a8-466c-bc9e-0a262ae7c65c" providerId="ADAL" clId="{65B48E46-663E-4C83-BDF0-2A6C169428DB}" dt="2020-10-07T09:20:07.042" v="7989" actId="165"/>
          <ac:spMkLst>
            <pc:docMk/>
            <pc:sldMk cId="2535420005" sldId="275"/>
            <ac:spMk id="86" creationId="{6FAD4321-D0FC-49D5-A494-7E2D1CA921E6}"/>
          </ac:spMkLst>
        </pc:spChg>
        <pc:spChg chg="add mod topLvl">
          <ac:chgData name="濱口和希" userId="83b199cf-88a8-466c-bc9e-0a262ae7c65c" providerId="ADAL" clId="{65B48E46-663E-4C83-BDF0-2A6C169428DB}" dt="2020-10-07T09:20:07.042" v="7989" actId="165"/>
          <ac:spMkLst>
            <pc:docMk/>
            <pc:sldMk cId="2535420005" sldId="275"/>
            <ac:spMk id="88" creationId="{1CFF3C9D-88F0-47CA-9A47-3E7C1213EF9A}"/>
          </ac:spMkLst>
        </pc:spChg>
        <pc:spChg chg="add mod topLvl">
          <ac:chgData name="濱口和希" userId="83b199cf-88a8-466c-bc9e-0a262ae7c65c" providerId="ADAL" clId="{65B48E46-663E-4C83-BDF0-2A6C169428DB}" dt="2020-10-07T09:20:07.042" v="7989" actId="165"/>
          <ac:spMkLst>
            <pc:docMk/>
            <pc:sldMk cId="2535420005" sldId="275"/>
            <ac:spMk id="90" creationId="{351F21B3-CF74-40D0-9073-53AAF2E593F6}"/>
          </ac:spMkLst>
        </pc:spChg>
        <pc:spChg chg="add mod topLvl">
          <ac:chgData name="濱口和希" userId="83b199cf-88a8-466c-bc9e-0a262ae7c65c" providerId="ADAL" clId="{65B48E46-663E-4C83-BDF0-2A6C169428DB}" dt="2020-10-07T09:20:07.042" v="7989" actId="165"/>
          <ac:spMkLst>
            <pc:docMk/>
            <pc:sldMk cId="2535420005" sldId="275"/>
            <ac:spMk id="92" creationId="{8D0C37FB-DF42-49C5-B4CC-21AAC6CEE982}"/>
          </ac:spMkLst>
        </pc:spChg>
        <pc:spChg chg="add mod topLvl">
          <ac:chgData name="濱口和希" userId="83b199cf-88a8-466c-bc9e-0a262ae7c65c" providerId="ADAL" clId="{65B48E46-663E-4C83-BDF0-2A6C169428DB}" dt="2020-10-07T09:20:07.042" v="7989" actId="165"/>
          <ac:spMkLst>
            <pc:docMk/>
            <pc:sldMk cId="2535420005" sldId="275"/>
            <ac:spMk id="94" creationId="{6BB6337B-CE9E-435E-A267-2C77B8905772}"/>
          </ac:spMkLst>
        </pc:spChg>
        <pc:spChg chg="add mod topLvl">
          <ac:chgData name="濱口和希" userId="83b199cf-88a8-466c-bc9e-0a262ae7c65c" providerId="ADAL" clId="{65B48E46-663E-4C83-BDF0-2A6C169428DB}" dt="2020-10-07T09:20:07.042" v="7989" actId="165"/>
          <ac:spMkLst>
            <pc:docMk/>
            <pc:sldMk cId="2535420005" sldId="275"/>
            <ac:spMk id="96" creationId="{0497214E-5F5C-41FD-BC4B-EB2FEEB28763}"/>
          </ac:spMkLst>
        </pc:spChg>
        <pc:spChg chg="add mod topLvl">
          <ac:chgData name="濱口和希" userId="83b199cf-88a8-466c-bc9e-0a262ae7c65c" providerId="ADAL" clId="{65B48E46-663E-4C83-BDF0-2A6C169428DB}" dt="2020-10-07T09:20:07.042" v="7989" actId="165"/>
          <ac:spMkLst>
            <pc:docMk/>
            <pc:sldMk cId="2535420005" sldId="275"/>
            <ac:spMk id="98" creationId="{945CA4B0-DE0A-4F20-A99A-72FA598FAEB0}"/>
          </ac:spMkLst>
        </pc:spChg>
        <pc:spChg chg="mod topLvl">
          <ac:chgData name="濱口和希" userId="83b199cf-88a8-466c-bc9e-0a262ae7c65c" providerId="ADAL" clId="{65B48E46-663E-4C83-BDF0-2A6C169428DB}" dt="2020-10-07T09:20:22.913" v="7994" actId="164"/>
          <ac:spMkLst>
            <pc:docMk/>
            <pc:sldMk cId="2535420005" sldId="275"/>
            <ac:spMk id="102" creationId="{2C2A0AC1-5082-4C51-BE30-0F6A9A30C90C}"/>
          </ac:spMkLst>
        </pc:spChg>
        <pc:spChg chg="mod topLvl">
          <ac:chgData name="濱口和希" userId="83b199cf-88a8-466c-bc9e-0a262ae7c65c" providerId="ADAL" clId="{65B48E46-663E-4C83-BDF0-2A6C169428DB}" dt="2020-10-07T09:20:22.913" v="7994" actId="164"/>
          <ac:spMkLst>
            <pc:docMk/>
            <pc:sldMk cId="2535420005" sldId="275"/>
            <ac:spMk id="103" creationId="{664E6B24-060A-4663-BB36-1D3E13EA1549}"/>
          </ac:spMkLst>
        </pc:spChg>
        <pc:spChg chg="mod topLvl">
          <ac:chgData name="濱口和希" userId="83b199cf-88a8-466c-bc9e-0a262ae7c65c" providerId="ADAL" clId="{65B48E46-663E-4C83-BDF0-2A6C169428DB}" dt="2020-10-07T09:20:22.913" v="7994" actId="164"/>
          <ac:spMkLst>
            <pc:docMk/>
            <pc:sldMk cId="2535420005" sldId="275"/>
            <ac:spMk id="104" creationId="{A1499314-BFD1-4FE4-9D2B-D29D7839E95B}"/>
          </ac:spMkLst>
        </pc:spChg>
        <pc:spChg chg="mod topLvl">
          <ac:chgData name="濱口和希" userId="83b199cf-88a8-466c-bc9e-0a262ae7c65c" providerId="ADAL" clId="{65B48E46-663E-4C83-BDF0-2A6C169428DB}" dt="2020-10-07T09:20:22.913" v="7994" actId="164"/>
          <ac:spMkLst>
            <pc:docMk/>
            <pc:sldMk cId="2535420005" sldId="275"/>
            <ac:spMk id="105" creationId="{45B29948-A041-4FA9-B360-7DAC78D07570}"/>
          </ac:spMkLst>
        </pc:spChg>
        <pc:spChg chg="mod topLvl">
          <ac:chgData name="濱口和希" userId="83b199cf-88a8-466c-bc9e-0a262ae7c65c" providerId="ADAL" clId="{65B48E46-663E-4C83-BDF0-2A6C169428DB}" dt="2020-10-07T09:20:22.913" v="7994" actId="164"/>
          <ac:spMkLst>
            <pc:docMk/>
            <pc:sldMk cId="2535420005" sldId="275"/>
            <ac:spMk id="106" creationId="{03B65F7D-E147-4C4B-B74F-156B3CBD68D5}"/>
          </ac:spMkLst>
        </pc:spChg>
        <pc:spChg chg="mod topLvl">
          <ac:chgData name="濱口和希" userId="83b199cf-88a8-466c-bc9e-0a262ae7c65c" providerId="ADAL" clId="{65B48E46-663E-4C83-BDF0-2A6C169428DB}" dt="2020-10-07T09:20:22.913" v="7994" actId="164"/>
          <ac:spMkLst>
            <pc:docMk/>
            <pc:sldMk cId="2535420005" sldId="275"/>
            <ac:spMk id="107" creationId="{2022F2B0-1F2F-4862-90E1-3DAAA1051E15}"/>
          </ac:spMkLst>
        </pc:spChg>
        <pc:spChg chg="mod topLvl">
          <ac:chgData name="濱口和希" userId="83b199cf-88a8-466c-bc9e-0a262ae7c65c" providerId="ADAL" clId="{65B48E46-663E-4C83-BDF0-2A6C169428DB}" dt="2020-10-07T09:20:22.913" v="7994" actId="164"/>
          <ac:spMkLst>
            <pc:docMk/>
            <pc:sldMk cId="2535420005" sldId="275"/>
            <ac:spMk id="108" creationId="{B20E98FE-4C84-420A-901F-7EF5E21DDFDA}"/>
          </ac:spMkLst>
        </pc:spChg>
        <pc:spChg chg="mod topLvl">
          <ac:chgData name="濱口和希" userId="83b199cf-88a8-466c-bc9e-0a262ae7c65c" providerId="ADAL" clId="{65B48E46-663E-4C83-BDF0-2A6C169428DB}" dt="2020-10-07T09:20:22.913" v="7994" actId="164"/>
          <ac:spMkLst>
            <pc:docMk/>
            <pc:sldMk cId="2535420005" sldId="275"/>
            <ac:spMk id="109" creationId="{FCD101D2-CCB3-4BB9-B52D-128506DA284E}"/>
          </ac:spMkLst>
        </pc:spChg>
        <pc:spChg chg="del mod topLvl">
          <ac:chgData name="濱口和希" userId="83b199cf-88a8-466c-bc9e-0a262ae7c65c" providerId="ADAL" clId="{65B48E46-663E-4C83-BDF0-2A6C169428DB}" dt="2020-10-07T09:21:11.532" v="8001" actId="478"/>
          <ac:spMkLst>
            <pc:docMk/>
            <pc:sldMk cId="2535420005" sldId="275"/>
            <ac:spMk id="110" creationId="{DE159FAB-E143-4F59-9532-4DA98F38E283}"/>
          </ac:spMkLst>
        </pc:spChg>
        <pc:spChg chg="mod topLvl">
          <ac:chgData name="濱口和希" userId="83b199cf-88a8-466c-bc9e-0a262ae7c65c" providerId="ADAL" clId="{65B48E46-663E-4C83-BDF0-2A6C169428DB}" dt="2020-10-07T09:20:22.913" v="7994" actId="164"/>
          <ac:spMkLst>
            <pc:docMk/>
            <pc:sldMk cId="2535420005" sldId="275"/>
            <ac:spMk id="111" creationId="{149729E6-A18D-4468-8CD1-97087C210141}"/>
          </ac:spMkLst>
        </pc:spChg>
        <pc:spChg chg="mod topLvl">
          <ac:chgData name="濱口和希" userId="83b199cf-88a8-466c-bc9e-0a262ae7c65c" providerId="ADAL" clId="{65B48E46-663E-4C83-BDF0-2A6C169428DB}" dt="2020-10-07T09:20:22.913" v="7994" actId="164"/>
          <ac:spMkLst>
            <pc:docMk/>
            <pc:sldMk cId="2535420005" sldId="275"/>
            <ac:spMk id="112" creationId="{781168F1-A483-4837-9234-BD67AB44FF52}"/>
          </ac:spMkLst>
        </pc:spChg>
        <pc:spChg chg="mod topLvl">
          <ac:chgData name="濱口和希" userId="83b199cf-88a8-466c-bc9e-0a262ae7c65c" providerId="ADAL" clId="{65B48E46-663E-4C83-BDF0-2A6C169428DB}" dt="2020-10-07T09:20:22.913" v="7994" actId="164"/>
          <ac:spMkLst>
            <pc:docMk/>
            <pc:sldMk cId="2535420005" sldId="275"/>
            <ac:spMk id="113" creationId="{B72A888A-497D-4AF3-8763-33BDC1FCDADA}"/>
          </ac:spMkLst>
        </pc:spChg>
        <pc:spChg chg="mod topLvl">
          <ac:chgData name="濱口和希" userId="83b199cf-88a8-466c-bc9e-0a262ae7c65c" providerId="ADAL" clId="{65B48E46-663E-4C83-BDF0-2A6C169428DB}" dt="2020-10-07T09:20:22.913" v="7994" actId="164"/>
          <ac:spMkLst>
            <pc:docMk/>
            <pc:sldMk cId="2535420005" sldId="275"/>
            <ac:spMk id="114" creationId="{10A0BEFA-2CCF-4886-9640-BEF2194C218B}"/>
          </ac:spMkLst>
        </pc:spChg>
        <pc:spChg chg="mod topLvl">
          <ac:chgData name="濱口和希" userId="83b199cf-88a8-466c-bc9e-0a262ae7c65c" providerId="ADAL" clId="{65B48E46-663E-4C83-BDF0-2A6C169428DB}" dt="2020-10-07T09:20:22.913" v="7994" actId="164"/>
          <ac:spMkLst>
            <pc:docMk/>
            <pc:sldMk cId="2535420005" sldId="275"/>
            <ac:spMk id="115" creationId="{8F19525E-3953-479E-80BE-37E02B6ACFA9}"/>
          </ac:spMkLst>
        </pc:spChg>
        <pc:spChg chg="mod topLvl">
          <ac:chgData name="濱口和希" userId="83b199cf-88a8-466c-bc9e-0a262ae7c65c" providerId="ADAL" clId="{65B48E46-663E-4C83-BDF0-2A6C169428DB}" dt="2020-10-07T09:20:22.913" v="7994" actId="164"/>
          <ac:spMkLst>
            <pc:docMk/>
            <pc:sldMk cId="2535420005" sldId="275"/>
            <ac:spMk id="116" creationId="{10BD7E8F-49A6-4B8C-8B25-EF21A4136D8F}"/>
          </ac:spMkLst>
        </pc:spChg>
        <pc:spChg chg="mod topLvl">
          <ac:chgData name="濱口和希" userId="83b199cf-88a8-466c-bc9e-0a262ae7c65c" providerId="ADAL" clId="{65B48E46-663E-4C83-BDF0-2A6C169428DB}" dt="2020-10-07T09:20:22.913" v="7994" actId="164"/>
          <ac:spMkLst>
            <pc:docMk/>
            <pc:sldMk cId="2535420005" sldId="275"/>
            <ac:spMk id="117" creationId="{D18122AA-5BE8-4FD0-A9C6-22D56C65019B}"/>
          </ac:spMkLst>
        </pc:spChg>
        <pc:spChg chg="mod topLvl">
          <ac:chgData name="濱口和希" userId="83b199cf-88a8-466c-bc9e-0a262ae7c65c" providerId="ADAL" clId="{65B48E46-663E-4C83-BDF0-2A6C169428DB}" dt="2020-10-07T09:20:22.913" v="7994" actId="164"/>
          <ac:spMkLst>
            <pc:docMk/>
            <pc:sldMk cId="2535420005" sldId="275"/>
            <ac:spMk id="118" creationId="{88D4D38F-3F59-4E00-9815-C296E1D9492E}"/>
          </ac:spMkLst>
        </pc:spChg>
        <pc:spChg chg="mod topLvl">
          <ac:chgData name="濱口和希" userId="83b199cf-88a8-466c-bc9e-0a262ae7c65c" providerId="ADAL" clId="{65B48E46-663E-4C83-BDF0-2A6C169428DB}" dt="2020-10-07T09:20:22.913" v="7994" actId="164"/>
          <ac:spMkLst>
            <pc:docMk/>
            <pc:sldMk cId="2535420005" sldId="275"/>
            <ac:spMk id="119" creationId="{A363A91A-1C7C-4CF6-8C04-F58F6F910B59}"/>
          </ac:spMkLst>
        </pc:spChg>
        <pc:spChg chg="mod topLvl">
          <ac:chgData name="濱口和希" userId="83b199cf-88a8-466c-bc9e-0a262ae7c65c" providerId="ADAL" clId="{65B48E46-663E-4C83-BDF0-2A6C169428DB}" dt="2020-10-07T09:20:22.913" v="7994" actId="164"/>
          <ac:spMkLst>
            <pc:docMk/>
            <pc:sldMk cId="2535420005" sldId="275"/>
            <ac:spMk id="120" creationId="{A7BB5475-A960-457E-9B0D-2447AFDA5458}"/>
          </ac:spMkLst>
        </pc:spChg>
        <pc:spChg chg="mod topLvl">
          <ac:chgData name="濱口和希" userId="83b199cf-88a8-466c-bc9e-0a262ae7c65c" providerId="ADAL" clId="{65B48E46-663E-4C83-BDF0-2A6C169428DB}" dt="2020-10-07T09:20:22.913" v="7994" actId="164"/>
          <ac:spMkLst>
            <pc:docMk/>
            <pc:sldMk cId="2535420005" sldId="275"/>
            <ac:spMk id="121" creationId="{85CB90C6-DEEA-4FBE-A1DC-71FAA73CAA35}"/>
          </ac:spMkLst>
        </pc:spChg>
        <pc:spChg chg="mod topLvl">
          <ac:chgData name="濱口和希" userId="83b199cf-88a8-466c-bc9e-0a262ae7c65c" providerId="ADAL" clId="{65B48E46-663E-4C83-BDF0-2A6C169428DB}" dt="2020-10-07T09:20:22.913" v="7994" actId="164"/>
          <ac:spMkLst>
            <pc:docMk/>
            <pc:sldMk cId="2535420005" sldId="275"/>
            <ac:spMk id="122" creationId="{5D850D67-6938-4A8B-8126-D7FB4E3FC427}"/>
          </ac:spMkLst>
        </pc:spChg>
        <pc:spChg chg="mod topLvl">
          <ac:chgData name="濱口和希" userId="83b199cf-88a8-466c-bc9e-0a262ae7c65c" providerId="ADAL" clId="{65B48E46-663E-4C83-BDF0-2A6C169428DB}" dt="2020-10-07T09:20:22.913" v="7994" actId="164"/>
          <ac:spMkLst>
            <pc:docMk/>
            <pc:sldMk cId="2535420005" sldId="275"/>
            <ac:spMk id="123" creationId="{0E322B6A-29E9-482E-B7C0-E2AA4EB67086}"/>
          </ac:spMkLst>
        </pc:spChg>
        <pc:spChg chg="mod topLvl">
          <ac:chgData name="濱口和希" userId="83b199cf-88a8-466c-bc9e-0a262ae7c65c" providerId="ADAL" clId="{65B48E46-663E-4C83-BDF0-2A6C169428DB}" dt="2020-10-07T09:20:22.913" v="7994" actId="164"/>
          <ac:spMkLst>
            <pc:docMk/>
            <pc:sldMk cId="2535420005" sldId="275"/>
            <ac:spMk id="124" creationId="{74E2DB16-A599-4387-8F8C-C2AE62AFEB6F}"/>
          </ac:spMkLst>
        </pc:spChg>
        <pc:spChg chg="mod topLvl">
          <ac:chgData name="濱口和希" userId="83b199cf-88a8-466c-bc9e-0a262ae7c65c" providerId="ADAL" clId="{65B48E46-663E-4C83-BDF0-2A6C169428DB}" dt="2020-10-07T09:20:22.913" v="7994" actId="164"/>
          <ac:spMkLst>
            <pc:docMk/>
            <pc:sldMk cId="2535420005" sldId="275"/>
            <ac:spMk id="125" creationId="{82195D6D-6204-4A18-80FA-F2193E4D0377}"/>
          </ac:spMkLst>
        </pc:spChg>
        <pc:spChg chg="mod topLvl">
          <ac:chgData name="濱口和希" userId="83b199cf-88a8-466c-bc9e-0a262ae7c65c" providerId="ADAL" clId="{65B48E46-663E-4C83-BDF0-2A6C169428DB}" dt="2020-10-07T09:20:22.913" v="7994" actId="164"/>
          <ac:spMkLst>
            <pc:docMk/>
            <pc:sldMk cId="2535420005" sldId="275"/>
            <ac:spMk id="126" creationId="{A20C7938-11CE-4310-AC43-6AF3763199DB}"/>
          </ac:spMkLst>
        </pc:spChg>
        <pc:spChg chg="mod topLvl">
          <ac:chgData name="濱口和希" userId="83b199cf-88a8-466c-bc9e-0a262ae7c65c" providerId="ADAL" clId="{65B48E46-663E-4C83-BDF0-2A6C169428DB}" dt="2020-10-07T09:20:22.913" v="7994" actId="164"/>
          <ac:spMkLst>
            <pc:docMk/>
            <pc:sldMk cId="2535420005" sldId="275"/>
            <ac:spMk id="127" creationId="{05460479-F350-4A1F-A8E2-F241103899E2}"/>
          </ac:spMkLst>
        </pc:spChg>
        <pc:spChg chg="mod topLvl">
          <ac:chgData name="濱口和希" userId="83b199cf-88a8-466c-bc9e-0a262ae7c65c" providerId="ADAL" clId="{65B48E46-663E-4C83-BDF0-2A6C169428DB}" dt="2020-10-07T09:20:22.913" v="7994" actId="164"/>
          <ac:spMkLst>
            <pc:docMk/>
            <pc:sldMk cId="2535420005" sldId="275"/>
            <ac:spMk id="128" creationId="{E85E5342-ED4B-4B85-991B-3A9DE68EBEFA}"/>
          </ac:spMkLst>
        </pc:spChg>
        <pc:spChg chg="mod topLvl">
          <ac:chgData name="濱口和希" userId="83b199cf-88a8-466c-bc9e-0a262ae7c65c" providerId="ADAL" clId="{65B48E46-663E-4C83-BDF0-2A6C169428DB}" dt="2020-10-07T09:20:22.913" v="7994" actId="164"/>
          <ac:spMkLst>
            <pc:docMk/>
            <pc:sldMk cId="2535420005" sldId="275"/>
            <ac:spMk id="129" creationId="{DB548425-B8A8-46D0-8629-1C86BEEA1BEB}"/>
          </ac:spMkLst>
        </pc:spChg>
        <pc:spChg chg="mod topLvl">
          <ac:chgData name="濱口和希" userId="83b199cf-88a8-466c-bc9e-0a262ae7c65c" providerId="ADAL" clId="{65B48E46-663E-4C83-BDF0-2A6C169428DB}" dt="2020-10-07T09:20:22.913" v="7994" actId="164"/>
          <ac:spMkLst>
            <pc:docMk/>
            <pc:sldMk cId="2535420005" sldId="275"/>
            <ac:spMk id="130" creationId="{0A68C0CA-FA9C-491A-8F66-0E498092BC18}"/>
          </ac:spMkLst>
        </pc:spChg>
        <pc:spChg chg="mod topLvl">
          <ac:chgData name="濱口和希" userId="83b199cf-88a8-466c-bc9e-0a262ae7c65c" providerId="ADAL" clId="{65B48E46-663E-4C83-BDF0-2A6C169428DB}" dt="2020-10-07T09:20:22.913" v="7994" actId="164"/>
          <ac:spMkLst>
            <pc:docMk/>
            <pc:sldMk cId="2535420005" sldId="275"/>
            <ac:spMk id="131" creationId="{2797ACF0-B0DC-4F1E-BAA0-0D6EB8F49197}"/>
          </ac:spMkLst>
        </pc:spChg>
        <pc:spChg chg="mod topLvl">
          <ac:chgData name="濱口和希" userId="83b199cf-88a8-466c-bc9e-0a262ae7c65c" providerId="ADAL" clId="{65B48E46-663E-4C83-BDF0-2A6C169428DB}" dt="2020-10-07T09:20:22.913" v="7994" actId="164"/>
          <ac:spMkLst>
            <pc:docMk/>
            <pc:sldMk cId="2535420005" sldId="275"/>
            <ac:spMk id="132" creationId="{E2875D75-6402-481D-87D6-9CA56E21247D}"/>
          </ac:spMkLst>
        </pc:spChg>
        <pc:spChg chg="mod topLvl">
          <ac:chgData name="濱口和希" userId="83b199cf-88a8-466c-bc9e-0a262ae7c65c" providerId="ADAL" clId="{65B48E46-663E-4C83-BDF0-2A6C169428DB}" dt="2020-10-07T09:20:22.913" v="7994" actId="164"/>
          <ac:spMkLst>
            <pc:docMk/>
            <pc:sldMk cId="2535420005" sldId="275"/>
            <ac:spMk id="133" creationId="{D2B99187-CDEA-4338-962E-34B56ED26F34}"/>
          </ac:spMkLst>
        </pc:spChg>
        <pc:spChg chg="mod topLvl">
          <ac:chgData name="濱口和希" userId="83b199cf-88a8-466c-bc9e-0a262ae7c65c" providerId="ADAL" clId="{65B48E46-663E-4C83-BDF0-2A6C169428DB}" dt="2020-10-07T09:20:22.913" v="7994" actId="164"/>
          <ac:spMkLst>
            <pc:docMk/>
            <pc:sldMk cId="2535420005" sldId="275"/>
            <ac:spMk id="134" creationId="{2627DBFF-BB54-4A25-BAD4-DE1804C56E8B}"/>
          </ac:spMkLst>
        </pc:spChg>
        <pc:spChg chg="mod topLvl">
          <ac:chgData name="濱口和希" userId="83b199cf-88a8-466c-bc9e-0a262ae7c65c" providerId="ADAL" clId="{65B48E46-663E-4C83-BDF0-2A6C169428DB}" dt="2020-10-07T09:20:22.913" v="7994" actId="164"/>
          <ac:spMkLst>
            <pc:docMk/>
            <pc:sldMk cId="2535420005" sldId="275"/>
            <ac:spMk id="135" creationId="{8441C92B-B585-4413-8544-A050C6668C21}"/>
          </ac:spMkLst>
        </pc:spChg>
        <pc:spChg chg="mod topLvl">
          <ac:chgData name="濱口和希" userId="83b199cf-88a8-466c-bc9e-0a262ae7c65c" providerId="ADAL" clId="{65B48E46-663E-4C83-BDF0-2A6C169428DB}" dt="2020-10-07T09:20:22.913" v="7994" actId="164"/>
          <ac:spMkLst>
            <pc:docMk/>
            <pc:sldMk cId="2535420005" sldId="275"/>
            <ac:spMk id="136" creationId="{C02BEB81-AEA4-4D07-96F7-234FEA812B6F}"/>
          </ac:spMkLst>
        </pc:spChg>
        <pc:spChg chg="mod topLvl">
          <ac:chgData name="濱口和希" userId="83b199cf-88a8-466c-bc9e-0a262ae7c65c" providerId="ADAL" clId="{65B48E46-663E-4C83-BDF0-2A6C169428DB}" dt="2020-10-07T09:20:22.913" v="7994" actId="164"/>
          <ac:spMkLst>
            <pc:docMk/>
            <pc:sldMk cId="2535420005" sldId="275"/>
            <ac:spMk id="137" creationId="{0F9FF232-4A36-42B9-AF64-92F519874A99}"/>
          </ac:spMkLst>
        </pc:spChg>
        <pc:spChg chg="mod topLvl">
          <ac:chgData name="濱口和希" userId="83b199cf-88a8-466c-bc9e-0a262ae7c65c" providerId="ADAL" clId="{65B48E46-663E-4C83-BDF0-2A6C169428DB}" dt="2020-10-07T09:20:22.913" v="7994" actId="164"/>
          <ac:spMkLst>
            <pc:docMk/>
            <pc:sldMk cId="2535420005" sldId="275"/>
            <ac:spMk id="138" creationId="{DED4A275-2D0C-4446-B537-A1491DC8C33A}"/>
          </ac:spMkLst>
        </pc:spChg>
        <pc:spChg chg="mod topLvl">
          <ac:chgData name="濱口和希" userId="83b199cf-88a8-466c-bc9e-0a262ae7c65c" providerId="ADAL" clId="{65B48E46-663E-4C83-BDF0-2A6C169428DB}" dt="2020-10-07T09:20:22.913" v="7994" actId="164"/>
          <ac:spMkLst>
            <pc:docMk/>
            <pc:sldMk cId="2535420005" sldId="275"/>
            <ac:spMk id="139" creationId="{B84D499B-3EA6-42E5-9EEC-62F461EBB550}"/>
          </ac:spMkLst>
        </pc:spChg>
        <pc:spChg chg="mod topLvl">
          <ac:chgData name="濱口和希" userId="83b199cf-88a8-466c-bc9e-0a262ae7c65c" providerId="ADAL" clId="{65B48E46-663E-4C83-BDF0-2A6C169428DB}" dt="2020-10-07T09:20:22.913" v="7994" actId="164"/>
          <ac:spMkLst>
            <pc:docMk/>
            <pc:sldMk cId="2535420005" sldId="275"/>
            <ac:spMk id="140" creationId="{E06B2AC9-E667-4AC4-B51E-4CA015F5EC6C}"/>
          </ac:spMkLst>
        </pc:spChg>
        <pc:spChg chg="mod topLvl">
          <ac:chgData name="濱口和希" userId="83b199cf-88a8-466c-bc9e-0a262ae7c65c" providerId="ADAL" clId="{65B48E46-663E-4C83-BDF0-2A6C169428DB}" dt="2020-10-07T09:20:22.913" v="7994" actId="164"/>
          <ac:spMkLst>
            <pc:docMk/>
            <pc:sldMk cId="2535420005" sldId="275"/>
            <ac:spMk id="141" creationId="{6B722D9F-66CB-446F-A1FA-F4E913770365}"/>
          </ac:spMkLst>
        </pc:spChg>
        <pc:spChg chg="mod topLvl">
          <ac:chgData name="濱口和希" userId="83b199cf-88a8-466c-bc9e-0a262ae7c65c" providerId="ADAL" clId="{65B48E46-663E-4C83-BDF0-2A6C169428DB}" dt="2020-10-07T09:20:22.913" v="7994" actId="164"/>
          <ac:spMkLst>
            <pc:docMk/>
            <pc:sldMk cId="2535420005" sldId="275"/>
            <ac:spMk id="142" creationId="{AE30ED70-7BF7-4A80-9446-095FA84D038D}"/>
          </ac:spMkLst>
        </pc:spChg>
        <pc:spChg chg="add mod">
          <ac:chgData name="濱口和希" userId="83b199cf-88a8-466c-bc9e-0a262ae7c65c" providerId="ADAL" clId="{65B48E46-663E-4C83-BDF0-2A6C169428DB}" dt="2020-10-07T09:22:56.737" v="8027" actId="1076"/>
          <ac:spMkLst>
            <pc:docMk/>
            <pc:sldMk cId="2535420005" sldId="275"/>
            <ac:spMk id="145" creationId="{FCFF65BC-8886-468B-8798-06EBEB1E6723}"/>
          </ac:spMkLst>
        </pc:spChg>
        <pc:grpChg chg="add del mod">
          <ac:chgData name="濱口和希" userId="83b199cf-88a8-466c-bc9e-0a262ae7c65c" providerId="ADAL" clId="{65B48E46-663E-4C83-BDF0-2A6C169428DB}" dt="2020-10-07T09:20:07.042" v="7989" actId="165"/>
          <ac:grpSpMkLst>
            <pc:docMk/>
            <pc:sldMk cId="2535420005" sldId="275"/>
            <ac:grpSpMk id="99" creationId="{D20F4BE2-31DD-492F-A70A-A52944B9F742}"/>
          </ac:grpSpMkLst>
        </pc:grpChg>
        <pc:grpChg chg="add del mod">
          <ac:chgData name="濱口和希" userId="83b199cf-88a8-466c-bc9e-0a262ae7c65c" providerId="ADAL" clId="{65B48E46-663E-4C83-BDF0-2A6C169428DB}" dt="2020-10-07T09:20:13.652" v="7992" actId="165"/>
          <ac:grpSpMkLst>
            <pc:docMk/>
            <pc:sldMk cId="2535420005" sldId="275"/>
            <ac:grpSpMk id="100" creationId="{72135154-5332-4D48-B772-FA303AC25B72}"/>
          </ac:grpSpMkLst>
        </pc:grpChg>
        <pc:grpChg chg="add mod">
          <ac:chgData name="濱口和希" userId="83b199cf-88a8-466c-bc9e-0a262ae7c65c" providerId="ADAL" clId="{65B48E46-663E-4C83-BDF0-2A6C169428DB}" dt="2020-10-07T09:22:26.979" v="8021" actId="164"/>
          <ac:grpSpMkLst>
            <pc:docMk/>
            <pc:sldMk cId="2535420005" sldId="275"/>
            <ac:grpSpMk id="143" creationId="{12D5F457-C90F-41E5-B1A1-E0F88CE143F8}"/>
          </ac:grpSpMkLst>
        </pc:grpChg>
        <pc:grpChg chg="add mod">
          <ac:chgData name="濱口和希" userId="83b199cf-88a8-466c-bc9e-0a262ae7c65c" providerId="ADAL" clId="{65B48E46-663E-4C83-BDF0-2A6C169428DB}" dt="2020-10-07T09:23:18.578" v="8031" actId="1076"/>
          <ac:grpSpMkLst>
            <pc:docMk/>
            <pc:sldMk cId="2535420005" sldId="275"/>
            <ac:grpSpMk id="146" creationId="{30319554-EA5A-4885-B620-129C9CB9A053}"/>
          </ac:grpSpMkLst>
        </pc:grpChg>
        <pc:picChg chg="add mod topLvl">
          <ac:chgData name="濱口和希" userId="83b199cf-88a8-466c-bc9e-0a262ae7c65c" providerId="ADAL" clId="{65B48E46-663E-4C83-BDF0-2A6C169428DB}" dt="2020-10-07T09:20:07.042" v="7989" actId="165"/>
          <ac:picMkLst>
            <pc:docMk/>
            <pc:sldMk cId="2535420005" sldId="275"/>
            <ac:picMk id="3" creationId="{9BF8F865-606E-4571-8455-6B1D0695F36E}"/>
          </ac:picMkLst>
        </pc:picChg>
        <pc:picChg chg="add mod">
          <ac:chgData name="濱口和希" userId="83b199cf-88a8-466c-bc9e-0a262ae7c65c" providerId="ADAL" clId="{65B48E46-663E-4C83-BDF0-2A6C169428DB}" dt="2020-10-07T09:22:26.979" v="8021" actId="164"/>
          <ac:picMkLst>
            <pc:docMk/>
            <pc:sldMk cId="2535420005" sldId="275"/>
            <ac:picMk id="8" creationId="{3383F22C-A4C7-4899-9795-B8A67E0EAC12}"/>
          </ac:picMkLst>
        </pc:picChg>
        <pc:picChg chg="del mod topLvl">
          <ac:chgData name="濱口和希" userId="83b199cf-88a8-466c-bc9e-0a262ae7c65c" providerId="ADAL" clId="{65B48E46-663E-4C83-BDF0-2A6C169428DB}" dt="2020-10-07T09:20:17.242" v="7993" actId="478"/>
          <ac:picMkLst>
            <pc:docMk/>
            <pc:sldMk cId="2535420005" sldId="275"/>
            <ac:picMk id="101" creationId="{84ED0E05-27DD-417D-B5FE-4CF2FBF865ED}"/>
          </ac:picMkLst>
        </pc:picChg>
      </pc:sldChg>
      <pc:sldChg chg="addSp delSp modSp new mod modClrScheme chgLayout">
        <pc:chgData name="濱口和希" userId="83b199cf-88a8-466c-bc9e-0a262ae7c65c" providerId="ADAL" clId="{65B48E46-663E-4C83-BDF0-2A6C169428DB}" dt="2020-10-09T13:00:47.663" v="17922" actId="14826"/>
        <pc:sldMkLst>
          <pc:docMk/>
          <pc:sldMk cId="2234575855" sldId="276"/>
        </pc:sldMkLst>
        <pc:spChg chg="add del mod">
          <ac:chgData name="濱口和希" userId="83b199cf-88a8-466c-bc9e-0a262ae7c65c" providerId="ADAL" clId="{65B48E46-663E-4C83-BDF0-2A6C169428DB}" dt="2020-10-09T06:10:27.336" v="12771" actId="478"/>
          <ac:spMkLst>
            <pc:docMk/>
            <pc:sldMk cId="2234575855" sldId="276"/>
            <ac:spMk id="2" creationId="{41A2A756-99ED-4C9B-BC6C-EB59A3C65BD7}"/>
          </ac:spMkLst>
        </pc:spChg>
        <pc:spChg chg="del mod ord">
          <ac:chgData name="濱口和希" userId="83b199cf-88a8-466c-bc9e-0a262ae7c65c" providerId="ADAL" clId="{65B48E46-663E-4C83-BDF0-2A6C169428DB}" dt="2020-10-07T09:38:21.270" v="8205" actId="700"/>
          <ac:spMkLst>
            <pc:docMk/>
            <pc:sldMk cId="2234575855" sldId="276"/>
            <ac:spMk id="2" creationId="{8744D476-3099-4E3B-9F38-C15F4CB241E1}"/>
          </ac:spMkLst>
        </pc:spChg>
        <pc:spChg chg="add mod">
          <ac:chgData name="濱口和希" userId="83b199cf-88a8-466c-bc9e-0a262ae7c65c" providerId="ADAL" clId="{65B48E46-663E-4C83-BDF0-2A6C169428DB}" dt="2020-10-09T08:28:14.345" v="15220" actId="20577"/>
          <ac:spMkLst>
            <pc:docMk/>
            <pc:sldMk cId="2234575855" sldId="276"/>
            <ac:spMk id="3" creationId="{17D77A4F-AA90-4FB5-9235-AF4E2FC1258E}"/>
          </ac:spMkLst>
        </pc:spChg>
        <pc:spChg chg="del mod ord">
          <ac:chgData name="濱口和希" userId="83b199cf-88a8-466c-bc9e-0a262ae7c65c" providerId="ADAL" clId="{65B48E46-663E-4C83-BDF0-2A6C169428DB}" dt="2020-10-07T09:38:21.270" v="8205" actId="700"/>
          <ac:spMkLst>
            <pc:docMk/>
            <pc:sldMk cId="2234575855" sldId="276"/>
            <ac:spMk id="3" creationId="{8649AC00-54A2-4469-86F9-0AFAA9E50754}"/>
          </ac:spMkLst>
        </pc:spChg>
        <pc:spChg chg="del">
          <ac:chgData name="濱口和希" userId="83b199cf-88a8-466c-bc9e-0a262ae7c65c" providerId="ADAL" clId="{65B48E46-663E-4C83-BDF0-2A6C169428DB}" dt="2020-10-07T09:38:21.270" v="8205" actId="700"/>
          <ac:spMkLst>
            <pc:docMk/>
            <pc:sldMk cId="2234575855" sldId="276"/>
            <ac:spMk id="4" creationId="{DB6B4952-1478-46D9-BCCC-60D52E9D384D}"/>
          </ac:spMkLst>
        </pc:spChg>
        <pc:spChg chg="add mod">
          <ac:chgData name="濱口和希" userId="83b199cf-88a8-466c-bc9e-0a262ae7c65c" providerId="ADAL" clId="{65B48E46-663E-4C83-BDF0-2A6C169428DB}" dt="2020-10-09T08:28:17.030" v="15222" actId="20577"/>
          <ac:spMkLst>
            <pc:docMk/>
            <pc:sldMk cId="2234575855" sldId="276"/>
            <ac:spMk id="4" creationId="{F7765AA2-27E9-481B-A32D-3798DDAA400E}"/>
          </ac:spMkLst>
        </pc:spChg>
        <pc:spChg chg="del">
          <ac:chgData name="濱口和希" userId="83b199cf-88a8-466c-bc9e-0a262ae7c65c" providerId="ADAL" clId="{65B48E46-663E-4C83-BDF0-2A6C169428DB}" dt="2020-10-07T09:38:21.270" v="8205" actId="700"/>
          <ac:spMkLst>
            <pc:docMk/>
            <pc:sldMk cId="2234575855" sldId="276"/>
            <ac:spMk id="5" creationId="{80E98C5B-9AF6-4263-ACF8-314AF15F02ED}"/>
          </ac:spMkLst>
        </pc:spChg>
        <pc:spChg chg="del">
          <ac:chgData name="濱口和希" userId="83b199cf-88a8-466c-bc9e-0a262ae7c65c" providerId="ADAL" clId="{65B48E46-663E-4C83-BDF0-2A6C169428DB}" dt="2020-10-07T09:38:21.270" v="8205" actId="700"/>
          <ac:spMkLst>
            <pc:docMk/>
            <pc:sldMk cId="2234575855" sldId="276"/>
            <ac:spMk id="6" creationId="{FE9E527F-F476-4E7E-B0AA-737630646D4D}"/>
          </ac:spMkLst>
        </pc:spChg>
        <pc:spChg chg="add mod ord">
          <ac:chgData name="濱口和希" userId="83b199cf-88a8-466c-bc9e-0a262ae7c65c" providerId="ADAL" clId="{65B48E46-663E-4C83-BDF0-2A6C169428DB}" dt="2020-10-07T09:38:29.289" v="8225"/>
          <ac:spMkLst>
            <pc:docMk/>
            <pc:sldMk cId="2234575855" sldId="276"/>
            <ac:spMk id="7" creationId="{AE9A854C-72FD-4B4C-9A23-3897B100BA75}"/>
          </ac:spMkLst>
        </pc:spChg>
        <pc:spChg chg="add del mod ord">
          <ac:chgData name="濱口和希" userId="83b199cf-88a8-466c-bc9e-0a262ae7c65c" providerId="ADAL" clId="{65B48E46-663E-4C83-BDF0-2A6C169428DB}" dt="2020-10-07T09:38:23.850" v="8206" actId="478"/>
          <ac:spMkLst>
            <pc:docMk/>
            <pc:sldMk cId="2234575855" sldId="276"/>
            <ac:spMk id="8" creationId="{2005CAC1-D984-44F3-9ED5-FBC458C3EF2E}"/>
          </ac:spMkLst>
        </pc:spChg>
        <pc:spChg chg="add mod">
          <ac:chgData name="濱口和希" userId="83b199cf-88a8-466c-bc9e-0a262ae7c65c" providerId="ADAL" clId="{65B48E46-663E-4C83-BDF0-2A6C169428DB}" dt="2020-10-09T08:31:57.986" v="15535" actId="20577"/>
          <ac:spMkLst>
            <pc:docMk/>
            <pc:sldMk cId="2234575855" sldId="276"/>
            <ac:spMk id="8" creationId="{70866E97-6EFB-4123-B788-34A845E28909}"/>
          </ac:spMkLst>
        </pc:spChg>
        <pc:spChg chg="add mod">
          <ac:chgData name="濱口和希" userId="83b199cf-88a8-466c-bc9e-0a262ae7c65c" providerId="ADAL" clId="{65B48E46-663E-4C83-BDF0-2A6C169428DB}" dt="2020-10-09T08:33:47.133" v="15611" actId="1076"/>
          <ac:spMkLst>
            <pc:docMk/>
            <pc:sldMk cId="2234575855" sldId="276"/>
            <ac:spMk id="9" creationId="{155E9D8B-EE48-4CBA-AC59-7C4FD35F446B}"/>
          </ac:spMkLst>
        </pc:spChg>
        <pc:spChg chg="add mod">
          <ac:chgData name="濱口和希" userId="83b199cf-88a8-466c-bc9e-0a262ae7c65c" providerId="ADAL" clId="{65B48E46-663E-4C83-BDF0-2A6C169428DB}" dt="2020-10-07T09:39:40.192" v="8262" actId="14100"/>
          <ac:spMkLst>
            <pc:docMk/>
            <pc:sldMk cId="2234575855" sldId="276"/>
            <ac:spMk id="10" creationId="{A2F2EAEF-FE38-4E4D-BF4F-3FDF83C6E19D}"/>
          </ac:spMkLst>
        </pc:spChg>
        <pc:spChg chg="add mod">
          <ac:chgData name="濱口和希" userId="83b199cf-88a8-466c-bc9e-0a262ae7c65c" providerId="ADAL" clId="{65B48E46-663E-4C83-BDF0-2A6C169428DB}" dt="2020-10-09T06:55:44.397" v="15175" actId="14100"/>
          <ac:spMkLst>
            <pc:docMk/>
            <pc:sldMk cId="2234575855" sldId="276"/>
            <ac:spMk id="12" creationId="{C74E6D9C-1E15-40F1-B8BB-9E07948FC79A}"/>
          </ac:spMkLst>
        </pc:spChg>
        <pc:spChg chg="add mod">
          <ac:chgData name="濱口和希" userId="83b199cf-88a8-466c-bc9e-0a262ae7c65c" providerId="ADAL" clId="{65B48E46-663E-4C83-BDF0-2A6C169428DB}" dt="2020-10-09T08:38:19.173" v="15817"/>
          <ac:spMkLst>
            <pc:docMk/>
            <pc:sldMk cId="2234575855" sldId="276"/>
            <ac:spMk id="15" creationId="{0C22B7E0-F620-4C7D-B785-F3B98C92ECCD}"/>
          </ac:spMkLst>
        </pc:spChg>
        <pc:spChg chg="add mod">
          <ac:chgData name="濱口和希" userId="83b199cf-88a8-466c-bc9e-0a262ae7c65c" providerId="ADAL" clId="{65B48E46-663E-4C83-BDF0-2A6C169428DB}" dt="2020-10-09T06:23:48.765" v="13578" actId="1076"/>
          <ac:spMkLst>
            <pc:docMk/>
            <pc:sldMk cId="2234575855" sldId="276"/>
            <ac:spMk id="16" creationId="{3CD37476-DBCC-40CA-B308-4ABDB6AB8A9F}"/>
          </ac:spMkLst>
        </pc:spChg>
        <pc:spChg chg="add mod">
          <ac:chgData name="濱口和希" userId="83b199cf-88a8-466c-bc9e-0a262ae7c65c" providerId="ADAL" clId="{65B48E46-663E-4C83-BDF0-2A6C169428DB}" dt="2020-10-09T06:52:49.987" v="15157" actId="1076"/>
          <ac:spMkLst>
            <pc:docMk/>
            <pc:sldMk cId="2234575855" sldId="276"/>
            <ac:spMk id="20" creationId="{F9364529-BC51-46BE-8753-C977FAD42D01}"/>
          </ac:spMkLst>
        </pc:spChg>
        <pc:spChg chg="add mod">
          <ac:chgData name="濱口和希" userId="83b199cf-88a8-466c-bc9e-0a262ae7c65c" providerId="ADAL" clId="{65B48E46-663E-4C83-BDF0-2A6C169428DB}" dt="2020-10-09T12:11:56.515" v="15958" actId="1076"/>
          <ac:spMkLst>
            <pc:docMk/>
            <pc:sldMk cId="2234575855" sldId="276"/>
            <ac:spMk id="33" creationId="{CBB22668-89EF-4C4C-8E05-42A9310989B0}"/>
          </ac:spMkLst>
        </pc:spChg>
        <pc:spChg chg="add mod">
          <ac:chgData name="濱口和希" userId="83b199cf-88a8-466c-bc9e-0a262ae7c65c" providerId="ADAL" clId="{65B48E46-663E-4C83-BDF0-2A6C169428DB}" dt="2020-10-09T12:12:14.012" v="15984" actId="20577"/>
          <ac:spMkLst>
            <pc:docMk/>
            <pc:sldMk cId="2234575855" sldId="276"/>
            <ac:spMk id="35" creationId="{343BE61D-A316-4CBB-9179-092B2544B388}"/>
          </ac:spMkLst>
        </pc:spChg>
        <pc:spChg chg="add mod">
          <ac:chgData name="濱口和希" userId="83b199cf-88a8-466c-bc9e-0a262ae7c65c" providerId="ADAL" clId="{65B48E46-663E-4C83-BDF0-2A6C169428DB}" dt="2020-10-09T12:12:45.243" v="16025" actId="1076"/>
          <ac:spMkLst>
            <pc:docMk/>
            <pc:sldMk cId="2234575855" sldId="276"/>
            <ac:spMk id="37" creationId="{2E2E7423-D84E-4AD9-BB61-B0B09E9339FD}"/>
          </ac:spMkLst>
        </pc:spChg>
        <pc:spChg chg="add del mod">
          <ac:chgData name="濱口和希" userId="83b199cf-88a8-466c-bc9e-0a262ae7c65c" providerId="ADAL" clId="{65B48E46-663E-4C83-BDF0-2A6C169428DB}" dt="2020-10-09T12:52:50.685" v="17808" actId="478"/>
          <ac:spMkLst>
            <pc:docMk/>
            <pc:sldMk cId="2234575855" sldId="276"/>
            <ac:spMk id="40" creationId="{576831AC-CA56-4762-979B-4D435B001D65}"/>
          </ac:spMkLst>
        </pc:spChg>
        <pc:spChg chg="add mod">
          <ac:chgData name="濱口和希" userId="83b199cf-88a8-466c-bc9e-0a262ae7c65c" providerId="ADAL" clId="{65B48E46-663E-4C83-BDF0-2A6C169428DB}" dt="2020-10-09T12:52:47.601" v="17807" actId="1076"/>
          <ac:spMkLst>
            <pc:docMk/>
            <pc:sldMk cId="2234575855" sldId="276"/>
            <ac:spMk id="42" creationId="{8B39DA6E-141E-4D00-9FF9-77CCC497C48D}"/>
          </ac:spMkLst>
        </pc:spChg>
        <pc:graphicFrameChg chg="add mod modGraphic">
          <ac:chgData name="濱口和希" userId="83b199cf-88a8-466c-bc9e-0a262ae7c65c" providerId="ADAL" clId="{65B48E46-663E-4C83-BDF0-2A6C169428DB}" dt="2020-10-09T06:52:46.371" v="15156" actId="1076"/>
          <ac:graphicFrameMkLst>
            <pc:docMk/>
            <pc:sldMk cId="2234575855" sldId="276"/>
            <ac:graphicFrameMk id="18" creationId="{3B3AD29B-5E11-4AF8-B720-A5D27C275F87}"/>
          </ac:graphicFrameMkLst>
        </pc:graphicFrameChg>
        <pc:picChg chg="add mod">
          <ac:chgData name="濱口和希" userId="83b199cf-88a8-466c-bc9e-0a262ae7c65c" providerId="ADAL" clId="{65B48E46-663E-4C83-BDF0-2A6C169428DB}" dt="2020-10-09T08:31:53.389" v="15534" actId="1076"/>
          <ac:picMkLst>
            <pc:docMk/>
            <pc:sldMk cId="2234575855" sldId="276"/>
            <ac:picMk id="6" creationId="{AAC00752-8805-4543-9D25-AEA625C4868C}"/>
          </ac:picMkLst>
        </pc:picChg>
        <pc:picChg chg="add mod">
          <ac:chgData name="濱口和希" userId="83b199cf-88a8-466c-bc9e-0a262ae7c65c" providerId="ADAL" clId="{65B48E46-663E-4C83-BDF0-2A6C169428DB}" dt="2020-10-09T08:46:54.718" v="15819" actId="1076"/>
          <ac:picMkLst>
            <pc:docMk/>
            <pc:sldMk cId="2234575855" sldId="276"/>
            <ac:picMk id="14" creationId="{355A80DE-D109-4BBD-873C-3508CB01FE96}"/>
          </ac:picMkLst>
        </pc:picChg>
        <pc:picChg chg="add mod">
          <ac:chgData name="濱口和希" userId="83b199cf-88a8-466c-bc9e-0a262ae7c65c" providerId="ADAL" clId="{65B48E46-663E-4C83-BDF0-2A6C169428DB}" dt="2020-10-09T13:00:47.663" v="17922" actId="14826"/>
          <ac:picMkLst>
            <pc:docMk/>
            <pc:sldMk cId="2234575855" sldId="276"/>
            <ac:picMk id="23" creationId="{93E4A680-73E6-4ADE-94CD-F29250596DDE}"/>
          </ac:picMkLst>
        </pc:picChg>
        <pc:picChg chg="add del mod">
          <ac:chgData name="濱口和希" userId="83b199cf-88a8-466c-bc9e-0a262ae7c65c" providerId="ADAL" clId="{65B48E46-663E-4C83-BDF0-2A6C169428DB}" dt="2020-10-09T12:06:43.406" v="15889" actId="478"/>
          <ac:picMkLst>
            <pc:docMk/>
            <pc:sldMk cId="2234575855" sldId="276"/>
            <ac:picMk id="25" creationId="{3E63A1CD-608E-499A-AA65-7965737DB988}"/>
          </ac:picMkLst>
        </pc:picChg>
        <pc:picChg chg="add mod">
          <ac:chgData name="濱口和希" userId="83b199cf-88a8-466c-bc9e-0a262ae7c65c" providerId="ADAL" clId="{65B48E46-663E-4C83-BDF0-2A6C169428DB}" dt="2020-10-09T12:19:19.161" v="16033" actId="14826"/>
          <ac:picMkLst>
            <pc:docMk/>
            <pc:sldMk cId="2234575855" sldId="276"/>
            <ac:picMk id="27" creationId="{4AB7ED3B-395E-4B5F-A3A8-A55A538F040B}"/>
          </ac:picMkLst>
        </pc:picChg>
        <pc:picChg chg="add del mod">
          <ac:chgData name="濱口和希" userId="83b199cf-88a8-466c-bc9e-0a262ae7c65c" providerId="ADAL" clId="{65B48E46-663E-4C83-BDF0-2A6C169428DB}" dt="2020-10-09T12:09:10.547" v="15907" actId="478"/>
          <ac:picMkLst>
            <pc:docMk/>
            <pc:sldMk cId="2234575855" sldId="276"/>
            <ac:picMk id="29" creationId="{9314DF41-E683-45D1-AF89-1B29894B821F}"/>
          </ac:picMkLst>
        </pc:picChg>
        <pc:picChg chg="add mod">
          <ac:chgData name="濱口和希" userId="83b199cf-88a8-466c-bc9e-0a262ae7c65c" providerId="ADAL" clId="{65B48E46-663E-4C83-BDF0-2A6C169428DB}" dt="2020-10-09T12:20:30.992" v="16035" actId="14826"/>
          <ac:picMkLst>
            <pc:docMk/>
            <pc:sldMk cId="2234575855" sldId="276"/>
            <ac:picMk id="31" creationId="{36641B7A-AF69-476F-95E5-21A98A16A593}"/>
          </ac:picMkLst>
        </pc:picChg>
        <pc:picChg chg="add del mod">
          <ac:chgData name="濱口和希" userId="83b199cf-88a8-466c-bc9e-0a262ae7c65c" providerId="ADAL" clId="{65B48E46-663E-4C83-BDF0-2A6C169428DB}" dt="2020-10-09T12:59:42.699" v="17921" actId="14826"/>
          <ac:picMkLst>
            <pc:docMk/>
            <pc:sldMk cId="2234575855" sldId="276"/>
            <ac:picMk id="39" creationId="{4B555D4E-FB0B-4690-98DF-BA38E038DA4B}"/>
          </ac:picMkLst>
        </pc:picChg>
      </pc:sldChg>
      <pc:sldChg chg="addSp delSp modSp add mod">
        <pc:chgData name="濱口和希" userId="83b199cf-88a8-466c-bc9e-0a262ae7c65c" providerId="ADAL" clId="{65B48E46-663E-4C83-BDF0-2A6C169428DB}" dt="2020-10-09T12:53:13.044" v="17817" actId="20577"/>
        <pc:sldMkLst>
          <pc:docMk/>
          <pc:sldMk cId="2296029353" sldId="277"/>
        </pc:sldMkLst>
        <pc:spChg chg="mod">
          <ac:chgData name="濱口和希" userId="83b199cf-88a8-466c-bc9e-0a262ae7c65c" providerId="ADAL" clId="{65B48E46-663E-4C83-BDF0-2A6C169428DB}" dt="2020-10-07T12:11:33.698" v="9556"/>
          <ac:spMkLst>
            <pc:docMk/>
            <pc:sldMk cId="2296029353" sldId="277"/>
            <ac:spMk id="9" creationId="{5AE4CC0F-E157-4C34-852E-818DA9DC5483}"/>
          </ac:spMkLst>
        </pc:spChg>
        <pc:spChg chg="mod">
          <ac:chgData name="濱口和希" userId="83b199cf-88a8-466c-bc9e-0a262ae7c65c" providerId="ADAL" clId="{65B48E46-663E-4C83-BDF0-2A6C169428DB}" dt="2020-10-08T10:47:30.077" v="11450" actId="1076"/>
          <ac:spMkLst>
            <pc:docMk/>
            <pc:sldMk cId="2296029353" sldId="277"/>
            <ac:spMk id="11" creationId="{A3C0D389-B39A-4EDD-9D26-CD2D19C9E818}"/>
          </ac:spMkLst>
        </pc:spChg>
        <pc:spChg chg="del">
          <ac:chgData name="濱口和希" userId="83b199cf-88a8-466c-bc9e-0a262ae7c65c" providerId="ADAL" clId="{65B48E46-663E-4C83-BDF0-2A6C169428DB}" dt="2020-10-07T12:12:10.271" v="9597" actId="478"/>
          <ac:spMkLst>
            <pc:docMk/>
            <pc:sldMk cId="2296029353" sldId="277"/>
            <ac:spMk id="13" creationId="{EC1858C6-9848-4E2B-9EF6-C7AF9B501C6D}"/>
          </ac:spMkLst>
        </pc:spChg>
        <pc:spChg chg="add del mod">
          <ac:chgData name="濱口和希" userId="83b199cf-88a8-466c-bc9e-0a262ae7c65c" providerId="ADAL" clId="{65B48E46-663E-4C83-BDF0-2A6C169428DB}" dt="2020-10-09T05:07:27.087" v="11476" actId="478"/>
          <ac:spMkLst>
            <pc:docMk/>
            <pc:sldMk cId="2296029353" sldId="277"/>
            <ac:spMk id="16" creationId="{7122B363-7B23-4D9C-8CAD-EABF1D815BB3}"/>
          </ac:spMkLst>
        </pc:spChg>
        <pc:spChg chg="add mod">
          <ac:chgData name="濱口和希" userId="83b199cf-88a8-466c-bc9e-0a262ae7c65c" providerId="ADAL" clId="{65B48E46-663E-4C83-BDF0-2A6C169428DB}" dt="2020-10-09T05:20:30.894" v="11889" actId="1076"/>
          <ac:spMkLst>
            <pc:docMk/>
            <pc:sldMk cId="2296029353" sldId="277"/>
            <ac:spMk id="18" creationId="{A7B85A56-50AC-42F8-AF2B-389EF41A6795}"/>
          </ac:spMkLst>
        </pc:spChg>
        <pc:spChg chg="add mod">
          <ac:chgData name="濱口和希" userId="83b199cf-88a8-466c-bc9e-0a262ae7c65c" providerId="ADAL" clId="{65B48E46-663E-4C83-BDF0-2A6C169428DB}" dt="2020-10-09T05:21:07.107" v="11956" actId="20577"/>
          <ac:spMkLst>
            <pc:docMk/>
            <pc:sldMk cId="2296029353" sldId="277"/>
            <ac:spMk id="22" creationId="{B37F961B-2DFF-4A30-9005-A9058968E155}"/>
          </ac:spMkLst>
        </pc:spChg>
        <pc:spChg chg="add mod">
          <ac:chgData name="濱口和希" userId="83b199cf-88a8-466c-bc9e-0a262ae7c65c" providerId="ADAL" clId="{65B48E46-663E-4C83-BDF0-2A6C169428DB}" dt="2020-10-09T05:26:09.979" v="12298"/>
          <ac:spMkLst>
            <pc:docMk/>
            <pc:sldMk cId="2296029353" sldId="277"/>
            <ac:spMk id="24" creationId="{520AEDCF-8B46-49AC-BC6F-3F8F9643C069}"/>
          </ac:spMkLst>
        </pc:spChg>
        <pc:spChg chg="add mod">
          <ac:chgData name="濱口和希" userId="83b199cf-88a8-466c-bc9e-0a262ae7c65c" providerId="ADAL" clId="{65B48E46-663E-4C83-BDF0-2A6C169428DB}" dt="2020-10-09T05:27:09.169" v="12390" actId="20577"/>
          <ac:spMkLst>
            <pc:docMk/>
            <pc:sldMk cId="2296029353" sldId="277"/>
            <ac:spMk id="26" creationId="{E60838D9-36EC-45E4-8F02-B8FFFC62DC73}"/>
          </ac:spMkLst>
        </pc:spChg>
        <pc:spChg chg="add mod">
          <ac:chgData name="濱口和希" userId="83b199cf-88a8-466c-bc9e-0a262ae7c65c" providerId="ADAL" clId="{65B48E46-663E-4C83-BDF0-2A6C169428DB}" dt="2020-10-09T05:29:22.871" v="12476"/>
          <ac:spMkLst>
            <pc:docMk/>
            <pc:sldMk cId="2296029353" sldId="277"/>
            <ac:spMk id="28" creationId="{598AB690-84A5-42D1-8806-2E9F82AE48D8}"/>
          </ac:spMkLst>
        </pc:spChg>
        <pc:spChg chg="add mod">
          <ac:chgData name="濱口和希" userId="83b199cf-88a8-466c-bc9e-0a262ae7c65c" providerId="ADAL" clId="{65B48E46-663E-4C83-BDF0-2A6C169428DB}" dt="2020-10-09T12:53:13.044" v="17817" actId="20577"/>
          <ac:spMkLst>
            <pc:docMk/>
            <pc:sldMk cId="2296029353" sldId="277"/>
            <ac:spMk id="30" creationId="{3F6171FE-3F7D-449E-AF08-A8AE1C525BC9}"/>
          </ac:spMkLst>
        </pc:spChg>
        <pc:graphicFrameChg chg="del modGraphic">
          <ac:chgData name="濱口和希" userId="83b199cf-88a8-466c-bc9e-0a262ae7c65c" providerId="ADAL" clId="{65B48E46-663E-4C83-BDF0-2A6C169428DB}" dt="2020-10-07T12:12:08.798" v="9596" actId="478"/>
          <ac:graphicFrameMkLst>
            <pc:docMk/>
            <pc:sldMk cId="2296029353" sldId="277"/>
            <ac:graphicFrameMk id="15" creationId="{5EF9B25F-8789-481B-9BB6-5C2FBCC0FD7B}"/>
          </ac:graphicFrameMkLst>
        </pc:graphicFrameChg>
        <pc:picChg chg="add del mod">
          <ac:chgData name="濱口和希" userId="83b199cf-88a8-466c-bc9e-0a262ae7c65c" providerId="ADAL" clId="{65B48E46-663E-4C83-BDF0-2A6C169428DB}" dt="2020-10-09T04:27:55.677" v="11451" actId="478"/>
          <ac:picMkLst>
            <pc:docMk/>
            <pc:sldMk cId="2296029353" sldId="277"/>
            <ac:picMk id="4" creationId="{E0955AA9-1F65-4DC7-ABD4-42C08C6C1BC3}"/>
          </ac:picMkLst>
        </pc:picChg>
        <pc:picChg chg="add del mod">
          <ac:chgData name="濱口和希" userId="83b199cf-88a8-466c-bc9e-0a262ae7c65c" providerId="ADAL" clId="{65B48E46-663E-4C83-BDF0-2A6C169428DB}" dt="2020-10-09T05:19:45.371" v="11880" actId="478"/>
          <ac:picMkLst>
            <pc:docMk/>
            <pc:sldMk cId="2296029353" sldId="277"/>
            <ac:picMk id="6" creationId="{403AF637-803D-4150-9685-942380E4BFE4}"/>
          </ac:picMkLst>
        </pc:picChg>
        <pc:picChg chg="del">
          <ac:chgData name="濱口和希" userId="83b199cf-88a8-466c-bc9e-0a262ae7c65c" providerId="ADAL" clId="{65B48E46-663E-4C83-BDF0-2A6C169428DB}" dt="2020-10-07T12:12:05.938" v="9594" actId="478"/>
          <ac:picMkLst>
            <pc:docMk/>
            <pc:sldMk cId="2296029353" sldId="277"/>
            <ac:picMk id="7" creationId="{E0AAED6C-1E8C-4EB6-84F1-3E12611F43D9}"/>
          </ac:picMkLst>
        </pc:picChg>
        <pc:picChg chg="add del mod">
          <ac:chgData name="濱口和希" userId="83b199cf-88a8-466c-bc9e-0a262ae7c65c" providerId="ADAL" clId="{65B48E46-663E-4C83-BDF0-2A6C169428DB}" dt="2020-10-09T04:29:53.637" v="11456" actId="478"/>
          <ac:picMkLst>
            <pc:docMk/>
            <pc:sldMk cId="2296029353" sldId="277"/>
            <ac:picMk id="8" creationId="{392732E5-4927-4736-B65D-4830B63BE2C2}"/>
          </ac:picMkLst>
        </pc:picChg>
        <pc:picChg chg="add mod">
          <ac:chgData name="濱口和希" userId="83b199cf-88a8-466c-bc9e-0a262ae7c65c" providerId="ADAL" clId="{65B48E46-663E-4C83-BDF0-2A6C169428DB}" dt="2020-10-09T05:21:47.918" v="12007" actId="1076"/>
          <ac:picMkLst>
            <pc:docMk/>
            <pc:sldMk cId="2296029353" sldId="277"/>
            <ac:picMk id="12" creationId="{200EBF63-9515-41CF-A7F5-46116BFF202B}"/>
          </ac:picMkLst>
        </pc:picChg>
        <pc:picChg chg="add mod">
          <ac:chgData name="濱口和希" userId="83b199cf-88a8-466c-bc9e-0a262ae7c65c" providerId="ADAL" clId="{65B48E46-663E-4C83-BDF0-2A6C169428DB}" dt="2020-10-09T05:30:14.070" v="12479" actId="14826"/>
          <ac:picMkLst>
            <pc:docMk/>
            <pc:sldMk cId="2296029353" sldId="277"/>
            <ac:picMk id="14" creationId="{560541A7-B3CE-4492-8548-E69AC6455113}"/>
          </ac:picMkLst>
        </pc:picChg>
        <pc:picChg chg="add mod">
          <ac:chgData name="濱口和希" userId="83b199cf-88a8-466c-bc9e-0a262ae7c65c" providerId="ADAL" clId="{65B48E46-663E-4C83-BDF0-2A6C169428DB}" dt="2020-10-09T06:05:13.992" v="12736" actId="14826"/>
          <ac:picMkLst>
            <pc:docMk/>
            <pc:sldMk cId="2296029353" sldId="277"/>
            <ac:picMk id="20" creationId="{39B0C2AE-F117-4B4A-889D-B9A8F8C5149F}"/>
          </ac:picMkLst>
        </pc:picChg>
      </pc:sldChg>
      <pc:sldMasterChg chg="modSldLayout">
        <pc:chgData name="濱口和希" userId="83b199cf-88a8-466c-bc9e-0a262ae7c65c" providerId="ADAL" clId="{65B48E46-663E-4C83-BDF0-2A6C169428DB}" dt="2020-10-06T08:34:53.314" v="345"/>
        <pc:sldMasterMkLst>
          <pc:docMk/>
          <pc:sldMasterMk cId="873434184" sldId="2147483667"/>
        </pc:sldMasterMkLst>
        <pc:sldLayoutChg chg="modSp mod">
          <pc:chgData name="濱口和希" userId="83b199cf-88a8-466c-bc9e-0a262ae7c65c" providerId="ADAL" clId="{65B48E46-663E-4C83-BDF0-2A6C169428DB}" dt="2020-10-06T08:32:02.961" v="325" actId="14100"/>
          <pc:sldLayoutMkLst>
            <pc:docMk/>
            <pc:sldMasterMk cId="873434184" sldId="2147483667"/>
            <pc:sldLayoutMk cId="3420785189" sldId="2147483669"/>
          </pc:sldLayoutMkLst>
          <pc:spChg chg="mod">
            <ac:chgData name="濱口和希" userId="83b199cf-88a8-466c-bc9e-0a262ae7c65c" providerId="ADAL" clId="{65B48E46-663E-4C83-BDF0-2A6C169428DB}" dt="2020-10-06T08:32:02.961" v="325" actId="14100"/>
            <ac:spMkLst>
              <pc:docMk/>
              <pc:sldMasterMk cId="873434184" sldId="2147483667"/>
              <pc:sldLayoutMk cId="3420785189" sldId="2147483669"/>
              <ac:spMk id="2" creationId="{162227AF-C1D2-4D5B-BB89-3FC06B4051DE}"/>
            </ac:spMkLst>
          </pc:spChg>
          <pc:spChg chg="mod">
            <ac:chgData name="濱口和希" userId="83b199cf-88a8-466c-bc9e-0a262ae7c65c" providerId="ADAL" clId="{65B48E46-663E-4C83-BDF0-2A6C169428DB}" dt="2020-10-06T08:31:52.346" v="323" actId="2711"/>
            <ac:spMkLst>
              <pc:docMk/>
              <pc:sldMasterMk cId="873434184" sldId="2147483667"/>
              <pc:sldLayoutMk cId="3420785189" sldId="2147483669"/>
              <ac:spMk id="3" creationId="{EC9BB6EF-1BBD-44F7-8105-357758AD351C}"/>
            </ac:spMkLst>
          </pc:spChg>
        </pc:sldLayoutChg>
        <pc:sldLayoutChg chg="addSp delSp modSp">
          <pc:chgData name="濱口和希" userId="83b199cf-88a8-466c-bc9e-0a262ae7c65c" providerId="ADAL" clId="{65B48E46-663E-4C83-BDF0-2A6C169428DB}" dt="2020-10-06T08:34:40.876" v="344"/>
          <pc:sldLayoutMkLst>
            <pc:docMk/>
            <pc:sldMasterMk cId="873434184" sldId="2147483667"/>
            <pc:sldLayoutMk cId="1182996226" sldId="2147483670"/>
          </pc:sldLayoutMkLst>
          <pc:spChg chg="mod">
            <ac:chgData name="濱口和希" userId="83b199cf-88a8-466c-bc9e-0a262ae7c65c" providerId="ADAL" clId="{65B48E46-663E-4C83-BDF0-2A6C169428DB}" dt="2020-10-06T08:34:39.160" v="343"/>
            <ac:spMkLst>
              <pc:docMk/>
              <pc:sldMasterMk cId="873434184" sldId="2147483667"/>
              <pc:sldLayoutMk cId="1182996226" sldId="2147483670"/>
              <ac:spMk id="4" creationId="{3AB9F605-43B0-4F37-AF56-BEC9B026AB0D}"/>
            </ac:spMkLst>
          </pc:spChg>
          <pc:spChg chg="mod">
            <ac:chgData name="濱口和希" userId="83b199cf-88a8-466c-bc9e-0a262ae7c65c" providerId="ADAL" clId="{65B48E46-663E-4C83-BDF0-2A6C169428DB}" dt="2020-10-06T08:34:39.160" v="343"/>
            <ac:spMkLst>
              <pc:docMk/>
              <pc:sldMasterMk cId="873434184" sldId="2147483667"/>
              <pc:sldLayoutMk cId="1182996226" sldId="2147483670"/>
              <ac:spMk id="5" creationId="{3DC338C2-E550-4FAD-9787-8B9EE28AE71E}"/>
            </ac:spMkLst>
          </pc:spChg>
          <pc:spChg chg="mod">
            <ac:chgData name="濱口和希" userId="83b199cf-88a8-466c-bc9e-0a262ae7c65c" providerId="ADAL" clId="{65B48E46-663E-4C83-BDF0-2A6C169428DB}" dt="2020-10-06T08:34:39.160" v="343"/>
            <ac:spMkLst>
              <pc:docMk/>
              <pc:sldMasterMk cId="873434184" sldId="2147483667"/>
              <pc:sldLayoutMk cId="1182996226" sldId="2147483670"/>
              <ac:spMk id="6" creationId="{A7DB8526-2143-49AA-8D6A-6F41BB5112D4}"/>
            </ac:spMkLst>
          </pc:spChg>
          <pc:spChg chg="mod">
            <ac:chgData name="濱口和希" userId="83b199cf-88a8-466c-bc9e-0a262ae7c65c" providerId="ADAL" clId="{65B48E46-663E-4C83-BDF0-2A6C169428DB}" dt="2020-10-06T08:34:39.160" v="343"/>
            <ac:spMkLst>
              <pc:docMk/>
              <pc:sldMasterMk cId="873434184" sldId="2147483667"/>
              <pc:sldLayoutMk cId="1182996226" sldId="2147483670"/>
              <ac:spMk id="7" creationId="{8BC19F76-F926-4BFB-830C-1988E675D297}"/>
            </ac:spMkLst>
          </pc:spChg>
          <pc:spChg chg="mod">
            <ac:chgData name="濱口和希" userId="83b199cf-88a8-466c-bc9e-0a262ae7c65c" providerId="ADAL" clId="{65B48E46-663E-4C83-BDF0-2A6C169428DB}" dt="2020-10-06T08:34:39.160" v="343"/>
            <ac:spMkLst>
              <pc:docMk/>
              <pc:sldMasterMk cId="873434184" sldId="2147483667"/>
              <pc:sldLayoutMk cId="1182996226" sldId="2147483670"/>
              <ac:spMk id="8" creationId="{A83EB983-5568-49C5-8A1A-2BD2781A28F8}"/>
            </ac:spMkLst>
          </pc:spChg>
          <pc:grpChg chg="add del mod">
            <ac:chgData name="濱口和希" userId="83b199cf-88a8-466c-bc9e-0a262ae7c65c" providerId="ADAL" clId="{65B48E46-663E-4C83-BDF0-2A6C169428DB}" dt="2020-10-06T08:34:40.876" v="344"/>
            <ac:grpSpMkLst>
              <pc:docMk/>
              <pc:sldMasterMk cId="873434184" sldId="2147483667"/>
              <pc:sldLayoutMk cId="1182996226" sldId="2147483670"/>
              <ac:grpSpMk id="2" creationId="{E99338FE-AA04-46ED-87C8-83BEF0BDBD7C}"/>
            </ac:grpSpMkLst>
          </pc:grpChg>
          <pc:grpChg chg="mod">
            <ac:chgData name="濱口和希" userId="83b199cf-88a8-466c-bc9e-0a262ae7c65c" providerId="ADAL" clId="{65B48E46-663E-4C83-BDF0-2A6C169428DB}" dt="2020-10-06T08:34:39.160" v="343"/>
            <ac:grpSpMkLst>
              <pc:docMk/>
              <pc:sldMasterMk cId="873434184" sldId="2147483667"/>
              <pc:sldLayoutMk cId="1182996226" sldId="2147483670"/>
              <ac:grpSpMk id="3" creationId="{576D98DC-D8C3-414B-B504-3D347CF7684B}"/>
            </ac:grpSpMkLst>
          </pc:grpChg>
        </pc:sldLayoutChg>
        <pc:sldLayoutChg chg="addSp modSp">
          <pc:chgData name="濱口和希" userId="83b199cf-88a8-466c-bc9e-0a262ae7c65c" providerId="ADAL" clId="{65B48E46-663E-4C83-BDF0-2A6C169428DB}" dt="2020-10-06T08:34:53.314" v="345"/>
          <pc:sldLayoutMkLst>
            <pc:docMk/>
            <pc:sldMasterMk cId="873434184" sldId="2147483667"/>
            <pc:sldLayoutMk cId="1619692342" sldId="2147483671"/>
          </pc:sldLayoutMkLst>
          <pc:spChg chg="add mod">
            <ac:chgData name="濱口和希" userId="83b199cf-88a8-466c-bc9e-0a262ae7c65c" providerId="ADAL" clId="{65B48E46-663E-4C83-BDF0-2A6C169428DB}" dt="2020-10-06T08:34:53.314" v="345"/>
            <ac:spMkLst>
              <pc:docMk/>
              <pc:sldMasterMk cId="873434184" sldId="2147483667"/>
              <pc:sldLayoutMk cId="1619692342" sldId="2147483671"/>
              <ac:spMk id="2" creationId="{535C230F-E03A-42F5-8EB4-EE79515064A9}"/>
            </ac:spMkLst>
          </pc:spChg>
          <pc:spChg chg="add mod">
            <ac:chgData name="濱口和希" userId="83b199cf-88a8-466c-bc9e-0a262ae7c65c" providerId="ADAL" clId="{65B48E46-663E-4C83-BDF0-2A6C169428DB}" dt="2020-10-06T08:34:53.314" v="345"/>
            <ac:spMkLst>
              <pc:docMk/>
              <pc:sldMasterMk cId="873434184" sldId="2147483667"/>
              <pc:sldLayoutMk cId="1619692342" sldId="2147483671"/>
              <ac:spMk id="3" creationId="{9183F61D-C5DF-4E16-BD21-A60FC8C63B76}"/>
            </ac:spMkLst>
          </pc:spChg>
          <pc:spChg chg="add mod">
            <ac:chgData name="濱口和希" userId="83b199cf-88a8-466c-bc9e-0a262ae7c65c" providerId="ADAL" clId="{65B48E46-663E-4C83-BDF0-2A6C169428DB}" dt="2020-10-06T08:34:53.314" v="345"/>
            <ac:spMkLst>
              <pc:docMk/>
              <pc:sldMasterMk cId="873434184" sldId="2147483667"/>
              <pc:sldLayoutMk cId="1619692342" sldId="2147483671"/>
              <ac:spMk id="4" creationId="{F9852992-B75C-4873-9F3A-9DB2F67E0FB2}"/>
            </ac:spMkLst>
          </pc:spChg>
          <pc:spChg chg="add mod">
            <ac:chgData name="濱口和希" userId="83b199cf-88a8-466c-bc9e-0a262ae7c65c" providerId="ADAL" clId="{65B48E46-663E-4C83-BDF0-2A6C169428DB}" dt="2020-10-06T08:34:53.314" v="345"/>
            <ac:spMkLst>
              <pc:docMk/>
              <pc:sldMasterMk cId="873434184" sldId="2147483667"/>
              <pc:sldLayoutMk cId="1619692342" sldId="2147483671"/>
              <ac:spMk id="5" creationId="{5DA6B9B8-3B6C-46C0-8BA6-B3FD20955124}"/>
            </ac:spMkLst>
          </pc:spChg>
        </pc:sldLayoutChg>
      </pc:sldMasterChg>
    </pc:docChg>
  </pc:docChgLst>
  <pc:docChgLst>
    <pc:chgData name="濱口和希" userId="83b199cf-88a8-466c-bc9e-0a262ae7c65c" providerId="ADAL" clId="{FAC13692-0A29-4503-A84A-117F16C9D0C8}"/>
    <pc:docChg chg="undo custSel modSld">
      <pc:chgData name="濱口和希" userId="83b199cf-88a8-466c-bc9e-0a262ae7c65c" providerId="ADAL" clId="{FAC13692-0A29-4503-A84A-117F16C9D0C8}" dt="2020-10-06T12:17:02.076" v="89" actId="1076"/>
      <pc:docMkLst>
        <pc:docMk/>
      </pc:docMkLst>
      <pc:sldChg chg="addSp modSp mod">
        <pc:chgData name="濱口和希" userId="83b199cf-88a8-466c-bc9e-0a262ae7c65c" providerId="ADAL" clId="{FAC13692-0A29-4503-A84A-117F16C9D0C8}" dt="2020-10-06T12:17:02.076" v="89" actId="1076"/>
        <pc:sldMkLst>
          <pc:docMk/>
          <pc:sldMk cId="3115111520" sldId="269"/>
        </pc:sldMkLst>
        <pc:spChg chg="add mod">
          <ac:chgData name="濱口和希" userId="83b199cf-88a8-466c-bc9e-0a262ae7c65c" providerId="ADAL" clId="{FAC13692-0A29-4503-A84A-117F16C9D0C8}" dt="2020-10-06T12:17:02.076" v="89" actId="1076"/>
          <ac:spMkLst>
            <pc:docMk/>
            <pc:sldMk cId="3115111520" sldId="269"/>
            <ac:spMk id="4" creationId="{1D28235A-F747-47B6-B56E-4D551A7BD40D}"/>
          </ac:spMkLst>
        </pc:spChg>
        <pc:spChg chg="mod">
          <ac:chgData name="濱口和希" userId="83b199cf-88a8-466c-bc9e-0a262ae7c65c" providerId="ADAL" clId="{FAC13692-0A29-4503-A84A-117F16C9D0C8}" dt="2020-10-06T12:16:11.025" v="1"/>
          <ac:spMkLst>
            <pc:docMk/>
            <pc:sldMk cId="3115111520" sldId="269"/>
            <ac:spMk id="88" creationId="{2A8A26CE-726F-453C-B351-0FDA9FEE4D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アドバンスト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a:xfrm>
            <a:off x="879473" y="1344216"/>
            <a:ext cx="5521325" cy="403244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2">
            <a:extLst>
              <a:ext uri="{FF2B5EF4-FFF2-40B4-BE49-F238E27FC236}">
                <a16:creationId xmlns:a16="http://schemas.microsoft.com/office/drawing/2014/main" id="{CFA44BD0-8A22-4A23-8915-E99D07BE8806}"/>
              </a:ext>
            </a:extLst>
          </p:cNvPr>
          <p:cNvSpPr>
            <a:spLocks noGrp="1"/>
          </p:cNvSpPr>
          <p:nvPr>
            <p:ph idx="10"/>
          </p:nvPr>
        </p:nvSpPr>
        <p:spPr>
          <a:xfrm>
            <a:off x="6400802" y="1344216"/>
            <a:ext cx="5521325" cy="403244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コンテンツ プレースホルダー 2">
            <a:extLst>
              <a:ext uri="{FF2B5EF4-FFF2-40B4-BE49-F238E27FC236}">
                <a16:creationId xmlns:a16="http://schemas.microsoft.com/office/drawing/2014/main" id="{9D408EC4-ECD9-4491-A77B-BFE57191B1D3}"/>
              </a:ext>
            </a:extLst>
          </p:cNvPr>
          <p:cNvSpPr>
            <a:spLocks noGrp="1"/>
          </p:cNvSpPr>
          <p:nvPr>
            <p:ph idx="11"/>
          </p:nvPr>
        </p:nvSpPr>
        <p:spPr>
          <a:xfrm>
            <a:off x="878606" y="5376664"/>
            <a:ext cx="5521325" cy="403244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コンテンツ プレースホルダー 2">
            <a:extLst>
              <a:ext uri="{FF2B5EF4-FFF2-40B4-BE49-F238E27FC236}">
                <a16:creationId xmlns:a16="http://schemas.microsoft.com/office/drawing/2014/main" id="{EBDA8478-EDF2-421F-95DA-4C16517252A7}"/>
              </a:ext>
            </a:extLst>
          </p:cNvPr>
          <p:cNvSpPr>
            <a:spLocks noGrp="1"/>
          </p:cNvSpPr>
          <p:nvPr>
            <p:ph idx="12"/>
          </p:nvPr>
        </p:nvSpPr>
        <p:spPr>
          <a:xfrm>
            <a:off x="6399935" y="5376664"/>
            <a:ext cx="5521325" cy="4032448"/>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86650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45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a:xfrm>
            <a:off x="712168" y="120080"/>
            <a:ext cx="7056784" cy="576064"/>
          </a:xfrm>
          <a:prstGeom prst="rect">
            <a:avLst/>
          </a:prstGeom>
        </p:spPr>
        <p:txBody>
          <a:bodyPr/>
          <a:lstStyle>
            <a:lvl1pPr>
              <a:defRPr>
                <a:solidFill>
                  <a:schemeClr val="bg1"/>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a:xfrm>
            <a:off x="879475" y="1272208"/>
            <a:ext cx="11042650" cy="8064896"/>
          </a:xfrm>
          <a:prstGeom prst="rect">
            <a:avLst/>
          </a:prstGeom>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42078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99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白紙">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535C230F-E03A-42F5-8EB4-EE79515064A9}"/>
              </a:ext>
            </a:extLst>
          </p:cNvPr>
          <p:cNvSpPr>
            <a:spLocks noGrp="1"/>
          </p:cNvSpPr>
          <p:nvPr>
            <p:ph idx="1"/>
          </p:nvPr>
        </p:nvSpPr>
        <p:spPr>
          <a:xfrm>
            <a:off x="879473" y="1344216"/>
            <a:ext cx="5521325" cy="4032448"/>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コンテンツ プレースホルダー 2">
            <a:extLst>
              <a:ext uri="{FF2B5EF4-FFF2-40B4-BE49-F238E27FC236}">
                <a16:creationId xmlns:a16="http://schemas.microsoft.com/office/drawing/2014/main" id="{9183F61D-C5DF-4E16-BD21-A60FC8C63B76}"/>
              </a:ext>
            </a:extLst>
          </p:cNvPr>
          <p:cNvSpPr>
            <a:spLocks noGrp="1"/>
          </p:cNvSpPr>
          <p:nvPr>
            <p:ph idx="10"/>
          </p:nvPr>
        </p:nvSpPr>
        <p:spPr>
          <a:xfrm>
            <a:off x="6400802" y="1344216"/>
            <a:ext cx="5521325" cy="4032448"/>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2">
            <a:extLst>
              <a:ext uri="{FF2B5EF4-FFF2-40B4-BE49-F238E27FC236}">
                <a16:creationId xmlns:a16="http://schemas.microsoft.com/office/drawing/2014/main" id="{F9852992-B75C-4873-9F3A-9DB2F67E0FB2}"/>
              </a:ext>
            </a:extLst>
          </p:cNvPr>
          <p:cNvSpPr>
            <a:spLocks noGrp="1"/>
          </p:cNvSpPr>
          <p:nvPr>
            <p:ph idx="11"/>
          </p:nvPr>
        </p:nvSpPr>
        <p:spPr>
          <a:xfrm>
            <a:off x="878606" y="5376664"/>
            <a:ext cx="5521325" cy="4032448"/>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コンテンツ プレースホルダー 2">
            <a:extLst>
              <a:ext uri="{FF2B5EF4-FFF2-40B4-BE49-F238E27FC236}">
                <a16:creationId xmlns:a16="http://schemas.microsoft.com/office/drawing/2014/main" id="{5DA6B9B8-3B6C-46C0-8BA6-B3FD20955124}"/>
              </a:ext>
            </a:extLst>
          </p:cNvPr>
          <p:cNvSpPr>
            <a:spLocks noGrp="1"/>
          </p:cNvSpPr>
          <p:nvPr>
            <p:ph idx="12"/>
          </p:nvPr>
        </p:nvSpPr>
        <p:spPr>
          <a:xfrm>
            <a:off x="6399935" y="5376664"/>
            <a:ext cx="5521325" cy="4032448"/>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6196923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1" r:id="rId3"/>
    <p:sldLayoutId id="2147483660" r:id="rId4"/>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A1BD3A98-254D-444E-BEF2-A859C5695160}"/>
              </a:ext>
            </a:extLst>
          </p:cNvPr>
          <p:cNvSpPr/>
          <p:nvPr userDrawn="1"/>
        </p:nvSpPr>
        <p:spPr>
          <a:xfrm>
            <a:off x="0" y="0"/>
            <a:ext cx="12801600" cy="696144"/>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0" scaled="1"/>
            <a:tileRect/>
          </a:gra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pic>
        <p:nvPicPr>
          <p:cNvPr id="7" name="図 6" descr="物体 が含まれている画像&#10;&#10;非常に高い精度で生成された説明">
            <a:extLst>
              <a:ext uri="{FF2B5EF4-FFF2-40B4-BE49-F238E27FC236}">
                <a16:creationId xmlns:a16="http://schemas.microsoft.com/office/drawing/2014/main" id="{0141503B-6CE4-448B-BEFC-E7D12355C2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20278" t="7604" r="17622" b="21424"/>
          <a:stretch/>
        </p:blipFill>
        <p:spPr>
          <a:xfrm>
            <a:off x="10223464" y="-21675"/>
            <a:ext cx="2512368" cy="717819"/>
          </a:xfrm>
          <a:prstGeom prst="rect">
            <a:avLst/>
          </a:prstGeom>
        </p:spPr>
      </p:pic>
      <p:cxnSp>
        <p:nvCxnSpPr>
          <p:cNvPr id="9" name="直線コネクタ 8">
            <a:extLst>
              <a:ext uri="{FF2B5EF4-FFF2-40B4-BE49-F238E27FC236}">
                <a16:creationId xmlns:a16="http://schemas.microsoft.com/office/drawing/2014/main" id="{D78ADC15-16B7-4DA7-BF6E-7AF023798BB6}"/>
              </a:ext>
            </a:extLst>
          </p:cNvPr>
          <p:cNvCxnSpPr>
            <a:cxnSpLocks/>
          </p:cNvCxnSpPr>
          <p:nvPr userDrawn="1"/>
        </p:nvCxnSpPr>
        <p:spPr>
          <a:xfrm>
            <a:off x="0" y="768152"/>
            <a:ext cx="1280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四角形: 角を丸くする 12">
            <a:extLst>
              <a:ext uri="{FF2B5EF4-FFF2-40B4-BE49-F238E27FC236}">
                <a16:creationId xmlns:a16="http://schemas.microsoft.com/office/drawing/2014/main" id="{97D4D9CF-CAD1-4087-8D75-9790EAD7DCFD}"/>
              </a:ext>
            </a:extLst>
          </p:cNvPr>
          <p:cNvSpPr/>
          <p:nvPr userDrawn="1"/>
        </p:nvSpPr>
        <p:spPr>
          <a:xfrm>
            <a:off x="67446" y="59432"/>
            <a:ext cx="577277" cy="57727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87343418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hf hdr="0" ftr="0" dt="0"/>
  <p:txStyles>
    <p:titleStyle>
      <a:lvl1pPr algn="l" defTabSz="914400" rtl="0" eaLnBrk="1" latinLnBrk="0" hangingPunct="1">
        <a:lnSpc>
          <a:spcPct val="90000"/>
        </a:lnSpc>
        <a:spcBef>
          <a:spcPct val="0"/>
        </a:spcBef>
        <a:buNone/>
        <a:defRPr kumimoji="1" sz="4000" kern="1200">
          <a:solidFill>
            <a:schemeClr val="tx1"/>
          </a:solidFill>
          <a:latin typeface="HGP創英角ｺﾞｼｯｸUB" panose="020B0900000000000000" pitchFamily="50" charset="-128"/>
          <a:ea typeface="HGP創英角ｺﾞｼｯｸUB" panose="020B0900000000000000"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6" y="1207968"/>
            <a:ext cx="8640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メイリオ" panose="020B0604030504040204" pitchFamily="50" charset="-128"/>
                <a:ea typeface="メイリオ" panose="020B0604030504040204" pitchFamily="50" charset="-128"/>
              </a:rPr>
              <a:t>160</a:t>
            </a:r>
            <a:endParaRPr lang="ja-JP" altLang="en-US" sz="2400" dirty="0">
              <a:latin typeface="メイリオ" panose="020B0604030504040204" pitchFamily="50" charset="-128"/>
              <a:ea typeface="メイリオ" panose="020B0604030504040204" pitchFamily="50"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241520"/>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メイリオ" panose="020B0604030504040204" pitchFamily="50" charset="-128"/>
                <a:ea typeface="メイリオ" panose="020B0604030504040204" pitchFamily="50" charset="-128"/>
              </a:rPr>
              <a:t>公立はこだて未来大学</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30876" y="378115"/>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メイリオ" panose="020B0604030504040204" pitchFamily="50" charset="-128"/>
                <a:ea typeface="メイリオ" panose="020B0604030504040204" pitchFamily="50" charset="-128"/>
              </a:rPr>
              <a:t>北海道</a:t>
            </a:r>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176067" y="1296868"/>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000" dirty="0">
                <a:latin typeface="メイリオ" panose="020B0604030504040204" pitchFamily="50" charset="-128"/>
                <a:ea typeface="メイリオ" panose="020B0604030504040204" pitchFamily="50" charset="-128"/>
              </a:rPr>
              <a:t>恵庭戦隊トシキング</a:t>
            </a:r>
            <a:endParaRPr lang="en-US" altLang="ja-JP" sz="2000" dirty="0">
              <a:latin typeface="メイリオ" panose="020B0604030504040204" pitchFamily="50" charset="-128"/>
              <a:ea typeface="メイリオ" panose="020B0604030504040204" pitchFamily="50" charset="-128"/>
            </a:endParaRP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342900" lvl="0" indent="-342900" defTabSz="914400" eaLnBrk="1" hangingPunct="1">
              <a:lnSpc>
                <a:spcPct val="80000"/>
              </a:lnSpc>
              <a:spcBef>
                <a:spcPts val="600"/>
              </a:spcBef>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要求モデル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今のトシキングに足りないものとして，非機能要求の中で見つけた「モデルとプログラミングを紐づけた開発をする」ため，一から開発することを決め，以下の要求を洗い出した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分析ではブロックビンゴエリアの分析は行うが，経路探索はしない</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走行体の動作定義は過去のモデルでは多く定義しすぎたため最小限の定義にした</a:t>
            </a: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設計において，継続して使用できる走行体システムを考えた</a:t>
            </a:r>
          </a:p>
          <a:p>
            <a:pPr marL="342900" lvl="0" indent="-342900" defTabSz="914400" eaLnBrk="1" hangingPunct="1">
              <a:lnSpc>
                <a:spcPct val="80000"/>
              </a:lnSpc>
              <a:spcBef>
                <a:spcPts val="600"/>
              </a:spcBef>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モデリングの訓練としてブロックビンゴエリアの分析をし，規約以外からも新しいクラスを発見することができた</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走行体の動作定義では，動作を制御するプログラムはあったがモデルがなかったため，解読できなくなり一から作りモデルにも適応する</a:t>
            </a:r>
            <a:endParaRPr lang="en-US" altLang="ja-JP"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指針・解法では，開発リソースが足りないことを要求モデルで見つけたため，経路探索を開発しないことにした．ただし，走行体の動作のみで攻略できる方法を考えた</a:t>
            </a:r>
          </a:p>
          <a:p>
            <a:pPr marL="0" indent="0" eaLnBrk="1" hangingPunct="1">
              <a:lnSpc>
                <a:spcPct val="80000"/>
              </a:lnSpc>
              <a:spcBef>
                <a:spcPts val="600"/>
              </a:spcBef>
            </a:pPr>
            <a:r>
              <a:rPr lang="en-US" altLang="ja-JP" dirty="0">
                <a:solidFill>
                  <a:prstClr val="black"/>
                </a:solidFill>
                <a:latin typeface="HG丸ｺﾞｼｯｸM-PRO" panose="020F0600000000000000" pitchFamily="50" charset="-128"/>
                <a:ea typeface="HG丸ｺﾞｼｯｸM-PRO" panose="020F0600000000000000" pitchFamily="50" charset="-128"/>
              </a:rPr>
              <a:t>3.</a:t>
            </a:r>
            <a:r>
              <a:rPr lang="ja-JP" altLang="en-US" dirty="0">
                <a:solidFill>
                  <a:prstClr val="black"/>
                </a:solidFill>
                <a:latin typeface="HG丸ｺﾞｼｯｸM-PRO" panose="020F0600000000000000" pitchFamily="50" charset="-128"/>
                <a:ea typeface="HG丸ｺﾞｼｯｸM-PRO" panose="020F0600000000000000" pitchFamily="50" charset="-128"/>
              </a:rPr>
              <a:t>　設計モデル</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hangingPunct="1">
              <a:lnSpc>
                <a:spcPct val="80000"/>
              </a:lnSpc>
              <a:spcBef>
                <a:spcPts val="600"/>
              </a:spcBef>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走行体システムを継続して使えるようにシステムへの要求と走行体への要求で考えた．その結果システムへの要求を</a:t>
            </a:r>
            <a:r>
              <a:rPr lang="en-US" altLang="ja-JP" dirty="0">
                <a:solidFill>
                  <a:prstClr val="black"/>
                </a:solidFill>
                <a:latin typeface="HG丸ｺﾞｼｯｸM-PRO" panose="020F0600000000000000" pitchFamily="50" charset="-128"/>
                <a:ea typeface="HG丸ｺﾞｼｯｸM-PRO" panose="020F0600000000000000" pitchFamily="50" charset="-128"/>
              </a:rPr>
              <a:t>EV3</a:t>
            </a:r>
            <a:r>
              <a:rPr lang="ja-JP" altLang="en-US" dirty="0">
                <a:solidFill>
                  <a:prstClr val="black"/>
                </a:solidFill>
                <a:latin typeface="HG丸ｺﾞｼｯｸM-PRO" panose="020F0600000000000000" pitchFamily="50" charset="-128"/>
                <a:ea typeface="HG丸ｺﾞｼｯｸM-PRO" panose="020F0600000000000000" pitchFamily="50" charset="-128"/>
              </a:rPr>
              <a:t>の状態管理・競技の状態管理で実現し，走行体への要求を動作モデル・判別モデル・デバイスドライバで実現した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a:p>
            <a:pPr marL="196850" indent="-196850" eaLnBrk="1" hangingPunct="1">
              <a:lnSpc>
                <a:spcPct val="80000"/>
              </a:lnSpc>
              <a:spcBef>
                <a:spcPts val="600"/>
              </a:spcBef>
              <a:buFont typeface="Arial" panose="020B0604020202020204" pitchFamily="34" charset="0"/>
              <a:buChar char="•"/>
            </a:pPr>
            <a:endParaRPr lang="ja-JP" altLang="en-US" dirty="0">
              <a:latin typeface="HG丸ｺﾞｼｯｸM-PRO" panose="020F0600000000000000" pitchFamily="50" charset="-128"/>
              <a:ea typeface="HG丸ｺﾞｼｯｸM-PRO" panose="020F0600000000000000" pitchFamily="50" charset="-128"/>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a:t>
            </a:r>
            <a:r>
              <a:rPr lang="ja-JP" altLang="en-US" sz="1947" b="1" dirty="0">
                <a:solidFill>
                  <a:schemeClr val="accent2">
                    <a:lumMod val="75000"/>
                  </a:schemeClr>
                </a:solidFill>
              </a:rPr>
              <a:t>目標</a:t>
            </a:r>
            <a:r>
              <a:rPr lang="ja-JP" altLang="en-US" sz="1947" b="1" dirty="0"/>
              <a:t>、</a:t>
            </a:r>
            <a:r>
              <a:rPr lang="ja-JP" altLang="en-US" sz="1947" b="1" dirty="0">
                <a:solidFill>
                  <a:schemeClr val="accent1">
                    <a:lumMod val="75000"/>
                  </a:schemeClr>
                </a:solidFill>
              </a:rPr>
              <a:t>意気込み</a:t>
            </a:r>
            <a:endParaRPr lang="ja-JP" altLang="en-US" dirty="0">
              <a:solidFill>
                <a:schemeClr val="accent1">
                  <a:lumMod val="75000"/>
                </a:schemeClr>
              </a:solidFill>
            </a:endParaRPr>
          </a:p>
          <a:p>
            <a:pPr marL="0" indent="0"/>
            <a:r>
              <a:rPr lang="en-US" altLang="ja-JP" sz="1800" dirty="0">
                <a:latin typeface="HG丸ｺﾞｼｯｸM-PRO" panose="020F0600000000000000" pitchFamily="50" charset="-128"/>
                <a:ea typeface="HG丸ｺﾞｼｯｸM-PRO" panose="020F0600000000000000" pitchFamily="50" charset="-128"/>
              </a:rPr>
              <a:t>2015</a:t>
            </a:r>
            <a:r>
              <a:rPr lang="ja-JP" altLang="en-US" sz="1800" dirty="0">
                <a:latin typeface="HG丸ｺﾞｼｯｸM-PRO" panose="020F0600000000000000" pitchFamily="50" charset="-128"/>
                <a:ea typeface="HG丸ｺﾞｼｯｸM-PRO" panose="020F0600000000000000" pitchFamily="50" charset="-128"/>
              </a:rPr>
              <a:t>年から恵庭を守るため，悪の組織～デスマーチ団～と戦い続けたトシキング，今年に入り活躍していた先輩隊員が去り，チームを設立した初期隊員を知っているメンバーはもういない．</a:t>
            </a:r>
            <a:r>
              <a:rPr lang="ja-JP" altLang="en-US" sz="1800" dirty="0">
                <a:solidFill>
                  <a:schemeClr val="accent2">
                    <a:lumMod val="75000"/>
                  </a:schemeClr>
                </a:solidFill>
                <a:latin typeface="HG丸ｺﾞｼｯｸM-PRO" panose="020F0600000000000000" pitchFamily="50" charset="-128"/>
                <a:ea typeface="HG丸ｺﾞｼｯｸM-PRO" panose="020F0600000000000000" pitchFamily="50" charset="-128"/>
              </a:rPr>
              <a:t>このあたりで一度，ボロボロになったモデルベースを見直さないといけない．走りのトシキングから，モデルと走行にバランスをとったトシキングに方向転換を試みる．</a:t>
            </a:r>
            <a:r>
              <a:rPr lang="ja-JP" altLang="en-US" sz="1800" dirty="0">
                <a:solidFill>
                  <a:schemeClr val="accent1">
                    <a:lumMod val="75000"/>
                  </a:schemeClr>
                </a:solidFill>
                <a:latin typeface="HG丸ｺﾞｼｯｸM-PRO" panose="020F0600000000000000" pitchFamily="50" charset="-128"/>
                <a:ea typeface="HG丸ｺﾞｼｯｸM-PRO" panose="020F0600000000000000" pitchFamily="50" charset="-128"/>
              </a:rPr>
              <a:t>今年はデスマーチ団の放ったコロナの影響で，新規メンバーも集まりづらく苦戦を強いられている．それでも負けるなトシキング！</a:t>
            </a: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Rectangle 17">
            <a:extLst>
              <a:ext uri="{FF2B5EF4-FFF2-40B4-BE49-F238E27FC236}">
                <a16:creationId xmlns:a16="http://schemas.microsoft.com/office/drawing/2014/main" id="{5B98FCC9-A779-44C8-A5B3-6DBD2061A7A6}"/>
              </a:ext>
            </a:extLst>
          </p:cNvPr>
          <p:cNvSpPr>
            <a:spLocks noChangeArrowheads="1"/>
          </p:cNvSpPr>
          <p:nvPr/>
        </p:nvSpPr>
        <p:spPr bwMode="auto">
          <a:xfrm>
            <a:off x="8489032" y="378115"/>
            <a:ext cx="208823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メイリオ" panose="020B0604030504040204" pitchFamily="50" charset="-128"/>
                <a:ea typeface="メイリオ" panose="020B0604030504040204" pitchFamily="50" charset="-128"/>
              </a:rPr>
              <a:t>北海道函館市</a:t>
            </a:r>
          </a:p>
        </p:txBody>
      </p:sp>
      <p:graphicFrame>
        <p:nvGraphicFramePr>
          <p:cNvPr id="7" name="表 6">
            <a:extLst>
              <a:ext uri="{FF2B5EF4-FFF2-40B4-BE49-F238E27FC236}">
                <a16:creationId xmlns:a16="http://schemas.microsoft.com/office/drawing/2014/main" id="{E65D97C6-93DB-4DCD-830F-DAA8815C04BE}"/>
              </a:ext>
            </a:extLst>
          </p:cNvPr>
          <p:cNvGraphicFramePr>
            <a:graphicFrameLocks noGrp="1"/>
          </p:cNvGraphicFramePr>
          <p:nvPr>
            <p:extLst>
              <p:ext uri="{D42A27DB-BD31-4B8C-83A1-F6EECF244321}">
                <p14:modId xmlns:p14="http://schemas.microsoft.com/office/powerpoint/2010/main" val="517917735"/>
              </p:ext>
            </p:extLst>
          </p:nvPr>
        </p:nvGraphicFramePr>
        <p:xfrm>
          <a:off x="424136" y="6024736"/>
          <a:ext cx="5688632" cy="2849990"/>
        </p:xfrm>
        <a:graphic>
          <a:graphicData uri="http://schemas.openxmlformats.org/drawingml/2006/table">
            <a:tbl>
              <a:tblPr firstRow="1" bandRow="1">
                <a:tableStyleId>{5C22544A-7EE6-4342-B048-85BDC9FD1C3A}</a:tableStyleId>
              </a:tblPr>
              <a:tblGrid>
                <a:gridCol w="1450044">
                  <a:extLst>
                    <a:ext uri="{9D8B030D-6E8A-4147-A177-3AD203B41FA5}">
                      <a16:colId xmlns:a16="http://schemas.microsoft.com/office/drawing/2014/main" val="3451862478"/>
                    </a:ext>
                  </a:extLst>
                </a:gridCol>
                <a:gridCol w="4238588">
                  <a:extLst>
                    <a:ext uri="{9D8B030D-6E8A-4147-A177-3AD203B41FA5}">
                      <a16:colId xmlns:a16="http://schemas.microsoft.com/office/drawing/2014/main" val="2380791906"/>
                    </a:ext>
                  </a:extLst>
                </a:gridCol>
              </a:tblGrid>
              <a:tr h="241744">
                <a:tc>
                  <a:txBody>
                    <a:bodyPr/>
                    <a:lstStyle/>
                    <a:p>
                      <a:r>
                        <a:rPr kumimoji="1" lang="ja-JP" altLang="en-US" sz="1600" dirty="0"/>
                        <a:t>モデル</a:t>
                      </a:r>
                    </a:p>
                  </a:txBody>
                  <a:tcPr/>
                </a:tc>
                <a:tc>
                  <a:txBody>
                    <a:bodyPr/>
                    <a:lstStyle/>
                    <a:p>
                      <a:r>
                        <a:rPr kumimoji="1" lang="ja-JP" altLang="en-US" sz="1600" dirty="0"/>
                        <a:t>概要</a:t>
                      </a:r>
                    </a:p>
                  </a:txBody>
                  <a:tcPr/>
                </a:tc>
                <a:extLst>
                  <a:ext uri="{0D108BD9-81ED-4DB2-BD59-A6C34878D82A}">
                    <a16:rowId xmlns:a16="http://schemas.microsoft.com/office/drawing/2014/main" val="4259692928"/>
                  </a:ext>
                </a:extLst>
              </a:tr>
              <a:tr h="845875">
                <a:tc>
                  <a:txBody>
                    <a:bodyPr/>
                    <a:lstStyle/>
                    <a:p>
                      <a:r>
                        <a:rPr kumimoji="1" lang="ja-JP" altLang="en-US" sz="1600" dirty="0"/>
                        <a:t>要求モデル</a:t>
                      </a:r>
                    </a:p>
                  </a:txBody>
                  <a:tcPr/>
                </a:tc>
                <a:tc>
                  <a:txBody>
                    <a:bodyPr/>
                    <a:lstStyle/>
                    <a:p>
                      <a:r>
                        <a:rPr kumimoji="1" lang="ja-JP" altLang="en-US" sz="1600" dirty="0"/>
                        <a:t>今年はコロナによる影響も要求図に取り入れ，ブロックビンゴ競技における非機能要求に具体的な視点を取り入れた．</a:t>
                      </a:r>
                    </a:p>
                  </a:txBody>
                  <a:tcPr/>
                </a:tc>
                <a:extLst>
                  <a:ext uri="{0D108BD9-81ED-4DB2-BD59-A6C34878D82A}">
                    <a16:rowId xmlns:a16="http://schemas.microsoft.com/office/drawing/2014/main" val="4286292669"/>
                  </a:ext>
                </a:extLst>
              </a:tr>
              <a:tr h="845875">
                <a:tc>
                  <a:txBody>
                    <a:bodyPr/>
                    <a:lstStyle/>
                    <a:p>
                      <a:r>
                        <a:rPr kumimoji="1" lang="ja-JP" altLang="en-US" sz="1600" dirty="0"/>
                        <a:t>分析モデル</a:t>
                      </a:r>
                    </a:p>
                  </a:txBody>
                  <a:tcPr/>
                </a:tc>
                <a:tc>
                  <a:txBody>
                    <a:bodyPr/>
                    <a:lstStyle/>
                    <a:p>
                      <a:r>
                        <a:rPr kumimoji="1" lang="ja-JP" altLang="en-US" sz="1600" dirty="0"/>
                        <a:t>ゲームの構成要素では，ブロックビンゴエリアの分析をした結果，新たな要素を発見したため，クラス図に反映している．</a:t>
                      </a:r>
                    </a:p>
                  </a:txBody>
                  <a:tcPr/>
                </a:tc>
                <a:extLst>
                  <a:ext uri="{0D108BD9-81ED-4DB2-BD59-A6C34878D82A}">
                    <a16:rowId xmlns:a16="http://schemas.microsoft.com/office/drawing/2014/main" val="689831233"/>
                  </a:ext>
                </a:extLst>
              </a:tr>
              <a:tr h="576775">
                <a:tc>
                  <a:txBody>
                    <a:bodyPr/>
                    <a:lstStyle/>
                    <a:p>
                      <a:r>
                        <a:rPr kumimoji="1" lang="ja-JP" altLang="en-US" sz="1600" dirty="0"/>
                        <a:t>設計モデル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要求モデルで発見した非機能要求を活かし分析モデルの指針をもとに設計の方針に反映した．</a:t>
                      </a:r>
                    </a:p>
                  </a:txBody>
                  <a:tcPr/>
                </a:tc>
                <a:extLst>
                  <a:ext uri="{0D108BD9-81ED-4DB2-BD59-A6C34878D82A}">
                    <a16:rowId xmlns:a16="http://schemas.microsoft.com/office/drawing/2014/main" val="60516854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AE9A854C-72FD-4B4C-9A23-3897B100BA75}"/>
              </a:ext>
            </a:extLst>
          </p:cNvPr>
          <p:cNvSpPr>
            <a:spLocks noGrp="1"/>
          </p:cNvSpPr>
          <p:nvPr>
            <p:ph type="title"/>
          </p:nvPr>
        </p:nvSpPr>
        <p:spPr/>
        <p:txBody>
          <a:bodyPr/>
          <a:lstStyle/>
          <a:p>
            <a:r>
              <a:rPr lang="ja-JP" altLang="en-US" dirty="0"/>
              <a:t>要求モデル</a:t>
            </a:r>
          </a:p>
        </p:txBody>
      </p:sp>
      <p:sp>
        <p:nvSpPr>
          <p:cNvPr id="10" name="テキスト ボックス 9">
            <a:extLst>
              <a:ext uri="{FF2B5EF4-FFF2-40B4-BE49-F238E27FC236}">
                <a16:creationId xmlns:a16="http://schemas.microsoft.com/office/drawing/2014/main" id="{A2F2EAEF-FE38-4E4D-BF4F-3FDF83C6E19D}"/>
              </a:ext>
            </a:extLst>
          </p:cNvPr>
          <p:cNvSpPr txBox="1"/>
          <p:nvPr/>
        </p:nvSpPr>
        <p:spPr>
          <a:xfrm>
            <a:off x="64096" y="840160"/>
            <a:ext cx="1584176" cy="338554"/>
          </a:xfrm>
          <a:prstGeom prst="rect">
            <a:avLst/>
          </a:prstGeom>
          <a:noFill/>
        </p:spPr>
        <p:txBody>
          <a:bodyPr wrap="square">
            <a:spAutoFit/>
          </a:body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1.1 </a:t>
            </a:r>
            <a:r>
              <a:rPr lang="ja-JP" altLang="en-US" dirty="0">
                <a:latin typeface="メイリオ" panose="020B0604030504040204" pitchFamily="50" charset="-128"/>
                <a:ea typeface="メイリオ" panose="020B0604030504040204" pitchFamily="50" charset="-128"/>
              </a:rPr>
              <a:t>目標設定</a:t>
            </a:r>
            <a:endParaRPr lang="en-US" altLang="ja-JP" sz="16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C74E6D9C-1E15-40F1-B8BB-9E07948FC79A}"/>
              </a:ext>
            </a:extLst>
          </p:cNvPr>
          <p:cNvSpPr txBox="1"/>
          <p:nvPr/>
        </p:nvSpPr>
        <p:spPr>
          <a:xfrm>
            <a:off x="64096" y="1107286"/>
            <a:ext cx="4824536" cy="584775"/>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競技規約</a:t>
            </a:r>
            <a:r>
              <a:rPr lang="ja-JP" altLang="en-US" sz="800" dirty="0">
                <a:latin typeface="メイリオ" panose="020B0604030504040204" pitchFamily="50" charset="-128"/>
                <a:ea typeface="メイリオ" panose="020B0604030504040204" pitchFamily="50" charset="-128"/>
              </a:rPr>
              <a:t>より</a:t>
            </a:r>
            <a:r>
              <a:rPr kumimoji="1" lang="ja-JP" altLang="en-US" sz="800" dirty="0">
                <a:latin typeface="メイリオ" panose="020B0604030504040204" pitchFamily="50" charset="-128"/>
                <a:ea typeface="メイリオ" panose="020B0604030504040204" pitchFamily="50" charset="-128"/>
              </a:rPr>
              <a:t>，今年の目標設定を図</a:t>
            </a:r>
            <a:r>
              <a:rPr kumimoji="1" lang="en-US" altLang="ja-JP" sz="800" dirty="0">
                <a:latin typeface="メイリオ" panose="020B0604030504040204" pitchFamily="50" charset="-128"/>
                <a:ea typeface="メイリオ" panose="020B0604030504040204" pitchFamily="50" charset="-128"/>
              </a:rPr>
              <a:t>1.1.1</a:t>
            </a:r>
            <a:r>
              <a:rPr kumimoji="1" lang="ja-JP" altLang="en-US" sz="800" dirty="0">
                <a:latin typeface="メイリオ" panose="020B0604030504040204" pitchFamily="50" charset="-128"/>
                <a:ea typeface="メイリオ" panose="020B0604030504040204" pitchFamily="50" charset="-128"/>
              </a:rPr>
              <a:t>に示す．また，各競技における時間配分を表</a:t>
            </a:r>
            <a:r>
              <a:rPr kumimoji="1" lang="en-US" altLang="ja-JP" sz="800" dirty="0">
                <a:latin typeface="メイリオ" panose="020B0604030504040204" pitchFamily="50" charset="-128"/>
                <a:ea typeface="メイリオ" panose="020B0604030504040204" pitchFamily="50" charset="-128"/>
              </a:rPr>
              <a:t>1.1.1</a:t>
            </a:r>
            <a:r>
              <a:rPr kumimoji="1" lang="ja-JP" altLang="en-US" sz="800" dirty="0">
                <a:latin typeface="メイリオ" panose="020B0604030504040204" pitchFamily="50" charset="-128"/>
                <a:ea typeface="メイリオ" panose="020B0604030504040204" pitchFamily="50" charset="-128"/>
              </a:rPr>
              <a:t>に示す．表</a:t>
            </a:r>
            <a:r>
              <a:rPr kumimoji="1" lang="en-US" altLang="ja-JP" sz="800" dirty="0">
                <a:latin typeface="メイリオ" panose="020B0604030504040204" pitchFamily="50" charset="-128"/>
                <a:ea typeface="メイリオ" panose="020B0604030504040204" pitchFamily="50" charset="-128"/>
              </a:rPr>
              <a:t>1.1.1</a:t>
            </a:r>
            <a:r>
              <a:rPr kumimoji="1" lang="ja-JP" altLang="en-US" sz="800" dirty="0">
                <a:latin typeface="メイリオ" panose="020B0604030504040204" pitchFamily="50" charset="-128"/>
                <a:ea typeface="メイリオ" panose="020B0604030504040204" pitchFamily="50" charset="-128"/>
              </a:rPr>
              <a:t>より走行競技</a:t>
            </a:r>
            <a:r>
              <a:rPr kumimoji="1" lang="en-US" altLang="ja-JP" sz="800" dirty="0">
                <a:latin typeface="メイリオ" panose="020B0604030504040204" pitchFamily="50" charset="-128"/>
                <a:ea typeface="メイリオ" panose="020B0604030504040204" pitchFamily="50" charset="-128"/>
              </a:rPr>
              <a:t>30</a:t>
            </a:r>
            <a:r>
              <a:rPr kumimoji="1" lang="ja-JP" altLang="en-US" sz="800" dirty="0">
                <a:latin typeface="メイリオ" panose="020B0604030504040204" pitchFamily="50" charset="-128"/>
                <a:ea typeface="メイリオ" panose="020B0604030504040204" pitchFamily="50" charset="-128"/>
              </a:rPr>
              <a:t>秒の目標設定理由は，去年の</a:t>
            </a:r>
            <a:r>
              <a:rPr kumimoji="1" lang="en-US" altLang="ja-JP" sz="800" dirty="0">
                <a:latin typeface="メイリオ" panose="020B0604030504040204" pitchFamily="50" charset="-128"/>
                <a:ea typeface="メイリオ" panose="020B0604030504040204" pitchFamily="50" charset="-128"/>
              </a:rPr>
              <a:t>CS</a:t>
            </a:r>
            <a:r>
              <a:rPr kumimoji="1" lang="ja-JP" altLang="en-US" sz="800" dirty="0">
                <a:latin typeface="メイリオ" panose="020B0604030504040204" pitchFamily="50" charset="-128"/>
                <a:ea typeface="メイリオ" panose="020B0604030504040204" pitchFamily="50" charset="-128"/>
              </a:rPr>
              <a:t>大会コースにおいて全長と各チームのタイムから平均速度を算出すると</a:t>
            </a:r>
            <a:r>
              <a:rPr kumimoji="1" lang="en-US" altLang="ja-JP" sz="800" dirty="0">
                <a:latin typeface="メイリオ" panose="020B0604030504040204" pitchFamily="50" charset="-128"/>
                <a:ea typeface="メイリオ" panose="020B0604030504040204" pitchFamily="50" charset="-128"/>
              </a:rPr>
              <a:t>38cm/s</a:t>
            </a:r>
            <a:r>
              <a:rPr kumimoji="1" lang="ja-JP" altLang="en-US" sz="800" dirty="0">
                <a:latin typeface="メイリオ" panose="020B0604030504040204" pitchFamily="50" charset="-128"/>
                <a:ea typeface="メイリオ" panose="020B0604030504040204" pitchFamily="50" charset="-128"/>
              </a:rPr>
              <a:t>だった．今年の大会</a:t>
            </a:r>
            <a:r>
              <a:rPr lang="ja-JP" altLang="en-US" sz="800" dirty="0">
                <a:latin typeface="メイリオ" panose="020B0604030504040204" pitchFamily="50" charset="-128"/>
                <a:ea typeface="メイリオ" panose="020B0604030504040204" pitchFamily="50" charset="-128"/>
              </a:rPr>
              <a:t>は</a:t>
            </a:r>
            <a:r>
              <a:rPr lang="en-US" altLang="ja-JP" sz="800" dirty="0">
                <a:latin typeface="メイリオ" panose="020B0604030504040204" pitchFamily="50" charset="-128"/>
                <a:ea typeface="メイリオ" panose="020B0604030504040204" pitchFamily="50" charset="-128"/>
              </a:rPr>
              <a:t>2019</a:t>
            </a:r>
            <a:r>
              <a:rPr lang="ja-JP" altLang="en-US" sz="800" dirty="0">
                <a:latin typeface="メイリオ" panose="020B0604030504040204" pitchFamily="50" charset="-128"/>
                <a:ea typeface="メイリオ" panose="020B0604030504040204" pitchFamily="50" charset="-128"/>
              </a:rPr>
              <a:t>年のコースより長くコーナー数も多いため平均速度</a:t>
            </a:r>
            <a:r>
              <a:rPr lang="en-US" altLang="ja-JP" sz="800" dirty="0">
                <a:latin typeface="メイリオ" panose="020B0604030504040204" pitchFamily="50" charset="-128"/>
                <a:ea typeface="メイリオ" panose="020B0604030504040204" pitchFamily="50" charset="-128"/>
              </a:rPr>
              <a:t>35cm/s</a:t>
            </a:r>
            <a:r>
              <a:rPr lang="ja-JP" altLang="en-US" sz="800" dirty="0">
                <a:latin typeface="メイリオ" panose="020B0604030504040204" pitchFamily="50" charset="-128"/>
                <a:ea typeface="メイリオ" panose="020B0604030504040204" pitchFamily="50" charset="-128"/>
              </a:rPr>
              <a:t>で走行することを決めた．</a:t>
            </a:r>
            <a:endParaRPr kumimoji="1" lang="en-US" altLang="ja-JP" sz="8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355A80DE-D109-4BBD-873C-3508CB01FE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1840" y="1714729"/>
            <a:ext cx="4951205" cy="1717612"/>
          </a:xfrm>
          <a:prstGeom prst="rect">
            <a:avLst/>
          </a:prstGeom>
        </p:spPr>
      </p:pic>
      <p:sp>
        <p:nvSpPr>
          <p:cNvPr id="16" name="テキスト ボックス 15">
            <a:extLst>
              <a:ext uri="{FF2B5EF4-FFF2-40B4-BE49-F238E27FC236}">
                <a16:creationId xmlns:a16="http://schemas.microsoft.com/office/drawing/2014/main" id="{3CD37476-DBCC-40CA-B308-4ABDB6AB8A9F}"/>
              </a:ext>
            </a:extLst>
          </p:cNvPr>
          <p:cNvSpPr txBox="1"/>
          <p:nvPr/>
        </p:nvSpPr>
        <p:spPr>
          <a:xfrm>
            <a:off x="2368352" y="3427316"/>
            <a:ext cx="1084191"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1.1.1</a:t>
            </a:r>
            <a:r>
              <a:rPr lang="ja-JP" altLang="en-US" sz="600" dirty="0">
                <a:latin typeface="メイリオ" panose="020B0604030504040204" pitchFamily="50" charset="-128"/>
                <a:ea typeface="メイリオ" panose="020B0604030504040204" pitchFamily="50" charset="-128"/>
              </a:rPr>
              <a:t>　今年の目標設定</a:t>
            </a:r>
            <a:endParaRPr kumimoji="1" lang="en-US" altLang="ja-JP" sz="600" dirty="0">
              <a:latin typeface="メイリオ" panose="020B0604030504040204" pitchFamily="50" charset="-128"/>
              <a:ea typeface="メイリオ" panose="020B0604030504040204" pitchFamily="50" charset="-128"/>
            </a:endParaRPr>
          </a:p>
        </p:txBody>
      </p:sp>
      <p:graphicFrame>
        <p:nvGraphicFramePr>
          <p:cNvPr id="18" name="表 10">
            <a:extLst>
              <a:ext uri="{FF2B5EF4-FFF2-40B4-BE49-F238E27FC236}">
                <a16:creationId xmlns:a16="http://schemas.microsoft.com/office/drawing/2014/main" id="{3B3AD29B-5E11-4AF8-B720-A5D27C275F87}"/>
              </a:ext>
            </a:extLst>
          </p:cNvPr>
          <p:cNvGraphicFramePr>
            <a:graphicFrameLocks noGrp="1"/>
          </p:cNvGraphicFramePr>
          <p:nvPr>
            <p:extLst>
              <p:ext uri="{D42A27DB-BD31-4B8C-83A1-F6EECF244321}">
                <p14:modId xmlns:p14="http://schemas.microsoft.com/office/powerpoint/2010/main" val="3318597689"/>
              </p:ext>
            </p:extLst>
          </p:nvPr>
        </p:nvGraphicFramePr>
        <p:xfrm>
          <a:off x="1240844" y="3827759"/>
          <a:ext cx="2880319" cy="792480"/>
        </p:xfrm>
        <a:graphic>
          <a:graphicData uri="http://schemas.openxmlformats.org/drawingml/2006/table">
            <a:tbl>
              <a:tblPr firstRow="1" bandRow="1">
                <a:tableStyleId>{5C22544A-7EE6-4342-B048-85BDC9FD1C3A}</a:tableStyleId>
              </a:tblPr>
              <a:tblGrid>
                <a:gridCol w="1323453">
                  <a:extLst>
                    <a:ext uri="{9D8B030D-6E8A-4147-A177-3AD203B41FA5}">
                      <a16:colId xmlns:a16="http://schemas.microsoft.com/office/drawing/2014/main" val="3451862478"/>
                    </a:ext>
                  </a:extLst>
                </a:gridCol>
                <a:gridCol w="432328">
                  <a:extLst>
                    <a:ext uri="{9D8B030D-6E8A-4147-A177-3AD203B41FA5}">
                      <a16:colId xmlns:a16="http://schemas.microsoft.com/office/drawing/2014/main" val="4275539473"/>
                    </a:ext>
                  </a:extLst>
                </a:gridCol>
                <a:gridCol w="562269">
                  <a:extLst>
                    <a:ext uri="{9D8B030D-6E8A-4147-A177-3AD203B41FA5}">
                      <a16:colId xmlns:a16="http://schemas.microsoft.com/office/drawing/2014/main" val="3363685338"/>
                    </a:ext>
                  </a:extLst>
                </a:gridCol>
                <a:gridCol w="562269">
                  <a:extLst>
                    <a:ext uri="{9D8B030D-6E8A-4147-A177-3AD203B41FA5}">
                      <a16:colId xmlns:a16="http://schemas.microsoft.com/office/drawing/2014/main" val="1012369075"/>
                    </a:ext>
                  </a:extLst>
                </a:gridCol>
              </a:tblGrid>
              <a:tr h="0">
                <a:tc>
                  <a:txBody>
                    <a:bodyPr/>
                    <a:lstStyle/>
                    <a:p>
                      <a:pPr algn="ctr"/>
                      <a:r>
                        <a:rPr kumimoji="1" lang="ja-JP" altLang="en-US" sz="700" dirty="0">
                          <a:latin typeface="メイリオ" panose="020B0604030504040204" pitchFamily="50" charset="-128"/>
                          <a:ea typeface="メイリオ" panose="020B0604030504040204" pitchFamily="50" charset="-128"/>
                        </a:rPr>
                        <a:t>競技</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時間</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距離</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平均速度</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走行競技</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30s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1017cm</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35cm/s</a:t>
                      </a:r>
                      <a:endParaRPr kumimoji="1" lang="ja-JP" altLang="en-US"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86292669"/>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ブロックビンゴ競技</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70s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不明</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15cm/s</a:t>
                      </a:r>
                      <a:endParaRPr kumimoji="1" lang="ja-JP" altLang="en-US"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89831233"/>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ガレージ競技</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20s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140cm</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10cm/s</a:t>
                      </a:r>
                      <a:endParaRPr kumimoji="1" lang="ja-JP" altLang="en-US"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56617304"/>
                  </a:ext>
                </a:extLst>
              </a:tr>
            </a:tbl>
          </a:graphicData>
        </a:graphic>
      </p:graphicFrame>
      <p:sp>
        <p:nvSpPr>
          <p:cNvPr id="20" name="テキスト ボックス 19">
            <a:extLst>
              <a:ext uri="{FF2B5EF4-FFF2-40B4-BE49-F238E27FC236}">
                <a16:creationId xmlns:a16="http://schemas.microsoft.com/office/drawing/2014/main" id="{F9364529-BC51-46BE-8753-C977FAD42D01}"/>
              </a:ext>
            </a:extLst>
          </p:cNvPr>
          <p:cNvSpPr txBox="1"/>
          <p:nvPr/>
        </p:nvSpPr>
        <p:spPr>
          <a:xfrm>
            <a:off x="1984617" y="3658943"/>
            <a:ext cx="1392772"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表</a:t>
            </a:r>
            <a:r>
              <a:rPr kumimoji="1" lang="en-US" altLang="ja-JP" sz="600" dirty="0">
                <a:latin typeface="メイリオ" panose="020B0604030504040204" pitchFamily="50" charset="-128"/>
                <a:ea typeface="メイリオ" panose="020B0604030504040204" pitchFamily="50" charset="-128"/>
              </a:rPr>
              <a:t>1.1.1</a:t>
            </a:r>
            <a:r>
              <a:rPr lang="ja-JP" altLang="en-US" sz="600" dirty="0">
                <a:latin typeface="メイリオ" panose="020B0604030504040204" pitchFamily="50" charset="-128"/>
                <a:ea typeface="メイリオ" panose="020B0604030504040204" pitchFamily="50" charset="-128"/>
              </a:rPr>
              <a:t>　各競技における時間配分</a:t>
            </a:r>
            <a:endParaRPr kumimoji="1" lang="en-US" altLang="ja-JP" sz="6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7D77A4F-AA90-4FB5-9235-AF4E2FC1258E}"/>
              </a:ext>
            </a:extLst>
          </p:cNvPr>
          <p:cNvSpPr txBox="1"/>
          <p:nvPr/>
        </p:nvSpPr>
        <p:spPr>
          <a:xfrm>
            <a:off x="64096" y="4780621"/>
            <a:ext cx="1584176" cy="338554"/>
          </a:xfrm>
          <a:prstGeom prst="rect">
            <a:avLst/>
          </a:prstGeom>
          <a:noFill/>
        </p:spPr>
        <p:txBody>
          <a:bodyPr wrap="square">
            <a:spAutoFit/>
          </a:body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1.2 </a:t>
            </a:r>
            <a:r>
              <a:rPr lang="ja-JP" altLang="en-US" sz="1600" dirty="0">
                <a:latin typeface="メイリオ" panose="020B0604030504040204" pitchFamily="50" charset="-128"/>
                <a:ea typeface="メイリオ" panose="020B0604030504040204" pitchFamily="50" charset="-128"/>
              </a:rPr>
              <a:t>機能要求</a:t>
            </a:r>
            <a:endParaRPr lang="en-US" altLang="ja-JP" sz="1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7765AA2-27E9-481B-A32D-3798DDAA400E}"/>
              </a:ext>
            </a:extLst>
          </p:cNvPr>
          <p:cNvSpPr txBox="1"/>
          <p:nvPr/>
        </p:nvSpPr>
        <p:spPr>
          <a:xfrm>
            <a:off x="5536704" y="865868"/>
            <a:ext cx="1728192" cy="338554"/>
          </a:xfrm>
          <a:prstGeom prst="rect">
            <a:avLst/>
          </a:prstGeom>
          <a:noFill/>
        </p:spPr>
        <p:txBody>
          <a:bodyPr wrap="square">
            <a:spAutoFit/>
          </a:bodyPr>
          <a:lstStyle/>
          <a:p>
            <a:pPr marL="0" indent="0" fontAlgn="auto">
              <a:spcAft>
                <a:spcPts val="0"/>
              </a:spcAft>
              <a:buFont typeface="Arial" panose="020B0604020202020204" pitchFamily="34" charset="0"/>
              <a:buNone/>
            </a:pPr>
            <a:r>
              <a:rPr lang="en-US" altLang="ja-JP" sz="1600" dirty="0">
                <a:latin typeface="メイリオ" panose="020B0604030504040204" pitchFamily="50" charset="-128"/>
                <a:ea typeface="メイリオ" panose="020B0604030504040204" pitchFamily="50" charset="-128"/>
              </a:rPr>
              <a:t>1.3 </a:t>
            </a:r>
            <a:r>
              <a:rPr lang="ja-JP" altLang="en-US" sz="1600" dirty="0">
                <a:latin typeface="メイリオ" panose="020B0604030504040204" pitchFamily="50" charset="-128"/>
                <a:ea typeface="メイリオ" panose="020B0604030504040204" pitchFamily="50" charset="-128"/>
              </a:rPr>
              <a:t>非機能要求</a:t>
            </a:r>
            <a:endParaRPr lang="en-US" altLang="ja-JP" sz="16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AAC00752-8805-4543-9D25-AEA625C48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36" y="5734644"/>
            <a:ext cx="4626615" cy="2232248"/>
          </a:xfrm>
          <a:prstGeom prst="rect">
            <a:avLst/>
          </a:prstGeom>
        </p:spPr>
      </p:pic>
      <p:sp>
        <p:nvSpPr>
          <p:cNvPr id="8" name="テキスト ボックス 7">
            <a:extLst>
              <a:ext uri="{FF2B5EF4-FFF2-40B4-BE49-F238E27FC236}">
                <a16:creationId xmlns:a16="http://schemas.microsoft.com/office/drawing/2014/main" id="{70866E97-6EFB-4123-B788-34A845E28909}"/>
              </a:ext>
            </a:extLst>
          </p:cNvPr>
          <p:cNvSpPr txBox="1"/>
          <p:nvPr/>
        </p:nvSpPr>
        <p:spPr>
          <a:xfrm>
            <a:off x="226215" y="5267778"/>
            <a:ext cx="4824536"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1.1</a:t>
            </a:r>
            <a:r>
              <a:rPr kumimoji="1" lang="ja-JP" altLang="en-US" sz="800" dirty="0">
                <a:latin typeface="メイリオ" panose="020B0604030504040204" pitchFamily="50" charset="-128"/>
                <a:ea typeface="メイリオ" panose="020B0604030504040204" pitchFamily="50" charset="-128"/>
              </a:rPr>
              <a:t>より目標を達成するために必要な機能を図</a:t>
            </a:r>
            <a:r>
              <a:rPr kumimoji="1" lang="en-US" altLang="ja-JP" sz="800" dirty="0">
                <a:latin typeface="メイリオ" panose="020B0604030504040204" pitchFamily="50" charset="-128"/>
                <a:ea typeface="メイリオ" panose="020B0604030504040204" pitchFamily="50" charset="-128"/>
              </a:rPr>
              <a:t>1.2.1</a:t>
            </a:r>
            <a:r>
              <a:rPr kumimoji="1"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55E9D8B-EE48-4CBA-AC59-7C4FD35F446B}"/>
              </a:ext>
            </a:extLst>
          </p:cNvPr>
          <p:cNvSpPr txBox="1"/>
          <p:nvPr/>
        </p:nvSpPr>
        <p:spPr>
          <a:xfrm>
            <a:off x="1967632" y="7944853"/>
            <a:ext cx="1885629"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1.2.1</a:t>
            </a:r>
            <a:r>
              <a:rPr lang="ja-JP" altLang="en-US" sz="600" dirty="0">
                <a:latin typeface="メイリオ" panose="020B0604030504040204" pitchFamily="50" charset="-128"/>
                <a:ea typeface="メイリオ" panose="020B0604030504040204" pitchFamily="50" charset="-128"/>
              </a:rPr>
              <a:t>　機能要求発見のためのユースケース図</a:t>
            </a:r>
            <a:endParaRPr kumimoji="1" lang="en-US" altLang="ja-JP" sz="6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0C22B7E0-F620-4C7D-B785-F3B98C92ECCD}"/>
              </a:ext>
            </a:extLst>
          </p:cNvPr>
          <p:cNvSpPr txBox="1"/>
          <p:nvPr/>
        </p:nvSpPr>
        <p:spPr>
          <a:xfrm>
            <a:off x="5680720" y="1178714"/>
            <a:ext cx="4824536"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1.2.1</a:t>
            </a:r>
            <a:r>
              <a:rPr kumimoji="1" lang="ja-JP" altLang="en-US" sz="800" dirty="0">
                <a:latin typeface="メイリオ" panose="020B0604030504040204" pitchFamily="50" charset="-128"/>
                <a:ea typeface="メイリオ" panose="020B0604030504040204" pitchFamily="50" charset="-128"/>
              </a:rPr>
              <a:t>より発見した</a:t>
            </a:r>
            <a:r>
              <a:rPr lang="ja-JP" altLang="en-US" sz="800" dirty="0">
                <a:latin typeface="メイリオ" panose="020B0604030504040204" pitchFamily="50" charset="-128"/>
                <a:ea typeface="メイリオ" panose="020B0604030504040204" pitchFamily="50" charset="-128"/>
              </a:rPr>
              <a:t>機能から非機能要求をの抽出をした図を図</a:t>
            </a:r>
            <a:r>
              <a:rPr lang="en-US" altLang="ja-JP" sz="800" dirty="0">
                <a:latin typeface="メイリオ" panose="020B0604030504040204" pitchFamily="50" charset="-128"/>
                <a:ea typeface="メイリオ" panose="020B0604030504040204" pitchFamily="50" charset="-128"/>
              </a:rPr>
              <a:t>1.3.1</a:t>
            </a:r>
            <a:r>
              <a:rPr lang="ja-JP" altLang="en-US" sz="800" dirty="0">
                <a:latin typeface="メイリオ" panose="020B0604030504040204" pitchFamily="50" charset="-128"/>
                <a:ea typeface="メイリオ" panose="020B0604030504040204" pitchFamily="50" charset="-128"/>
              </a:rPr>
              <a:t>から図</a:t>
            </a:r>
            <a:r>
              <a:rPr lang="en-US" altLang="ja-JP" sz="800" dirty="0">
                <a:latin typeface="メイリオ" panose="020B0604030504040204" pitchFamily="50" charset="-128"/>
                <a:ea typeface="メイリオ" panose="020B0604030504040204" pitchFamily="50" charset="-128"/>
              </a:rPr>
              <a:t>1.3.3</a:t>
            </a:r>
            <a:r>
              <a:rPr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pic>
        <p:nvPicPr>
          <p:cNvPr id="23" name="図 22">
            <a:extLst>
              <a:ext uri="{FF2B5EF4-FFF2-40B4-BE49-F238E27FC236}">
                <a16:creationId xmlns:a16="http://schemas.microsoft.com/office/drawing/2014/main" id="{93E4A680-73E6-4ADE-94CD-F29250596DD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17613" y="1222657"/>
            <a:ext cx="4189439" cy="2296992"/>
          </a:xfrm>
          <a:prstGeom prst="rect">
            <a:avLst/>
          </a:prstGeom>
        </p:spPr>
      </p:pic>
      <p:pic>
        <p:nvPicPr>
          <p:cNvPr id="27" name="図 26">
            <a:extLst>
              <a:ext uri="{FF2B5EF4-FFF2-40B4-BE49-F238E27FC236}">
                <a16:creationId xmlns:a16="http://schemas.microsoft.com/office/drawing/2014/main" id="{4AB7ED3B-395E-4B5F-A3A8-A55A538F04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85149" y="3439992"/>
            <a:ext cx="5184576" cy="2991589"/>
          </a:xfrm>
          <a:prstGeom prst="rect">
            <a:avLst/>
          </a:prstGeom>
        </p:spPr>
      </p:pic>
      <p:pic>
        <p:nvPicPr>
          <p:cNvPr id="31" name="図 30">
            <a:extLst>
              <a:ext uri="{FF2B5EF4-FFF2-40B4-BE49-F238E27FC236}">
                <a16:creationId xmlns:a16="http://schemas.microsoft.com/office/drawing/2014/main" id="{36641B7A-AF69-476F-95E5-21A98A16A59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295562" y="5734644"/>
            <a:ext cx="4320480" cy="3089616"/>
          </a:xfrm>
          <a:prstGeom prst="rect">
            <a:avLst/>
          </a:prstGeom>
        </p:spPr>
      </p:pic>
      <p:sp>
        <p:nvSpPr>
          <p:cNvPr id="33" name="テキスト ボックス 32">
            <a:extLst>
              <a:ext uri="{FF2B5EF4-FFF2-40B4-BE49-F238E27FC236}">
                <a16:creationId xmlns:a16="http://schemas.microsoft.com/office/drawing/2014/main" id="{CBB22668-89EF-4C4C-8E05-42A9310989B0}"/>
              </a:ext>
            </a:extLst>
          </p:cNvPr>
          <p:cNvSpPr txBox="1"/>
          <p:nvPr/>
        </p:nvSpPr>
        <p:spPr>
          <a:xfrm>
            <a:off x="10212333" y="3563592"/>
            <a:ext cx="1169888"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1.3.1</a:t>
            </a:r>
            <a:r>
              <a:rPr lang="ja-JP" altLang="en-US" sz="600" dirty="0">
                <a:latin typeface="メイリオ" panose="020B0604030504040204" pitchFamily="50" charset="-128"/>
                <a:ea typeface="メイリオ" panose="020B0604030504040204" pitchFamily="50" charset="-128"/>
              </a:rPr>
              <a:t>　走行競技の要求図</a:t>
            </a:r>
            <a:endParaRPr lang="en-US" altLang="ja-JP" sz="6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343BE61D-A316-4CBB-9179-092B2544B388}"/>
              </a:ext>
            </a:extLst>
          </p:cNvPr>
          <p:cNvSpPr txBox="1"/>
          <p:nvPr/>
        </p:nvSpPr>
        <p:spPr>
          <a:xfrm>
            <a:off x="7285404" y="6312768"/>
            <a:ext cx="1563668"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1.3.2</a:t>
            </a:r>
            <a:r>
              <a:rPr lang="ja-JP" altLang="en-US" sz="600" dirty="0">
                <a:latin typeface="メイリオ" panose="020B0604030504040204" pitchFamily="50" charset="-128"/>
                <a:ea typeface="メイリオ" panose="020B0604030504040204" pitchFamily="50" charset="-128"/>
              </a:rPr>
              <a:t>　ブロックビンゴ競技の要求図</a:t>
            </a:r>
            <a:endParaRPr lang="en-US" altLang="ja-JP" sz="6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2E2E7423-D84E-4AD9-BB61-B0B09E9339FD}"/>
              </a:ext>
            </a:extLst>
          </p:cNvPr>
          <p:cNvSpPr txBox="1"/>
          <p:nvPr/>
        </p:nvSpPr>
        <p:spPr>
          <a:xfrm>
            <a:off x="10113888" y="8905056"/>
            <a:ext cx="1366778"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1.3.3</a:t>
            </a:r>
            <a:r>
              <a:rPr lang="ja-JP" altLang="en-US" sz="600" dirty="0">
                <a:latin typeface="メイリオ" panose="020B0604030504040204" pitchFamily="50" charset="-128"/>
                <a:ea typeface="メイリオ" panose="020B0604030504040204" pitchFamily="50" charset="-128"/>
              </a:rPr>
              <a:t>　ガレージ競技の要求図</a:t>
            </a:r>
            <a:endParaRPr lang="en-US" altLang="ja-JP" sz="600" dirty="0">
              <a:latin typeface="メイリオ" panose="020B0604030504040204" pitchFamily="50" charset="-128"/>
              <a:ea typeface="メイリオ" panose="020B0604030504040204" pitchFamily="50" charset="-128"/>
            </a:endParaRPr>
          </a:p>
        </p:txBody>
      </p:sp>
      <p:pic>
        <p:nvPicPr>
          <p:cNvPr id="39" name="図 38">
            <a:extLst>
              <a:ext uri="{FF2B5EF4-FFF2-40B4-BE49-F238E27FC236}">
                <a16:creationId xmlns:a16="http://schemas.microsoft.com/office/drawing/2014/main" id="{4B555D4E-FB0B-4690-98DF-BA38E038DA4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866380" y="1485812"/>
            <a:ext cx="966468" cy="1808752"/>
          </a:xfrm>
          <a:prstGeom prst="rect">
            <a:avLst/>
          </a:prstGeom>
        </p:spPr>
      </p:pic>
      <p:sp>
        <p:nvSpPr>
          <p:cNvPr id="42" name="テキスト ボックス 41">
            <a:extLst>
              <a:ext uri="{FF2B5EF4-FFF2-40B4-BE49-F238E27FC236}">
                <a16:creationId xmlns:a16="http://schemas.microsoft.com/office/drawing/2014/main" id="{8B39DA6E-141E-4D00-9FF9-77CCC497C48D}"/>
              </a:ext>
            </a:extLst>
          </p:cNvPr>
          <p:cNvSpPr txBox="1"/>
          <p:nvPr/>
        </p:nvSpPr>
        <p:spPr>
          <a:xfrm>
            <a:off x="136104" y="151893"/>
            <a:ext cx="375424"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3457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a:prstGeom prst="rect">
            <a:avLst/>
          </a:prstGeom>
        </p:spPr>
        <p:txBody>
          <a:bodyPr/>
          <a:lstStyle/>
          <a:p>
            <a:r>
              <a:rPr lang="ja-JP" altLang="en-US" dirty="0"/>
              <a:t>分析</a:t>
            </a:r>
            <a:r>
              <a:rPr kumimoji="1" lang="ja-JP" altLang="en-US" dirty="0"/>
              <a:t>モデル</a:t>
            </a:r>
          </a:p>
        </p:txBody>
      </p:sp>
      <p:sp>
        <p:nvSpPr>
          <p:cNvPr id="3" name="コンテンツ プレースホルダー 2">
            <a:extLst>
              <a:ext uri="{FF2B5EF4-FFF2-40B4-BE49-F238E27FC236}">
                <a16:creationId xmlns:a16="http://schemas.microsoft.com/office/drawing/2014/main" id="{582E260F-0C2E-4417-8083-89FB9C2D2E26}"/>
              </a:ext>
            </a:extLst>
          </p:cNvPr>
          <p:cNvSpPr>
            <a:spLocks noGrp="1"/>
          </p:cNvSpPr>
          <p:nvPr>
            <p:ph idx="4294967295"/>
          </p:nvPr>
        </p:nvSpPr>
        <p:spPr>
          <a:xfrm>
            <a:off x="136104" y="6369485"/>
            <a:ext cx="2720925" cy="399663"/>
          </a:xfrm>
          <a:prstGeom prst="rect">
            <a:avLst/>
          </a:prstGeom>
        </p:spPr>
        <p:txBody>
          <a:bodyPr/>
          <a:lstStyle/>
          <a:p>
            <a:pPr marL="0" indent="0">
              <a:buNone/>
            </a:pPr>
            <a:r>
              <a:rPr lang="en-US" altLang="ja-JP" sz="2000">
                <a:latin typeface="メイリオ" panose="020B0604030504040204" pitchFamily="50" charset="-128"/>
                <a:ea typeface="メイリオ" panose="020B0604030504040204" pitchFamily="50" charset="-128"/>
              </a:rPr>
              <a:t>2.2 </a:t>
            </a:r>
            <a:r>
              <a:rPr lang="ja-JP" altLang="en-US" sz="2000">
                <a:latin typeface="メイリオ" panose="020B0604030504040204" pitchFamily="50" charset="-128"/>
                <a:ea typeface="メイリオ" panose="020B0604030504040204" pitchFamily="50" charset="-128"/>
              </a:rPr>
              <a:t>走行体の動作定義</a:t>
            </a:r>
            <a:endParaRPr lang="en-US" altLang="ja-JP" sz="2000">
              <a:latin typeface="メイリオ" panose="020B0604030504040204" pitchFamily="50" charset="-128"/>
              <a:ea typeface="メイリオ" panose="020B0604030504040204" pitchFamily="50" charset="-128"/>
            </a:endParaRPr>
          </a:p>
        </p:txBody>
      </p:sp>
      <p:sp>
        <p:nvSpPr>
          <p:cNvPr id="27" name="コンテンツ プレースホルダー 2">
            <a:extLst>
              <a:ext uri="{FF2B5EF4-FFF2-40B4-BE49-F238E27FC236}">
                <a16:creationId xmlns:a16="http://schemas.microsoft.com/office/drawing/2014/main" id="{865B29BA-89F5-4023-B379-790ED3BD1CBA}"/>
              </a:ext>
            </a:extLst>
          </p:cNvPr>
          <p:cNvSpPr txBox="1">
            <a:spLocks/>
          </p:cNvSpPr>
          <p:nvPr/>
        </p:nvSpPr>
        <p:spPr>
          <a:xfrm>
            <a:off x="136104" y="840557"/>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2.1 </a:t>
            </a:r>
            <a:r>
              <a:rPr lang="ja-JP" altLang="en-US" sz="2000" dirty="0">
                <a:latin typeface="メイリオ" panose="020B0604030504040204" pitchFamily="50" charset="-128"/>
                <a:ea typeface="メイリオ" panose="020B0604030504040204" pitchFamily="50" charset="-128"/>
              </a:rPr>
              <a:t>ゲームの構成要素</a:t>
            </a:r>
            <a:endParaRPr lang="en-US" altLang="ja-JP" sz="2000" dirty="0">
              <a:latin typeface="メイリオ" panose="020B0604030504040204" pitchFamily="50" charset="-128"/>
              <a:ea typeface="メイリオ" panose="020B0604030504040204" pitchFamily="50" charset="-128"/>
            </a:endParaRPr>
          </a:p>
        </p:txBody>
      </p:sp>
      <p:sp>
        <p:nvSpPr>
          <p:cNvPr id="31" name="コンテンツ プレースホルダー 2">
            <a:extLst>
              <a:ext uri="{FF2B5EF4-FFF2-40B4-BE49-F238E27FC236}">
                <a16:creationId xmlns:a16="http://schemas.microsoft.com/office/drawing/2014/main" id="{C8F9A8A2-1D0A-4378-9AD6-337B152BF2EC}"/>
              </a:ext>
            </a:extLst>
          </p:cNvPr>
          <p:cNvSpPr txBox="1">
            <a:spLocks/>
          </p:cNvSpPr>
          <p:nvPr/>
        </p:nvSpPr>
        <p:spPr>
          <a:xfrm>
            <a:off x="6313707" y="2567165"/>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a:latin typeface="メイリオ" panose="020B0604030504040204" pitchFamily="50" charset="-128"/>
                <a:ea typeface="メイリオ" panose="020B0604030504040204" pitchFamily="50" charset="-128"/>
              </a:rPr>
              <a:t>2.3 </a:t>
            </a:r>
            <a:r>
              <a:rPr lang="ja-JP" altLang="en-US" sz="2000">
                <a:latin typeface="メイリオ" panose="020B0604030504040204" pitchFamily="50" charset="-128"/>
                <a:ea typeface="メイリオ" panose="020B0604030504040204" pitchFamily="50" charset="-128"/>
              </a:rPr>
              <a:t>ゲームの指針</a:t>
            </a:r>
            <a:endParaRPr lang="en-US" altLang="ja-JP" sz="2000">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3961BCA5-2B80-4A80-93E6-8B1B80420D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3604" y="1938908"/>
            <a:ext cx="5137665" cy="4259943"/>
          </a:xfrm>
          <a:prstGeom prst="rect">
            <a:avLst/>
          </a:prstGeom>
        </p:spPr>
      </p:pic>
      <p:pic>
        <p:nvPicPr>
          <p:cNvPr id="35" name="図 34">
            <a:extLst>
              <a:ext uri="{FF2B5EF4-FFF2-40B4-BE49-F238E27FC236}">
                <a16:creationId xmlns:a16="http://schemas.microsoft.com/office/drawing/2014/main" id="{361205E4-90E4-4793-BB97-3C0494267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995" y="822739"/>
            <a:ext cx="1892469" cy="1027963"/>
          </a:xfrm>
          <a:prstGeom prst="rect">
            <a:avLst/>
          </a:prstGeom>
        </p:spPr>
      </p:pic>
      <p:sp>
        <p:nvSpPr>
          <p:cNvPr id="36" name="テキスト ボックス 35">
            <a:extLst>
              <a:ext uri="{FF2B5EF4-FFF2-40B4-BE49-F238E27FC236}">
                <a16:creationId xmlns:a16="http://schemas.microsoft.com/office/drawing/2014/main" id="{B63BFAFE-50F0-4BA0-AFDC-AF361BF4D637}"/>
              </a:ext>
            </a:extLst>
          </p:cNvPr>
          <p:cNvSpPr txBox="1"/>
          <p:nvPr/>
        </p:nvSpPr>
        <p:spPr>
          <a:xfrm>
            <a:off x="81956" y="1160261"/>
            <a:ext cx="3627916" cy="707886"/>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まず，競技規約に掲載されているブロックビンゴエリアを図</a:t>
            </a:r>
            <a:r>
              <a:rPr lang="en-US" altLang="ja-JP" sz="800" dirty="0">
                <a:latin typeface="メイリオ" panose="020B0604030504040204" pitchFamily="50" charset="-128"/>
                <a:ea typeface="メイリオ" panose="020B0604030504040204" pitchFamily="50" charset="-128"/>
              </a:rPr>
              <a:t>2.1.1</a:t>
            </a:r>
            <a:r>
              <a:rPr lang="ja-JP" altLang="en-US" sz="800" dirty="0">
                <a:latin typeface="メイリオ" panose="020B0604030504040204" pitchFamily="50" charset="-128"/>
                <a:ea typeface="メイリオ" panose="020B0604030504040204" pitchFamily="50" charset="-128"/>
              </a:rPr>
              <a:t>に示す．</a:t>
            </a:r>
            <a:endParaRPr lang="en-US" altLang="ja-JP" sz="800" dirty="0">
              <a:latin typeface="メイリオ" panose="020B0604030504040204" pitchFamily="50" charset="-128"/>
              <a:ea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rPr>
              <a:t>分析の</a:t>
            </a:r>
            <a:r>
              <a:rPr kumimoji="1" lang="ja-JP" altLang="en-US" sz="800" dirty="0">
                <a:latin typeface="メイリオ" panose="020B0604030504040204" pitchFamily="50" charset="-128"/>
                <a:ea typeface="メイリオ" panose="020B0604030504040204" pitchFamily="50" charset="-128"/>
              </a:rPr>
              <a:t>結果，ビンゴの表現とボーナスサークルの表現をするために，</a:t>
            </a:r>
            <a:br>
              <a:rPr kumimoji="1" lang="en-US" altLang="ja-JP" sz="800" dirty="0">
                <a:latin typeface="メイリオ" panose="020B0604030504040204" pitchFamily="50" charset="-128"/>
                <a:ea typeface="メイリオ" panose="020B0604030504040204" pitchFamily="50" charset="-128"/>
              </a:rPr>
            </a:br>
            <a:r>
              <a:rPr kumimoji="1" lang="ja-JP" altLang="en-US" sz="800" dirty="0">
                <a:latin typeface="メイリオ" panose="020B0604030504040204" pitchFamily="50" charset="-128"/>
                <a:ea typeface="メイリオ" panose="020B0604030504040204" pitchFamily="50" charset="-128"/>
              </a:rPr>
              <a:t>「ミニブロックビンゴエリア」・「ビンゴ行」・</a:t>
            </a:r>
            <a:endParaRPr kumimoji="1" lang="en-US" altLang="ja-JP" sz="800" dirty="0">
              <a:latin typeface="メイリオ" panose="020B0604030504040204" pitchFamily="50" charset="-128"/>
              <a:ea typeface="メイリオ" panose="020B0604030504040204" pitchFamily="50" charset="-128"/>
            </a:endParaRPr>
          </a:p>
          <a:p>
            <a:r>
              <a:rPr kumimoji="1" lang="ja-JP" altLang="en-US" sz="800" dirty="0">
                <a:latin typeface="メイリオ" panose="020B0604030504040204" pitchFamily="50" charset="-128"/>
                <a:ea typeface="メイリオ" panose="020B0604030504040204" pitchFamily="50" charset="-128"/>
              </a:rPr>
              <a:t>「ビンゴ列」・「非ボーナスサークル」が必要であると考えた．</a:t>
            </a:r>
            <a:endParaRPr kumimoji="1" lang="en-US" altLang="ja-JP" sz="800" dirty="0">
              <a:latin typeface="メイリオ" panose="020B0604030504040204" pitchFamily="50" charset="-128"/>
              <a:ea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rPr>
              <a:t>ブロックビンゴエリアの構成要素を分析・整理した結果を図</a:t>
            </a:r>
            <a:r>
              <a:rPr lang="en-US" altLang="ja-JP" sz="800" dirty="0">
                <a:latin typeface="メイリオ" panose="020B0604030504040204" pitchFamily="50" charset="-128"/>
                <a:ea typeface="メイリオ" panose="020B0604030504040204" pitchFamily="50" charset="-128"/>
              </a:rPr>
              <a:t>2.1.2</a:t>
            </a:r>
            <a:r>
              <a:rPr lang="ja-JP" altLang="en-US" sz="800" dirty="0">
                <a:latin typeface="メイリオ" panose="020B0604030504040204" pitchFamily="50" charset="-128"/>
                <a:ea typeface="メイリオ" panose="020B0604030504040204" pitchFamily="50" charset="-128"/>
              </a:rPr>
              <a:t>に示す．</a:t>
            </a:r>
            <a:endParaRPr kumimoji="1" lang="ja-JP" altLang="en-US" sz="8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AD3E09F1-2552-404A-84F3-3F57FA1769F5}"/>
              </a:ext>
            </a:extLst>
          </p:cNvPr>
          <p:cNvSpPr txBox="1"/>
          <p:nvPr/>
        </p:nvSpPr>
        <p:spPr>
          <a:xfrm>
            <a:off x="4125969" y="1850702"/>
            <a:ext cx="1399774"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　</a:t>
            </a:r>
            <a:r>
              <a:rPr kumimoji="1" lang="en-US" altLang="ja-JP" sz="600" dirty="0">
                <a:latin typeface="メイリオ" panose="020B0604030504040204" pitchFamily="50" charset="-128"/>
                <a:ea typeface="メイリオ" panose="020B0604030504040204" pitchFamily="50" charset="-128"/>
              </a:rPr>
              <a:t>2.1.1 </a:t>
            </a:r>
            <a:r>
              <a:rPr kumimoji="1" lang="ja-JP" altLang="en-US" sz="600" dirty="0">
                <a:latin typeface="メイリオ" panose="020B0604030504040204" pitchFamily="50" charset="-128"/>
                <a:ea typeface="メイリオ" panose="020B0604030504040204" pitchFamily="50" charset="-128"/>
              </a:rPr>
              <a:t>ブロックビンゴエリア</a:t>
            </a:r>
            <a:endParaRPr kumimoji="1" lang="en-US" altLang="ja-JP" sz="6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C861CF07-6356-4139-9608-846F709CA3AC}"/>
              </a:ext>
            </a:extLst>
          </p:cNvPr>
          <p:cNvSpPr txBox="1"/>
          <p:nvPr/>
        </p:nvSpPr>
        <p:spPr>
          <a:xfrm>
            <a:off x="2754042" y="6171134"/>
            <a:ext cx="2160240"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　</a:t>
            </a:r>
            <a:r>
              <a:rPr kumimoji="1" lang="en-US" altLang="ja-JP" sz="600" dirty="0">
                <a:latin typeface="メイリオ" panose="020B0604030504040204" pitchFamily="50" charset="-128"/>
                <a:ea typeface="メイリオ" panose="020B0604030504040204" pitchFamily="50" charset="-128"/>
              </a:rPr>
              <a:t>2.1.</a:t>
            </a:r>
            <a:r>
              <a:rPr lang="en-US" altLang="ja-JP" sz="600" dirty="0">
                <a:latin typeface="メイリオ" panose="020B0604030504040204" pitchFamily="50" charset="-128"/>
                <a:ea typeface="メイリオ" panose="020B0604030504040204" pitchFamily="50" charset="-128"/>
              </a:rPr>
              <a:t>2 </a:t>
            </a:r>
            <a:r>
              <a:rPr kumimoji="1" lang="ja-JP" altLang="en-US" sz="600" dirty="0">
                <a:latin typeface="メイリオ" panose="020B0604030504040204" pitchFamily="50" charset="-128"/>
                <a:ea typeface="メイリオ" panose="020B0604030504040204" pitchFamily="50" charset="-128"/>
              </a:rPr>
              <a:t>ブロックビンゴエリアの構成要素</a:t>
            </a:r>
            <a:r>
              <a:rPr kumimoji="1" lang="en-US" altLang="ja-JP" sz="600" dirty="0">
                <a:latin typeface="メイリオ" panose="020B0604030504040204" pitchFamily="50" charset="-128"/>
                <a:ea typeface="メイリオ" panose="020B0604030504040204" pitchFamily="50" charset="-128"/>
              </a:rPr>
              <a:t>(</a:t>
            </a:r>
            <a:r>
              <a:rPr kumimoji="1" lang="ja-JP" altLang="en-US" sz="600" dirty="0">
                <a:latin typeface="メイリオ" panose="020B0604030504040204" pitchFamily="50" charset="-128"/>
                <a:ea typeface="メイリオ" panose="020B0604030504040204" pitchFamily="50" charset="-128"/>
              </a:rPr>
              <a:t>クラス図</a:t>
            </a:r>
            <a:r>
              <a:rPr kumimoji="1" lang="en-US" altLang="ja-JP" sz="600" dirty="0">
                <a:latin typeface="メイリオ" panose="020B0604030504040204" pitchFamily="50" charset="-128"/>
                <a:ea typeface="メイリオ" panose="020B0604030504040204" pitchFamily="50" charset="-128"/>
              </a:rPr>
              <a:t>)</a:t>
            </a:r>
          </a:p>
        </p:txBody>
      </p:sp>
      <p:graphicFrame>
        <p:nvGraphicFramePr>
          <p:cNvPr id="42" name="表 10">
            <a:extLst>
              <a:ext uri="{FF2B5EF4-FFF2-40B4-BE49-F238E27FC236}">
                <a16:creationId xmlns:a16="http://schemas.microsoft.com/office/drawing/2014/main" id="{9C26CD4A-DD29-445B-9A2C-D0846F5C010D}"/>
              </a:ext>
            </a:extLst>
          </p:cNvPr>
          <p:cNvGraphicFramePr>
            <a:graphicFrameLocks noGrp="1"/>
          </p:cNvGraphicFramePr>
          <p:nvPr>
            <p:extLst>
              <p:ext uri="{D42A27DB-BD31-4B8C-83A1-F6EECF244321}">
                <p14:modId xmlns:p14="http://schemas.microsoft.com/office/powerpoint/2010/main" val="278984447"/>
              </p:ext>
            </p:extLst>
          </p:nvPr>
        </p:nvGraphicFramePr>
        <p:xfrm>
          <a:off x="3518398" y="7699003"/>
          <a:ext cx="2679754" cy="1413838"/>
        </p:xfrm>
        <a:graphic>
          <a:graphicData uri="http://schemas.openxmlformats.org/drawingml/2006/table">
            <a:tbl>
              <a:tblPr firstRow="1" bandRow="1">
                <a:tableStyleId>{5C22544A-7EE6-4342-B048-85BDC9FD1C3A}</a:tableStyleId>
              </a:tblPr>
              <a:tblGrid>
                <a:gridCol w="957580">
                  <a:extLst>
                    <a:ext uri="{9D8B030D-6E8A-4147-A177-3AD203B41FA5}">
                      <a16:colId xmlns:a16="http://schemas.microsoft.com/office/drawing/2014/main" val="3451862478"/>
                    </a:ext>
                  </a:extLst>
                </a:gridCol>
                <a:gridCol w="1722174">
                  <a:extLst>
                    <a:ext uri="{9D8B030D-6E8A-4147-A177-3AD203B41FA5}">
                      <a16:colId xmlns:a16="http://schemas.microsoft.com/office/drawing/2014/main" val="2380791906"/>
                    </a:ext>
                  </a:extLst>
                </a:gridCol>
              </a:tblGrid>
              <a:tr h="189107">
                <a:tc>
                  <a:txBody>
                    <a:bodyPr/>
                    <a:lstStyle/>
                    <a:p>
                      <a:pPr algn="ctr"/>
                      <a:r>
                        <a:rPr kumimoji="1" lang="ja-JP" altLang="en-US" sz="700" dirty="0">
                          <a:latin typeface="メイリオ" panose="020B0604030504040204" pitchFamily="50" charset="-128"/>
                          <a:ea typeface="メイリオ" panose="020B0604030504040204" pitchFamily="50" charset="-128"/>
                        </a:rPr>
                        <a:t>動作モデル</a:t>
                      </a:r>
                    </a:p>
                  </a:txBody>
                  <a:tcPr/>
                </a:tc>
                <a:tc>
                  <a:txBody>
                    <a:bodyPr/>
                    <a:lstStyle/>
                    <a:p>
                      <a:pPr algn="ctr"/>
                      <a:r>
                        <a:rPr kumimoji="1" lang="ja-JP" altLang="en-US" sz="700">
                          <a:latin typeface="メイリオ" panose="020B0604030504040204" pitchFamily="50" charset="-128"/>
                          <a:ea typeface="メイリオ" panose="020B0604030504040204" pitchFamily="50" charset="-128"/>
                        </a:rPr>
                        <a:t>説明</a:t>
                      </a:r>
                    </a:p>
                  </a:txBody>
                  <a:tcPr/>
                </a:tc>
                <a:extLst>
                  <a:ext uri="{0D108BD9-81ED-4DB2-BD59-A6C34878D82A}">
                    <a16:rowId xmlns:a16="http://schemas.microsoft.com/office/drawing/2014/main" val="4259692928"/>
                  </a:ext>
                </a:extLst>
              </a:tr>
              <a:tr h="290933">
                <a:tc>
                  <a:txBody>
                    <a:bodyPr/>
                    <a:lstStyle/>
                    <a:p>
                      <a:pPr algn="l"/>
                      <a:r>
                        <a:rPr kumimoji="1" lang="en-US" altLang="ja-JP" sz="700">
                          <a:latin typeface="メイリオ" panose="020B0604030504040204" pitchFamily="50" charset="-128"/>
                          <a:ea typeface="メイリオ" panose="020B0604030504040204" pitchFamily="50" charset="-128"/>
                        </a:rPr>
                        <a:t>A. </a:t>
                      </a:r>
                      <a:r>
                        <a:rPr kumimoji="1" lang="ja-JP" altLang="en-US" sz="700">
                          <a:latin typeface="メイリオ" panose="020B0604030504040204" pitchFamily="50" charset="-128"/>
                          <a:ea typeface="メイリオ" panose="020B0604030504040204" pitchFamily="50" charset="-128"/>
                        </a:rPr>
                        <a:t>ライントレース</a:t>
                      </a:r>
                    </a:p>
                  </a:txBody>
                  <a:tcPr/>
                </a:tc>
                <a:tc>
                  <a:txBody>
                    <a:bodyPr/>
                    <a:lstStyle/>
                    <a:p>
                      <a:r>
                        <a:rPr kumimoji="1" lang="ja-JP" altLang="en-US" sz="700">
                          <a:latin typeface="メイリオ" panose="020B0604030504040204" pitchFamily="50" charset="-128"/>
                          <a:ea typeface="メイリオ" panose="020B0604030504040204" pitchFamily="50" charset="-128"/>
                        </a:rPr>
                        <a:t>線分上を直進するおよび，復帰するときに使用する</a:t>
                      </a:r>
                    </a:p>
                  </a:txBody>
                  <a:tcPr/>
                </a:tc>
                <a:extLst>
                  <a:ext uri="{0D108BD9-81ED-4DB2-BD59-A6C34878D82A}">
                    <a16:rowId xmlns:a16="http://schemas.microsoft.com/office/drawing/2014/main" val="4286292669"/>
                  </a:ext>
                </a:extLst>
              </a:tr>
              <a:tr h="494585">
                <a:tc>
                  <a:txBody>
                    <a:bodyPr/>
                    <a:lstStyle/>
                    <a:p>
                      <a:pPr algn="l"/>
                      <a:r>
                        <a:rPr kumimoji="1" lang="en-US" altLang="ja-JP" sz="700">
                          <a:latin typeface="メイリオ" panose="020B0604030504040204" pitchFamily="50" charset="-128"/>
                          <a:ea typeface="メイリオ" panose="020B0604030504040204" pitchFamily="50" charset="-128"/>
                        </a:rPr>
                        <a:t>B. </a:t>
                      </a:r>
                      <a:r>
                        <a:rPr kumimoji="1" lang="ja-JP" altLang="en-US" sz="700">
                          <a:latin typeface="メイリオ" panose="020B0604030504040204" pitchFamily="50" charset="-128"/>
                          <a:ea typeface="メイリオ" panose="020B0604030504040204" pitchFamily="50" charset="-128"/>
                        </a:rPr>
                        <a:t>直進</a:t>
                      </a:r>
                      <a:endParaRPr kumimoji="1" lang="en-US" altLang="ja-JP" sz="700">
                        <a:latin typeface="メイリオ" panose="020B0604030504040204" pitchFamily="50" charset="-128"/>
                        <a:ea typeface="メイリオ" panose="020B0604030504040204" pitchFamily="50" charset="-128"/>
                      </a:endParaRPr>
                    </a:p>
                    <a:p>
                      <a:pPr algn="l"/>
                      <a:r>
                        <a:rPr kumimoji="1" lang="ja-JP" altLang="en-US" sz="700">
                          <a:latin typeface="メイリオ" panose="020B0604030504040204" pitchFamily="50" charset="-128"/>
                          <a:ea typeface="メイリオ" panose="020B0604030504040204" pitchFamily="50" charset="-128"/>
                        </a:rPr>
                        <a:t>（前進・後退）</a:t>
                      </a:r>
                    </a:p>
                  </a:txBody>
                  <a:tcPr/>
                </a:tc>
                <a:tc>
                  <a:txBody>
                    <a:bodyPr/>
                    <a:lstStyle/>
                    <a:p>
                      <a:r>
                        <a:rPr kumimoji="1" lang="ja-JP" altLang="en-US" sz="700">
                          <a:latin typeface="メイリオ" panose="020B0604030504040204" pitchFamily="50" charset="-128"/>
                          <a:ea typeface="メイリオ" panose="020B0604030504040204" pitchFamily="50" charset="-128"/>
                        </a:rPr>
                        <a:t>交点サークル上を直進するときに前進を使用する</a:t>
                      </a:r>
                      <a:endParaRPr kumimoji="1" lang="en-US" altLang="ja-JP" sz="700">
                        <a:latin typeface="メイリオ" panose="020B0604030504040204" pitchFamily="50" charset="-128"/>
                        <a:ea typeface="メイリオ" panose="020B0604030504040204" pitchFamily="50" charset="-128"/>
                      </a:endParaRPr>
                    </a:p>
                    <a:p>
                      <a:r>
                        <a:rPr kumimoji="1" lang="ja-JP" altLang="en-US" sz="700">
                          <a:latin typeface="メイリオ" panose="020B0604030504040204" pitchFamily="50" charset="-128"/>
                          <a:ea typeface="メイリオ" panose="020B0604030504040204" pitchFamily="50" charset="-128"/>
                        </a:rPr>
                        <a:t>ブロックサークル内にブロックを搬入するときに前進・後退を使用する</a:t>
                      </a:r>
                    </a:p>
                  </a:txBody>
                  <a:tcPr/>
                </a:tc>
                <a:extLst>
                  <a:ext uri="{0D108BD9-81ED-4DB2-BD59-A6C34878D82A}">
                    <a16:rowId xmlns:a16="http://schemas.microsoft.com/office/drawing/2014/main" val="689831233"/>
                  </a:ext>
                </a:extLst>
              </a:tr>
              <a:tr h="392758">
                <a:tc>
                  <a:txBody>
                    <a:bodyPr/>
                    <a:lstStyle/>
                    <a:p>
                      <a:pPr algn="l"/>
                      <a:r>
                        <a:rPr kumimoji="1" lang="en-US" altLang="ja-JP" sz="700">
                          <a:latin typeface="メイリオ" panose="020B0604030504040204" pitchFamily="50" charset="-128"/>
                          <a:ea typeface="メイリオ" panose="020B0604030504040204" pitchFamily="50" charset="-128"/>
                        </a:rPr>
                        <a:t>C. </a:t>
                      </a:r>
                      <a:r>
                        <a:rPr kumimoji="1" lang="ja-JP" altLang="en-US" sz="700">
                          <a:latin typeface="メイリオ" panose="020B0604030504040204" pitchFamily="50" charset="-128"/>
                          <a:ea typeface="メイリオ" panose="020B0604030504040204" pitchFamily="50" charset="-128"/>
                        </a:rPr>
                        <a:t>超信地旋回</a:t>
                      </a:r>
                    </a:p>
                  </a:txBody>
                  <a:tcPr/>
                </a:tc>
                <a:tc>
                  <a:txBody>
                    <a:bodyPr/>
                    <a:lstStyle/>
                    <a:p>
                      <a:r>
                        <a:rPr kumimoji="1" lang="ja-JP" altLang="en-US" sz="700" dirty="0">
                          <a:latin typeface="メイリオ" panose="020B0604030504040204" pitchFamily="50" charset="-128"/>
                          <a:ea typeface="メイリオ" panose="020B0604030504040204" pitchFamily="50" charset="-128"/>
                        </a:rPr>
                        <a:t>その場で旋回するときに使用する</a:t>
                      </a:r>
                      <a:endParaRPr kumimoji="1" lang="en-US" altLang="ja-JP" sz="700" dirty="0">
                        <a:latin typeface="メイリオ" panose="020B0604030504040204" pitchFamily="50" charset="-128"/>
                        <a:ea typeface="メイリオ" panose="020B0604030504040204" pitchFamily="50" charset="-128"/>
                      </a:endParaRPr>
                    </a:p>
                    <a:p>
                      <a:r>
                        <a:rPr kumimoji="1" lang="en-US" altLang="ja-JP" sz="700" dirty="0">
                          <a:solidFill>
                            <a:schemeClr val="accent2">
                              <a:lumMod val="75000"/>
                            </a:schemeClr>
                          </a:solidFill>
                          <a:latin typeface="メイリオ" panose="020B0604030504040204" pitchFamily="50" charset="-128"/>
                          <a:ea typeface="メイリオ" panose="020B0604030504040204" pitchFamily="50" charset="-128"/>
                        </a:rPr>
                        <a:t>45</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度</a:t>
                      </a:r>
                      <a:r>
                        <a:rPr kumimoji="1" lang="ja-JP" altLang="en-US" sz="700" dirty="0">
                          <a:latin typeface="メイリオ" panose="020B0604030504040204" pitchFamily="50" charset="-128"/>
                          <a:ea typeface="メイリオ" panose="020B0604030504040204" pitchFamily="50" charset="-128"/>
                        </a:rPr>
                        <a:t>刻みに</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左右</a:t>
                      </a:r>
                      <a:r>
                        <a:rPr kumimoji="1" lang="en-US" altLang="ja-JP" sz="700" dirty="0">
                          <a:solidFill>
                            <a:schemeClr val="accent2">
                              <a:lumMod val="75000"/>
                            </a:schemeClr>
                          </a:solidFill>
                          <a:latin typeface="メイリオ" panose="020B0604030504040204" pitchFamily="50" charset="-128"/>
                          <a:ea typeface="メイリオ" panose="020B0604030504040204" pitchFamily="50" charset="-128"/>
                        </a:rPr>
                        <a:t>180</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度旋回可能</a:t>
                      </a:r>
                      <a:r>
                        <a:rPr kumimoji="1" lang="ja-JP" altLang="en-US" sz="700" dirty="0">
                          <a:solidFill>
                            <a:schemeClr val="tx1"/>
                          </a:solidFill>
                          <a:latin typeface="メイリオ" panose="020B0604030504040204" pitchFamily="50" charset="-128"/>
                          <a:ea typeface="メイリオ" panose="020B0604030504040204" pitchFamily="50" charset="-128"/>
                        </a:rPr>
                        <a:t>とする</a:t>
                      </a:r>
                    </a:p>
                  </a:txBody>
                  <a:tcPr/>
                </a:tc>
                <a:extLst>
                  <a:ext uri="{0D108BD9-81ED-4DB2-BD59-A6C34878D82A}">
                    <a16:rowId xmlns:a16="http://schemas.microsoft.com/office/drawing/2014/main" val="605168547"/>
                  </a:ext>
                </a:extLst>
              </a:tr>
            </a:tbl>
          </a:graphicData>
        </a:graphic>
      </p:graphicFrame>
      <p:graphicFrame>
        <p:nvGraphicFramePr>
          <p:cNvPr id="44" name="表 10">
            <a:extLst>
              <a:ext uri="{FF2B5EF4-FFF2-40B4-BE49-F238E27FC236}">
                <a16:creationId xmlns:a16="http://schemas.microsoft.com/office/drawing/2014/main" id="{ECDFF6ED-49E6-44F3-9035-8B2CF1B13530}"/>
              </a:ext>
            </a:extLst>
          </p:cNvPr>
          <p:cNvGraphicFramePr>
            <a:graphicFrameLocks noGrp="1"/>
          </p:cNvGraphicFramePr>
          <p:nvPr>
            <p:extLst>
              <p:ext uri="{D42A27DB-BD31-4B8C-83A1-F6EECF244321}">
                <p14:modId xmlns:p14="http://schemas.microsoft.com/office/powerpoint/2010/main" val="748408654"/>
              </p:ext>
            </p:extLst>
          </p:nvPr>
        </p:nvGraphicFramePr>
        <p:xfrm>
          <a:off x="9186515" y="1343863"/>
          <a:ext cx="2679753" cy="939800"/>
        </p:xfrm>
        <a:graphic>
          <a:graphicData uri="http://schemas.openxmlformats.org/drawingml/2006/table">
            <a:tbl>
              <a:tblPr firstRow="1" bandRow="1">
                <a:tableStyleId>{5C22544A-7EE6-4342-B048-85BDC9FD1C3A}</a:tableStyleId>
              </a:tblPr>
              <a:tblGrid>
                <a:gridCol w="961368">
                  <a:extLst>
                    <a:ext uri="{9D8B030D-6E8A-4147-A177-3AD203B41FA5}">
                      <a16:colId xmlns:a16="http://schemas.microsoft.com/office/drawing/2014/main" val="3451862478"/>
                    </a:ext>
                  </a:extLst>
                </a:gridCol>
                <a:gridCol w="1718385">
                  <a:extLst>
                    <a:ext uri="{9D8B030D-6E8A-4147-A177-3AD203B41FA5}">
                      <a16:colId xmlns:a16="http://schemas.microsoft.com/office/drawing/2014/main" val="2380791906"/>
                    </a:ext>
                  </a:extLst>
                </a:gridCol>
              </a:tblGrid>
              <a:tr h="118328">
                <a:tc>
                  <a:txBody>
                    <a:bodyPr/>
                    <a:lstStyle/>
                    <a:p>
                      <a:pPr algn="ctr"/>
                      <a:r>
                        <a:rPr kumimoji="1" lang="ja-JP" altLang="en-US" sz="700" dirty="0">
                          <a:latin typeface="メイリオ" panose="020B0604030504040204" pitchFamily="50" charset="-128"/>
                          <a:ea typeface="メイリオ" panose="020B0604030504040204" pitchFamily="50" charset="-128"/>
                        </a:rPr>
                        <a:t>判定モデル</a:t>
                      </a:r>
                    </a:p>
                  </a:txBody>
                  <a:tcPr/>
                </a:tc>
                <a:tc>
                  <a:txBody>
                    <a:bodyPr/>
                    <a:lstStyle/>
                    <a:p>
                      <a:pPr algn="ctr"/>
                      <a:r>
                        <a:rPr kumimoji="1" lang="ja-JP" altLang="en-US" sz="700">
                          <a:latin typeface="メイリオ" panose="020B0604030504040204" pitchFamily="50" charset="-128"/>
                          <a:ea typeface="メイリオ" panose="020B0604030504040204" pitchFamily="50" charset="-128"/>
                        </a:rPr>
                        <a:t>説明</a:t>
                      </a:r>
                    </a:p>
                  </a:txBody>
                  <a:tcPr/>
                </a:tc>
                <a:extLst>
                  <a:ext uri="{0D108BD9-81ED-4DB2-BD59-A6C34878D82A}">
                    <a16:rowId xmlns:a16="http://schemas.microsoft.com/office/drawing/2014/main" val="4259692928"/>
                  </a:ext>
                </a:extLst>
              </a:tr>
              <a:tr h="370840">
                <a:tc>
                  <a:txBody>
                    <a:bodyPr/>
                    <a:lstStyle/>
                    <a:p>
                      <a:pPr algn="l"/>
                      <a:r>
                        <a:rPr kumimoji="1" lang="en-US" altLang="ja-JP" sz="700">
                          <a:latin typeface="メイリオ" panose="020B0604030504040204" pitchFamily="50" charset="-128"/>
                          <a:ea typeface="メイリオ" panose="020B0604030504040204" pitchFamily="50" charset="-128"/>
                        </a:rPr>
                        <a:t>D. </a:t>
                      </a:r>
                      <a:r>
                        <a:rPr kumimoji="1" lang="ja-JP" altLang="en-US" sz="700">
                          <a:latin typeface="メイリオ" panose="020B0604030504040204" pitchFamily="50" charset="-128"/>
                          <a:ea typeface="メイリオ" panose="020B0604030504040204" pitchFamily="50" charset="-128"/>
                        </a:rPr>
                        <a:t>距離</a:t>
                      </a:r>
                    </a:p>
                  </a:txBody>
                  <a:tcPr/>
                </a:tc>
                <a:tc>
                  <a:txBody>
                    <a:bodyPr/>
                    <a:lstStyle/>
                    <a:p>
                      <a:r>
                        <a:rPr kumimoji="1" lang="ja-JP" altLang="en-US" sz="700">
                          <a:solidFill>
                            <a:schemeClr val="accent2">
                              <a:lumMod val="75000"/>
                            </a:schemeClr>
                          </a:solidFill>
                          <a:latin typeface="メイリオ" panose="020B0604030504040204" pitchFamily="50" charset="-128"/>
                          <a:ea typeface="メイリオ" panose="020B0604030504040204" pitchFamily="50" charset="-128"/>
                        </a:rPr>
                        <a:t>ライントレース</a:t>
                      </a:r>
                      <a:r>
                        <a:rPr kumimoji="1" lang="ja-JP" altLang="en-US" sz="700">
                          <a:latin typeface="メイリオ" panose="020B0604030504040204" pitchFamily="50" charset="-128"/>
                          <a:ea typeface="メイリオ" panose="020B0604030504040204" pitchFamily="50" charset="-128"/>
                        </a:rPr>
                        <a:t>動作または</a:t>
                      </a:r>
                      <a:r>
                        <a:rPr kumimoji="1" lang="ja-JP" altLang="en-US" sz="700">
                          <a:solidFill>
                            <a:schemeClr val="accent2">
                              <a:lumMod val="75000"/>
                            </a:schemeClr>
                          </a:solidFill>
                          <a:latin typeface="メイリオ" panose="020B0604030504040204" pitchFamily="50" charset="-128"/>
                          <a:ea typeface="メイリオ" panose="020B0604030504040204" pitchFamily="50" charset="-128"/>
                        </a:rPr>
                        <a:t>直進動作</a:t>
                      </a:r>
                      <a:r>
                        <a:rPr kumimoji="1" lang="ja-JP" altLang="en-US" sz="700">
                          <a:latin typeface="メイリオ" panose="020B0604030504040204" pitchFamily="50" charset="-128"/>
                          <a:ea typeface="メイリオ" panose="020B0604030504040204" pitchFamily="50" charset="-128"/>
                        </a:rPr>
                        <a:t>と組み合わせて動作の終了条件にする</a:t>
                      </a:r>
                    </a:p>
                  </a:txBody>
                  <a:tcPr/>
                </a:tc>
                <a:extLst>
                  <a:ext uri="{0D108BD9-81ED-4DB2-BD59-A6C34878D82A}">
                    <a16:rowId xmlns:a16="http://schemas.microsoft.com/office/drawing/2014/main" val="4286292669"/>
                  </a:ext>
                </a:extLst>
              </a:tr>
              <a:tr h="370840">
                <a:tc>
                  <a:txBody>
                    <a:bodyPr/>
                    <a:lstStyle/>
                    <a:p>
                      <a:pPr algn="l"/>
                      <a:r>
                        <a:rPr kumimoji="1" lang="en-US" altLang="ja-JP" sz="700">
                          <a:latin typeface="メイリオ" panose="020B0604030504040204" pitchFamily="50" charset="-128"/>
                          <a:ea typeface="メイリオ" panose="020B0604030504040204" pitchFamily="50" charset="-128"/>
                        </a:rPr>
                        <a:t>F. </a:t>
                      </a:r>
                      <a:r>
                        <a:rPr kumimoji="1" lang="ja-JP" altLang="en-US" sz="700">
                          <a:latin typeface="メイリオ" panose="020B0604030504040204" pitchFamily="50" charset="-128"/>
                          <a:ea typeface="メイリオ" panose="020B0604030504040204" pitchFamily="50" charset="-128"/>
                        </a:rPr>
                        <a:t>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ライントレース</a:t>
                      </a:r>
                      <a:r>
                        <a:rPr kumimoji="1" lang="ja-JP" altLang="en-US" sz="700" dirty="0">
                          <a:latin typeface="メイリオ" panose="020B0604030504040204" pitchFamily="50" charset="-128"/>
                          <a:ea typeface="メイリオ" panose="020B0604030504040204" pitchFamily="50" charset="-128"/>
                        </a:rPr>
                        <a:t>動作または</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直進動作</a:t>
                      </a:r>
                      <a:r>
                        <a:rPr kumimoji="1" lang="ja-JP" altLang="en-US" sz="700" dirty="0">
                          <a:latin typeface="メイリオ" panose="020B0604030504040204" pitchFamily="50" charset="-128"/>
                          <a:ea typeface="メイリオ" panose="020B0604030504040204" pitchFamily="50" charset="-128"/>
                        </a:rPr>
                        <a:t>と組み合わせて動作の終了条件にする</a:t>
                      </a:r>
                    </a:p>
                  </a:txBody>
                  <a:tcPr/>
                </a:tc>
                <a:extLst>
                  <a:ext uri="{0D108BD9-81ED-4DB2-BD59-A6C34878D82A}">
                    <a16:rowId xmlns:a16="http://schemas.microsoft.com/office/drawing/2014/main" val="605168547"/>
                  </a:ext>
                </a:extLst>
              </a:tr>
            </a:tbl>
          </a:graphicData>
        </a:graphic>
      </p:graphicFrame>
      <p:sp>
        <p:nvSpPr>
          <p:cNvPr id="46" name="テキスト ボックス 45">
            <a:extLst>
              <a:ext uri="{FF2B5EF4-FFF2-40B4-BE49-F238E27FC236}">
                <a16:creationId xmlns:a16="http://schemas.microsoft.com/office/drawing/2014/main" id="{BD3C8323-D2E2-452E-A3A7-F63A7F398944}"/>
              </a:ext>
            </a:extLst>
          </p:cNvPr>
          <p:cNvSpPr txBox="1"/>
          <p:nvPr/>
        </p:nvSpPr>
        <p:spPr>
          <a:xfrm>
            <a:off x="562167" y="9244945"/>
            <a:ext cx="2145383"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2.2.2</a:t>
            </a:r>
            <a:r>
              <a:rPr kumimoji="1" lang="ja-JP" altLang="en-US" sz="600" dirty="0">
                <a:latin typeface="メイリオ" panose="020B0604030504040204" pitchFamily="50" charset="-128"/>
                <a:ea typeface="メイリオ" panose="020B0604030504040204" pitchFamily="50" charset="-128"/>
              </a:rPr>
              <a:t>　交点サークル上における</a:t>
            </a:r>
            <a:r>
              <a:rPr lang="ja-JP" altLang="en-US" sz="600" dirty="0">
                <a:latin typeface="メイリオ" panose="020B0604030504040204" pitchFamily="50" charset="-128"/>
                <a:ea typeface="メイリオ" panose="020B0604030504040204" pitchFamily="50" charset="-128"/>
              </a:rPr>
              <a:t>直進・旋回動作</a:t>
            </a:r>
            <a:r>
              <a:rPr kumimoji="1" lang="ja-JP" altLang="en-US" sz="600" dirty="0">
                <a:latin typeface="メイリオ" panose="020B0604030504040204" pitchFamily="50" charset="-128"/>
                <a:ea typeface="メイリオ" panose="020B0604030504040204" pitchFamily="50" charset="-128"/>
              </a:rPr>
              <a:t>の例示</a:t>
            </a:r>
            <a:endParaRPr kumimoji="1" lang="en-US" altLang="ja-JP" sz="6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27C1E249-5373-473B-8F7F-B860D16E2570}"/>
              </a:ext>
            </a:extLst>
          </p:cNvPr>
          <p:cNvSpPr txBox="1"/>
          <p:nvPr/>
        </p:nvSpPr>
        <p:spPr>
          <a:xfrm>
            <a:off x="9854513" y="1159060"/>
            <a:ext cx="1232421"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表</a:t>
            </a:r>
            <a:r>
              <a:rPr kumimoji="1" lang="en-US" altLang="ja-JP" sz="600" dirty="0">
                <a:latin typeface="メイリオ" panose="020B0604030504040204" pitchFamily="50" charset="-128"/>
                <a:ea typeface="メイリオ" panose="020B0604030504040204" pitchFamily="50" charset="-128"/>
              </a:rPr>
              <a:t>2.2.2</a:t>
            </a:r>
            <a:r>
              <a:rPr kumimoji="1" lang="ja-JP" altLang="en-US" sz="600" dirty="0">
                <a:latin typeface="メイリオ" panose="020B0604030504040204" pitchFamily="50" charset="-128"/>
                <a:ea typeface="メイリオ" panose="020B0604030504040204" pitchFamily="50" charset="-128"/>
              </a:rPr>
              <a:t>　走行体の検知</a:t>
            </a:r>
            <a:r>
              <a:rPr lang="ja-JP" altLang="en-US" sz="600" dirty="0">
                <a:latin typeface="メイリオ" panose="020B0604030504040204" pitchFamily="50" charset="-128"/>
                <a:ea typeface="メイリオ" panose="020B0604030504040204" pitchFamily="50" charset="-128"/>
              </a:rPr>
              <a:t>モデル</a:t>
            </a:r>
            <a:endParaRPr kumimoji="1" lang="en-US" altLang="ja-JP" sz="600" dirty="0">
              <a:latin typeface="メイリオ" panose="020B0604030504040204" pitchFamily="50" charset="-128"/>
              <a:ea typeface="メイリオ" panose="020B0604030504040204" pitchFamily="50" charset="-128"/>
            </a:endParaRPr>
          </a:p>
        </p:txBody>
      </p:sp>
      <p:sp>
        <p:nvSpPr>
          <p:cNvPr id="51" name="コンテンツ プレースホルダー 2">
            <a:extLst>
              <a:ext uri="{FF2B5EF4-FFF2-40B4-BE49-F238E27FC236}">
                <a16:creationId xmlns:a16="http://schemas.microsoft.com/office/drawing/2014/main" id="{25036B78-8D29-4ED1-A54E-BB57A856A223}"/>
              </a:ext>
            </a:extLst>
          </p:cNvPr>
          <p:cNvSpPr txBox="1">
            <a:spLocks/>
          </p:cNvSpPr>
          <p:nvPr/>
        </p:nvSpPr>
        <p:spPr>
          <a:xfrm>
            <a:off x="6381644" y="5069370"/>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2.4 </a:t>
            </a:r>
            <a:r>
              <a:rPr lang="ja-JP" altLang="en-US" sz="2000" dirty="0">
                <a:latin typeface="メイリオ" panose="020B0604030504040204" pitchFamily="50" charset="-128"/>
                <a:ea typeface="メイリオ" panose="020B0604030504040204" pitchFamily="50" charset="-128"/>
              </a:rPr>
              <a:t>ゲームの解法</a:t>
            </a:r>
            <a:endParaRPr lang="en-US" altLang="ja-JP" sz="20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AC90FF63-4DCC-492A-A411-978203E5BD30}"/>
              </a:ext>
            </a:extLst>
          </p:cNvPr>
          <p:cNvSpPr txBox="1"/>
          <p:nvPr/>
        </p:nvSpPr>
        <p:spPr>
          <a:xfrm>
            <a:off x="136104" y="6664543"/>
            <a:ext cx="5184576" cy="338554"/>
          </a:xfrm>
          <a:prstGeom prst="rect">
            <a:avLst/>
          </a:prstGeom>
          <a:noFill/>
        </p:spPr>
        <p:txBody>
          <a:bodyPr wrap="square" rtlCol="0">
            <a:spAutoFit/>
          </a:bodyPr>
          <a:lstStyle/>
          <a:p>
            <a:r>
              <a:rPr lang="ja-JP" altLang="en-US" sz="800" dirty="0">
                <a:latin typeface="メイリオ" panose="020B0604030504040204" pitchFamily="50" charset="-128"/>
                <a:ea typeface="メイリオ" panose="020B0604030504040204" pitchFamily="50" charset="-128"/>
              </a:rPr>
              <a:t>競技規約より，ブロックビンゴ競技に必要な動作を図</a:t>
            </a:r>
            <a:r>
              <a:rPr lang="en-US" altLang="ja-JP" sz="800" dirty="0">
                <a:latin typeface="メイリオ" panose="020B0604030504040204" pitchFamily="50" charset="-128"/>
                <a:ea typeface="メイリオ" panose="020B0604030504040204" pitchFamily="50" charset="-128"/>
              </a:rPr>
              <a:t>2.2.2</a:t>
            </a:r>
            <a:r>
              <a:rPr lang="ja-JP" altLang="en-US" sz="800" dirty="0">
                <a:latin typeface="メイリオ" panose="020B0604030504040204" pitchFamily="50" charset="-128"/>
                <a:ea typeface="メイリオ" panose="020B0604030504040204" pitchFamily="50" charset="-128"/>
              </a:rPr>
              <a:t>，図</a:t>
            </a:r>
            <a:r>
              <a:rPr lang="en-US" altLang="ja-JP" sz="800" dirty="0">
                <a:latin typeface="メイリオ" panose="020B0604030504040204" pitchFamily="50" charset="-128"/>
                <a:ea typeface="メイリオ" panose="020B0604030504040204" pitchFamily="50" charset="-128"/>
              </a:rPr>
              <a:t>2.2.3</a:t>
            </a:r>
            <a:r>
              <a:rPr lang="ja-JP" altLang="en-US" sz="800" dirty="0">
                <a:latin typeface="メイリオ" panose="020B0604030504040204" pitchFamily="50" charset="-128"/>
                <a:ea typeface="メイリオ" panose="020B0604030504040204" pitchFamily="50" charset="-128"/>
              </a:rPr>
              <a:t>に示す．また，動作を実現させるために必要な動作モデル，判定モデルを</a:t>
            </a:r>
            <a:r>
              <a:rPr lang="en-US" altLang="ja-JP" sz="800" dirty="0">
                <a:latin typeface="メイリオ" panose="020B0604030504040204" pitchFamily="50" charset="-128"/>
                <a:ea typeface="メイリオ" panose="020B0604030504040204" pitchFamily="50" charset="-128"/>
              </a:rPr>
              <a:t>A~F</a:t>
            </a:r>
            <a:r>
              <a:rPr lang="ja-JP" altLang="en-US" sz="800" dirty="0">
                <a:latin typeface="メイリオ" panose="020B0604030504040204" pitchFamily="50" charset="-128"/>
                <a:ea typeface="メイリオ" panose="020B0604030504040204" pitchFamily="50" charset="-128"/>
              </a:rPr>
              <a:t>で定義し表</a:t>
            </a:r>
            <a:r>
              <a:rPr lang="en-US" altLang="ja-JP" sz="800" dirty="0">
                <a:latin typeface="メイリオ" panose="020B0604030504040204" pitchFamily="50" charset="-128"/>
                <a:ea typeface="メイリオ" panose="020B0604030504040204" pitchFamily="50" charset="-128"/>
              </a:rPr>
              <a:t>2.2.1</a:t>
            </a:r>
            <a:r>
              <a:rPr lang="ja-JP" altLang="en-US" sz="800" dirty="0">
                <a:latin typeface="メイリオ" panose="020B0604030504040204" pitchFamily="50" charset="-128"/>
                <a:ea typeface="メイリオ" panose="020B0604030504040204" pitchFamily="50" charset="-128"/>
              </a:rPr>
              <a:t>，表</a:t>
            </a:r>
            <a:r>
              <a:rPr lang="en-US" altLang="ja-JP" sz="800" dirty="0">
                <a:latin typeface="メイリオ" panose="020B0604030504040204" pitchFamily="50" charset="-128"/>
                <a:ea typeface="メイリオ" panose="020B0604030504040204" pitchFamily="50" charset="-128"/>
              </a:rPr>
              <a:t>2.2.2</a:t>
            </a:r>
            <a:r>
              <a:rPr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grpSp>
        <p:nvGrpSpPr>
          <p:cNvPr id="86" name="グループ化 85">
            <a:extLst>
              <a:ext uri="{FF2B5EF4-FFF2-40B4-BE49-F238E27FC236}">
                <a16:creationId xmlns:a16="http://schemas.microsoft.com/office/drawing/2014/main" id="{7DBFF75A-43D7-49BD-9A07-80F8E2988E3E}"/>
              </a:ext>
            </a:extLst>
          </p:cNvPr>
          <p:cNvGrpSpPr/>
          <p:nvPr/>
        </p:nvGrpSpPr>
        <p:grpSpPr>
          <a:xfrm>
            <a:off x="730564" y="7003547"/>
            <a:ext cx="2016224" cy="946848"/>
            <a:chOff x="244052" y="5598625"/>
            <a:chExt cx="2016224" cy="946848"/>
          </a:xfrm>
        </p:grpSpPr>
        <p:sp>
          <p:nvSpPr>
            <p:cNvPr id="22" name="テキスト ボックス 21">
              <a:extLst>
                <a:ext uri="{FF2B5EF4-FFF2-40B4-BE49-F238E27FC236}">
                  <a16:creationId xmlns:a16="http://schemas.microsoft.com/office/drawing/2014/main" id="{5E2C2EB1-FBA7-4840-8424-50B322FDA96D}"/>
                </a:ext>
              </a:extLst>
            </p:cNvPr>
            <p:cNvSpPr txBox="1"/>
            <p:nvPr/>
          </p:nvSpPr>
          <p:spPr>
            <a:xfrm>
              <a:off x="244052" y="5598625"/>
              <a:ext cx="2016224" cy="461665"/>
            </a:xfrm>
            <a:prstGeom prst="rect">
              <a:avLst/>
            </a:prstGeom>
            <a:noFill/>
          </p:spPr>
          <p:txBody>
            <a:bodyPr wrap="square" rtlCol="0">
              <a:spAutoFit/>
            </a:bodyPr>
            <a:lstStyle/>
            <a:p>
              <a:r>
                <a:rPr lang="ja-JP" altLang="en-US" sz="800" b="1" u="sng">
                  <a:latin typeface="メイリオ" panose="020B0604030504040204" pitchFamily="50" charset="-128"/>
                  <a:ea typeface="メイリオ" panose="020B0604030504040204" pitchFamily="50" charset="-128"/>
                </a:rPr>
                <a:t>走行体の定義</a:t>
              </a:r>
              <a:endParaRPr lang="en-US" altLang="ja-JP" sz="800" b="1" u="sng">
                <a:latin typeface="メイリオ" panose="020B0604030504040204" pitchFamily="50" charset="-128"/>
                <a:ea typeface="メイリオ" panose="020B0604030504040204" pitchFamily="50" charset="-128"/>
              </a:endParaRPr>
            </a:p>
            <a:p>
              <a:r>
                <a:rPr kumimoji="1" lang="ja-JP" altLang="en-US" sz="800">
                  <a:latin typeface="メイリオ" panose="020B0604030504040204" pitchFamily="50" charset="-128"/>
                  <a:ea typeface="メイリオ" panose="020B0604030504040204" pitchFamily="50" charset="-128"/>
                </a:rPr>
                <a:t>走行体を三角形で表し</a:t>
              </a:r>
              <a:br>
                <a:rPr kumimoji="1" lang="en-US" altLang="ja-JP" sz="800">
                  <a:latin typeface="メイリオ" panose="020B0604030504040204" pitchFamily="50" charset="-128"/>
                  <a:ea typeface="メイリオ" panose="020B0604030504040204" pitchFamily="50" charset="-128"/>
                </a:rPr>
              </a:br>
              <a:r>
                <a:rPr kumimoji="1" lang="ja-JP" altLang="en-US" sz="800">
                  <a:latin typeface="メイリオ" panose="020B0604030504040204" pitchFamily="50" charset="-128"/>
                  <a:ea typeface="メイリオ" panose="020B0604030504040204" pitchFamily="50" charset="-128"/>
                </a:rPr>
                <a:t>前方と後方は図</a:t>
              </a:r>
              <a:r>
                <a:rPr kumimoji="1" lang="en-US" altLang="ja-JP" sz="800">
                  <a:latin typeface="メイリオ" panose="020B0604030504040204" pitchFamily="50" charset="-128"/>
                  <a:ea typeface="メイリオ" panose="020B0604030504040204" pitchFamily="50" charset="-128"/>
                </a:rPr>
                <a:t>2.2.1</a:t>
              </a:r>
              <a:r>
                <a:rPr kumimoji="1" lang="ja-JP" altLang="en-US" sz="800">
                  <a:latin typeface="メイリオ" panose="020B0604030504040204" pitchFamily="50" charset="-128"/>
                  <a:ea typeface="メイリオ" panose="020B0604030504040204" pitchFamily="50" charset="-128"/>
                </a:rPr>
                <a:t>のように定義する</a:t>
              </a:r>
            </a:p>
          </p:txBody>
        </p:sp>
        <p:sp>
          <p:nvSpPr>
            <p:cNvPr id="25" name="テキスト ボックス 24">
              <a:extLst>
                <a:ext uri="{FF2B5EF4-FFF2-40B4-BE49-F238E27FC236}">
                  <a16:creationId xmlns:a16="http://schemas.microsoft.com/office/drawing/2014/main" id="{599AB76A-6621-4919-9264-2901FD464959}"/>
                </a:ext>
              </a:extLst>
            </p:cNvPr>
            <p:cNvSpPr txBox="1"/>
            <p:nvPr/>
          </p:nvSpPr>
          <p:spPr>
            <a:xfrm>
              <a:off x="1193168" y="6116176"/>
              <a:ext cx="300082" cy="203235"/>
            </a:xfrm>
            <a:prstGeom prst="rect">
              <a:avLst/>
            </a:prstGeom>
            <a:noFill/>
          </p:spPr>
          <p:txBody>
            <a:bodyPr wrap="none" rtlCol="0">
              <a:spAutoFit/>
            </a:bodyPr>
            <a:lstStyle/>
            <a:p>
              <a:r>
                <a:rPr kumimoji="1" lang="ja-JP" altLang="en-US" sz="900">
                  <a:latin typeface="メイリオ" panose="020B0604030504040204" pitchFamily="50" charset="-128"/>
                  <a:ea typeface="メイリオ" panose="020B0604030504040204" pitchFamily="50" charset="-128"/>
                </a:rPr>
                <a:t>前</a:t>
              </a:r>
            </a:p>
          </p:txBody>
        </p:sp>
        <p:sp>
          <p:nvSpPr>
            <p:cNvPr id="26" name="テキスト ボックス 25">
              <a:extLst>
                <a:ext uri="{FF2B5EF4-FFF2-40B4-BE49-F238E27FC236}">
                  <a16:creationId xmlns:a16="http://schemas.microsoft.com/office/drawing/2014/main" id="{71E675F9-4A96-40A1-B4D2-F69E42ED302F}"/>
                </a:ext>
              </a:extLst>
            </p:cNvPr>
            <p:cNvSpPr txBox="1"/>
            <p:nvPr/>
          </p:nvSpPr>
          <p:spPr>
            <a:xfrm>
              <a:off x="632767" y="6108932"/>
              <a:ext cx="300082" cy="203235"/>
            </a:xfrm>
            <a:prstGeom prst="rect">
              <a:avLst/>
            </a:prstGeom>
            <a:noFill/>
          </p:spPr>
          <p:txBody>
            <a:bodyPr wrap="none" rtlCol="0">
              <a:spAutoFit/>
            </a:bodyPr>
            <a:lstStyle/>
            <a:p>
              <a:r>
                <a:rPr lang="ja-JP" altLang="en-US" sz="900">
                  <a:latin typeface="メイリオ" panose="020B0604030504040204" pitchFamily="50" charset="-128"/>
                  <a:ea typeface="メイリオ" panose="020B0604030504040204" pitchFamily="50" charset="-128"/>
                </a:rPr>
                <a:t>後</a:t>
              </a:r>
              <a:endParaRPr kumimoji="1" lang="ja-JP" altLang="en-US" sz="90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FFB812F-79D7-43F6-9B3B-9848D1731263}"/>
                </a:ext>
              </a:extLst>
            </p:cNvPr>
            <p:cNvSpPr txBox="1"/>
            <p:nvPr/>
          </p:nvSpPr>
          <p:spPr>
            <a:xfrm>
              <a:off x="637508" y="6360807"/>
              <a:ext cx="1021678" cy="184666"/>
            </a:xfrm>
            <a:prstGeom prst="rect">
              <a:avLst/>
            </a:prstGeom>
            <a:noFill/>
          </p:spPr>
          <p:txBody>
            <a:bodyPr wrap="square" rtlCol="0">
              <a:spAutoFit/>
            </a:bodyPr>
            <a:lstStyle/>
            <a:p>
              <a:r>
                <a:rPr kumimoji="1" lang="ja-JP" altLang="en-US" sz="600">
                  <a:latin typeface="メイリオ" panose="020B0604030504040204" pitchFamily="50" charset="-128"/>
                  <a:ea typeface="メイリオ" panose="020B0604030504040204" pitchFamily="50" charset="-128"/>
                </a:rPr>
                <a:t>図</a:t>
              </a:r>
              <a:r>
                <a:rPr kumimoji="1" lang="en-US" altLang="ja-JP" sz="600">
                  <a:latin typeface="メイリオ" panose="020B0604030504040204" pitchFamily="50" charset="-128"/>
                  <a:ea typeface="メイリオ" panose="020B0604030504040204" pitchFamily="50" charset="-128"/>
                </a:rPr>
                <a:t>2.2.1</a:t>
              </a:r>
              <a:r>
                <a:rPr lang="ja-JP" altLang="en-US" sz="600">
                  <a:latin typeface="メイリオ" panose="020B0604030504040204" pitchFamily="50" charset="-128"/>
                  <a:ea typeface="メイリオ" panose="020B0604030504040204" pitchFamily="50" charset="-128"/>
                </a:rPr>
                <a:t> </a:t>
              </a:r>
              <a:r>
                <a:rPr kumimoji="1" lang="ja-JP" altLang="en-US" sz="600">
                  <a:latin typeface="メイリオ" panose="020B0604030504040204" pitchFamily="50" charset="-128"/>
                  <a:ea typeface="メイリオ" panose="020B0604030504040204" pitchFamily="50" charset="-128"/>
                </a:rPr>
                <a:t>走行体の定義</a:t>
              </a:r>
              <a:endParaRPr kumimoji="1" lang="en-US" altLang="ja-JP" sz="600">
                <a:latin typeface="メイリオ" panose="020B0604030504040204" pitchFamily="50" charset="-128"/>
                <a:ea typeface="メイリオ" panose="020B0604030504040204" pitchFamily="50" charset="-128"/>
              </a:endParaRPr>
            </a:p>
          </p:txBody>
        </p:sp>
        <p:sp>
          <p:nvSpPr>
            <p:cNvPr id="56" name="二等辺三角形 55">
              <a:extLst>
                <a:ext uri="{FF2B5EF4-FFF2-40B4-BE49-F238E27FC236}">
                  <a16:creationId xmlns:a16="http://schemas.microsoft.com/office/drawing/2014/main" id="{0808CB1B-0072-46AE-B3A8-C52CDCDA69B9}"/>
                </a:ext>
              </a:extLst>
            </p:cNvPr>
            <p:cNvSpPr/>
            <p:nvPr/>
          </p:nvSpPr>
          <p:spPr>
            <a:xfrm rot="5400000">
              <a:off x="1012357" y="6141203"/>
              <a:ext cx="133289" cy="13869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rgbClr val="FFC000"/>
                </a:solidFill>
              </a:endParaRPr>
            </a:p>
          </p:txBody>
        </p:sp>
      </p:grpSp>
      <p:grpSp>
        <p:nvGrpSpPr>
          <p:cNvPr id="61" name="グループ化 60">
            <a:extLst>
              <a:ext uri="{FF2B5EF4-FFF2-40B4-BE49-F238E27FC236}">
                <a16:creationId xmlns:a16="http://schemas.microsoft.com/office/drawing/2014/main" id="{3EE22F50-9044-4D65-A2A0-40242829AAD0}"/>
              </a:ext>
            </a:extLst>
          </p:cNvPr>
          <p:cNvGrpSpPr/>
          <p:nvPr/>
        </p:nvGrpSpPr>
        <p:grpSpPr>
          <a:xfrm>
            <a:off x="472440" y="7994116"/>
            <a:ext cx="2069972" cy="1291407"/>
            <a:chOff x="4405034" y="4975894"/>
            <a:chExt cx="2069972" cy="1291407"/>
          </a:xfrm>
        </p:grpSpPr>
        <p:pic>
          <p:nvPicPr>
            <p:cNvPr id="62" name="図 61">
              <a:extLst>
                <a:ext uri="{FF2B5EF4-FFF2-40B4-BE49-F238E27FC236}">
                  <a16:creationId xmlns:a16="http://schemas.microsoft.com/office/drawing/2014/main" id="{B47EE6C4-AF81-4C07-AA1B-96B53E6DDC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034" y="4975894"/>
              <a:ext cx="1707734" cy="1039313"/>
            </a:xfrm>
            <a:prstGeom prst="rect">
              <a:avLst/>
            </a:prstGeom>
          </p:spPr>
        </p:pic>
        <p:sp>
          <p:nvSpPr>
            <p:cNvPr id="63" name="二等辺三角形 62">
              <a:extLst>
                <a:ext uri="{FF2B5EF4-FFF2-40B4-BE49-F238E27FC236}">
                  <a16:creationId xmlns:a16="http://schemas.microsoft.com/office/drawing/2014/main" id="{C5EDA8A4-B176-404A-95E0-B24A62CDDD67}"/>
                </a:ext>
              </a:extLst>
            </p:cNvPr>
            <p:cNvSpPr/>
            <p:nvPr/>
          </p:nvSpPr>
          <p:spPr>
            <a:xfrm rot="5400000">
              <a:off x="4571631" y="5788194"/>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rgbClr val="FFC000"/>
                </a:solidFill>
              </a:endParaRPr>
            </a:p>
          </p:txBody>
        </p:sp>
        <p:sp>
          <p:nvSpPr>
            <p:cNvPr id="64" name="矢印: 右 63">
              <a:extLst>
                <a:ext uri="{FF2B5EF4-FFF2-40B4-BE49-F238E27FC236}">
                  <a16:creationId xmlns:a16="http://schemas.microsoft.com/office/drawing/2014/main" id="{13CC38BA-4949-4E1E-9D33-B97B2B683F56}"/>
                </a:ext>
              </a:extLst>
            </p:cNvPr>
            <p:cNvSpPr/>
            <p:nvPr/>
          </p:nvSpPr>
          <p:spPr>
            <a:xfrm>
              <a:off x="4708611" y="5977470"/>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3DA2AC02-AFB4-4F55-B35C-72DD119B01C7}"/>
                </a:ext>
              </a:extLst>
            </p:cNvPr>
            <p:cNvSpPr txBox="1"/>
            <p:nvPr/>
          </p:nvSpPr>
          <p:spPr>
            <a:xfrm>
              <a:off x="4753447" y="6049478"/>
              <a:ext cx="270367" cy="215444"/>
            </a:xfrm>
            <a:prstGeom prst="rect">
              <a:avLst/>
            </a:prstGeom>
            <a:noFill/>
          </p:spPr>
          <p:txBody>
            <a:bodyPr wrap="square" rtlCol="0">
              <a:spAutoFit/>
            </a:bodyPr>
            <a:lstStyle/>
            <a:p>
              <a:r>
                <a:rPr kumimoji="1" lang="en-US" altLang="ja-JP" sz="800">
                  <a:latin typeface="メイリオ" panose="020B0604030504040204" pitchFamily="50" charset="-128"/>
                  <a:ea typeface="メイリオ" panose="020B0604030504040204" pitchFamily="50" charset="-128"/>
                </a:rPr>
                <a:t>A</a:t>
              </a:r>
              <a:endParaRPr kumimoji="1" lang="ja-JP" altLang="en-US" sz="800">
                <a:latin typeface="メイリオ" panose="020B0604030504040204" pitchFamily="50" charset="-128"/>
                <a:ea typeface="メイリオ" panose="020B0604030504040204" pitchFamily="50" charset="-128"/>
              </a:endParaRPr>
            </a:p>
          </p:txBody>
        </p:sp>
        <p:sp>
          <p:nvSpPr>
            <p:cNvPr id="66" name="正方形/長方形 65">
              <a:extLst>
                <a:ext uri="{FF2B5EF4-FFF2-40B4-BE49-F238E27FC236}">
                  <a16:creationId xmlns:a16="http://schemas.microsoft.com/office/drawing/2014/main" id="{E82C9745-3390-4DB0-A8CC-6128CD70CD01}"/>
                </a:ext>
              </a:extLst>
            </p:cNvPr>
            <p:cNvSpPr/>
            <p:nvPr/>
          </p:nvSpPr>
          <p:spPr>
            <a:xfrm>
              <a:off x="5131078" y="5792378"/>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5E21920C-51D1-4E45-982D-3CF188FA7204}"/>
                </a:ext>
              </a:extLst>
            </p:cNvPr>
            <p:cNvSpPr txBox="1"/>
            <p:nvPr/>
          </p:nvSpPr>
          <p:spPr>
            <a:xfrm>
              <a:off x="5023814" y="6049478"/>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sp>
          <p:nvSpPr>
            <p:cNvPr id="68" name="矢印: 右 67">
              <a:extLst>
                <a:ext uri="{FF2B5EF4-FFF2-40B4-BE49-F238E27FC236}">
                  <a16:creationId xmlns:a16="http://schemas.microsoft.com/office/drawing/2014/main" id="{8E1B6F0D-6BDF-4F73-A749-BFAEEA3B22E5}"/>
                </a:ext>
              </a:extLst>
            </p:cNvPr>
            <p:cNvSpPr/>
            <p:nvPr/>
          </p:nvSpPr>
          <p:spPr>
            <a:xfrm>
              <a:off x="5192208" y="5986828"/>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15DEA72-9A4D-43B8-8980-C7B638571E39}"/>
                </a:ext>
              </a:extLst>
            </p:cNvPr>
            <p:cNvSpPr txBox="1"/>
            <p:nvPr/>
          </p:nvSpPr>
          <p:spPr>
            <a:xfrm>
              <a:off x="5139224" y="6049478"/>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70" name="正方形/長方形 69">
              <a:extLst>
                <a:ext uri="{FF2B5EF4-FFF2-40B4-BE49-F238E27FC236}">
                  <a16:creationId xmlns:a16="http://schemas.microsoft.com/office/drawing/2014/main" id="{FC0F114E-6457-424D-BA90-A34F9925BDAE}"/>
                </a:ext>
              </a:extLst>
            </p:cNvPr>
            <p:cNvSpPr/>
            <p:nvPr/>
          </p:nvSpPr>
          <p:spPr>
            <a:xfrm>
              <a:off x="5378152" y="5782962"/>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75761D1D-04BF-470F-BE38-D5B952628680}"/>
                </a:ext>
              </a:extLst>
            </p:cNvPr>
            <p:cNvSpPr txBox="1"/>
            <p:nvPr/>
          </p:nvSpPr>
          <p:spPr>
            <a:xfrm>
              <a:off x="5274407" y="6049478"/>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D</a:t>
              </a:r>
              <a:endParaRPr kumimoji="1" lang="ja-JP" altLang="en-US" sz="800" dirty="0">
                <a:latin typeface="メイリオ" panose="020B0604030504040204" pitchFamily="50" charset="-128"/>
                <a:ea typeface="メイリオ" panose="020B0604030504040204" pitchFamily="50" charset="-128"/>
              </a:endParaRPr>
            </a:p>
          </p:txBody>
        </p:sp>
        <p:sp>
          <p:nvSpPr>
            <p:cNvPr id="72" name="矢印: 右 71">
              <a:extLst>
                <a:ext uri="{FF2B5EF4-FFF2-40B4-BE49-F238E27FC236}">
                  <a16:creationId xmlns:a16="http://schemas.microsoft.com/office/drawing/2014/main" id="{1E6C3B71-72F5-44EC-BA07-43B1B0AEAB03}"/>
                </a:ext>
              </a:extLst>
            </p:cNvPr>
            <p:cNvSpPr/>
            <p:nvPr/>
          </p:nvSpPr>
          <p:spPr>
            <a:xfrm>
              <a:off x="5463459" y="5992592"/>
              <a:ext cx="380843" cy="66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86710B8B-0526-4513-981C-BCD20FFD478E}"/>
                </a:ext>
              </a:extLst>
            </p:cNvPr>
            <p:cNvSpPr/>
            <p:nvPr/>
          </p:nvSpPr>
          <p:spPr>
            <a:xfrm>
              <a:off x="5875310" y="5782961"/>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8D688067-F1ED-4E14-9E1E-4D31BBE1E040}"/>
                </a:ext>
              </a:extLst>
            </p:cNvPr>
            <p:cNvSpPr txBox="1"/>
            <p:nvPr/>
          </p:nvSpPr>
          <p:spPr>
            <a:xfrm>
              <a:off x="5525001" y="6044878"/>
              <a:ext cx="270367" cy="215444"/>
            </a:xfrm>
            <a:prstGeom prst="rect">
              <a:avLst/>
            </a:prstGeom>
            <a:noFill/>
          </p:spPr>
          <p:txBody>
            <a:bodyPr wrap="square" rtlCol="0">
              <a:spAutoFit/>
            </a:bodyPr>
            <a:lstStyle/>
            <a:p>
              <a:r>
                <a:rPr kumimoji="1" lang="en-US" altLang="ja-JP" sz="800">
                  <a:latin typeface="メイリオ" panose="020B0604030504040204" pitchFamily="50" charset="-128"/>
                  <a:ea typeface="メイリオ" panose="020B0604030504040204" pitchFamily="50" charset="-128"/>
                </a:rPr>
                <a:t>A</a:t>
              </a:r>
              <a:endParaRPr kumimoji="1" lang="ja-JP" altLang="en-US" sz="80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5631947A-17F1-4149-A096-D9AF839E77AE}"/>
                </a:ext>
              </a:extLst>
            </p:cNvPr>
            <p:cNvSpPr txBox="1"/>
            <p:nvPr/>
          </p:nvSpPr>
          <p:spPr>
            <a:xfrm>
              <a:off x="5785845" y="6051857"/>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sp>
          <p:nvSpPr>
            <p:cNvPr id="76" name="二等辺三角形 75">
              <a:extLst>
                <a:ext uri="{FF2B5EF4-FFF2-40B4-BE49-F238E27FC236}">
                  <a16:creationId xmlns:a16="http://schemas.microsoft.com/office/drawing/2014/main" id="{0791C234-E9EF-49CF-A91C-90319BC66A5C}"/>
                </a:ext>
              </a:extLst>
            </p:cNvPr>
            <p:cNvSpPr/>
            <p:nvPr/>
          </p:nvSpPr>
          <p:spPr>
            <a:xfrm rot="2624408">
              <a:off x="5804094" y="5642934"/>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rgbClr val="FFC000"/>
                </a:solidFill>
              </a:endParaRPr>
            </a:p>
          </p:txBody>
        </p:sp>
        <p:sp>
          <p:nvSpPr>
            <p:cNvPr id="77" name="矢印: 折線 76">
              <a:extLst>
                <a:ext uri="{FF2B5EF4-FFF2-40B4-BE49-F238E27FC236}">
                  <a16:creationId xmlns:a16="http://schemas.microsoft.com/office/drawing/2014/main" id="{9C212CF8-5EC8-4BF9-8A45-23987FF1AB9B}"/>
                </a:ext>
              </a:extLst>
            </p:cNvPr>
            <p:cNvSpPr/>
            <p:nvPr/>
          </p:nvSpPr>
          <p:spPr>
            <a:xfrm rot="3987267" flipH="1">
              <a:off x="5987823" y="5755537"/>
              <a:ext cx="294728" cy="296511"/>
            </a:xfrm>
            <a:prstGeom prst="bentArrow">
              <a:avLst>
                <a:gd name="adj1" fmla="val 9788"/>
                <a:gd name="adj2" fmla="val 1311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AA3CA6DD-C251-43BB-9E6A-C53D7EC8675E}"/>
                </a:ext>
              </a:extLst>
            </p:cNvPr>
            <p:cNvSpPr txBox="1"/>
            <p:nvPr/>
          </p:nvSpPr>
          <p:spPr>
            <a:xfrm>
              <a:off x="6247525" y="5861917"/>
              <a:ext cx="227481"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C</a:t>
              </a:r>
            </a:p>
          </p:txBody>
        </p:sp>
        <p:sp>
          <p:nvSpPr>
            <p:cNvPr id="79" name="矢印: 右 78">
              <a:extLst>
                <a:ext uri="{FF2B5EF4-FFF2-40B4-BE49-F238E27FC236}">
                  <a16:creationId xmlns:a16="http://schemas.microsoft.com/office/drawing/2014/main" id="{36AFB0A1-615E-4CA9-B936-D767E418148A}"/>
                </a:ext>
              </a:extLst>
            </p:cNvPr>
            <p:cNvSpPr/>
            <p:nvPr/>
          </p:nvSpPr>
          <p:spPr>
            <a:xfrm rot="18864468">
              <a:off x="5699577" y="5604260"/>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3A5F1C45-0F49-46A0-B9CF-DF9FB77A5D76}"/>
                </a:ext>
              </a:extLst>
            </p:cNvPr>
            <p:cNvSpPr txBox="1"/>
            <p:nvPr/>
          </p:nvSpPr>
          <p:spPr>
            <a:xfrm>
              <a:off x="5578876" y="5478807"/>
              <a:ext cx="270367" cy="215444"/>
            </a:xfrm>
            <a:prstGeom prst="rect">
              <a:avLst/>
            </a:prstGeom>
            <a:noFill/>
          </p:spPr>
          <p:txBody>
            <a:bodyPr wrap="square" rtlCol="0">
              <a:spAutoFit/>
            </a:bodyPr>
            <a:lstStyle/>
            <a:p>
              <a:r>
                <a:rPr lang="en-US" altLang="ja-JP" sz="800">
                  <a:latin typeface="メイリオ" panose="020B0604030504040204" pitchFamily="50" charset="-128"/>
                  <a:ea typeface="メイリオ" panose="020B0604030504040204" pitchFamily="50" charset="-128"/>
                </a:rPr>
                <a:t>B</a:t>
              </a:r>
              <a:endParaRPr kumimoji="1" lang="ja-JP" altLang="en-US" sz="800">
                <a:latin typeface="メイリオ" panose="020B0604030504040204" pitchFamily="50" charset="-128"/>
                <a:ea typeface="メイリオ" panose="020B0604030504040204" pitchFamily="50" charset="-128"/>
              </a:endParaRPr>
            </a:p>
          </p:txBody>
        </p:sp>
        <p:sp>
          <p:nvSpPr>
            <p:cNvPr id="81" name="正方形/長方形 80">
              <a:extLst>
                <a:ext uri="{FF2B5EF4-FFF2-40B4-BE49-F238E27FC236}">
                  <a16:creationId xmlns:a16="http://schemas.microsoft.com/office/drawing/2014/main" id="{419BBA3D-1C94-47D1-92E3-E4B43A236825}"/>
                </a:ext>
              </a:extLst>
            </p:cNvPr>
            <p:cNvSpPr/>
            <p:nvPr/>
          </p:nvSpPr>
          <p:spPr>
            <a:xfrm rot="18626476">
              <a:off x="5978332" y="5527823"/>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FD78B6CE-6EA1-46BF-A568-42BD50F7C991}"/>
                </a:ext>
              </a:extLst>
            </p:cNvPr>
            <p:cNvSpPr txBox="1"/>
            <p:nvPr/>
          </p:nvSpPr>
          <p:spPr>
            <a:xfrm>
              <a:off x="5962061" y="5478807"/>
              <a:ext cx="270367" cy="215444"/>
            </a:xfrm>
            <a:prstGeom prst="rect">
              <a:avLst/>
            </a:prstGeom>
            <a:noFill/>
          </p:spPr>
          <p:txBody>
            <a:bodyPr wrap="square" rtlCol="0">
              <a:spAutoFit/>
            </a:bodyPr>
            <a:lstStyle/>
            <a:p>
              <a:r>
                <a:rPr kumimoji="1" lang="en-US" altLang="ja-JP" sz="800">
                  <a:latin typeface="メイリオ" panose="020B0604030504040204" pitchFamily="50" charset="-128"/>
                  <a:ea typeface="メイリオ" panose="020B0604030504040204" pitchFamily="50" charset="-128"/>
                </a:rPr>
                <a:t>F</a:t>
              </a:r>
              <a:endParaRPr kumimoji="1" lang="ja-JP" altLang="en-US" sz="800">
                <a:latin typeface="メイリオ" panose="020B0604030504040204" pitchFamily="50" charset="-128"/>
                <a:ea typeface="メイリオ" panose="020B0604030504040204" pitchFamily="50" charset="-128"/>
              </a:endParaRPr>
            </a:p>
          </p:txBody>
        </p:sp>
        <p:sp>
          <p:nvSpPr>
            <p:cNvPr id="83" name="矢印: 右 82">
              <a:extLst>
                <a:ext uri="{FF2B5EF4-FFF2-40B4-BE49-F238E27FC236}">
                  <a16:creationId xmlns:a16="http://schemas.microsoft.com/office/drawing/2014/main" id="{3C8BB8A3-600C-4D35-A839-BAB54F1050E7}"/>
                </a:ext>
              </a:extLst>
            </p:cNvPr>
            <p:cNvSpPr/>
            <p:nvPr/>
          </p:nvSpPr>
          <p:spPr>
            <a:xfrm rot="16200000">
              <a:off x="6010016" y="5331762"/>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984EEE59-F240-4ACD-A463-5D938FE2A7C1}"/>
                </a:ext>
              </a:extLst>
            </p:cNvPr>
            <p:cNvSpPr txBox="1"/>
            <p:nvPr/>
          </p:nvSpPr>
          <p:spPr>
            <a:xfrm>
              <a:off x="6086185" y="5288422"/>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85" name="二等辺三角形 84">
              <a:extLst>
                <a:ext uri="{FF2B5EF4-FFF2-40B4-BE49-F238E27FC236}">
                  <a16:creationId xmlns:a16="http://schemas.microsoft.com/office/drawing/2014/main" id="{03F21F3E-B0E5-471F-97CA-BDCC9C719D24}"/>
                </a:ext>
              </a:extLst>
            </p:cNvPr>
            <p:cNvSpPr/>
            <p:nvPr/>
          </p:nvSpPr>
          <p:spPr>
            <a:xfrm>
              <a:off x="5894309" y="5038218"/>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rgbClr val="FFC000"/>
                </a:solidFill>
              </a:endParaRPr>
            </a:p>
          </p:txBody>
        </p:sp>
      </p:grpSp>
      <p:sp>
        <p:nvSpPr>
          <p:cNvPr id="88" name="テキスト ボックス 87">
            <a:extLst>
              <a:ext uri="{FF2B5EF4-FFF2-40B4-BE49-F238E27FC236}">
                <a16:creationId xmlns:a16="http://schemas.microsoft.com/office/drawing/2014/main" id="{2A8A26CE-726F-453C-B351-0FDA9FEE4DD6}"/>
              </a:ext>
            </a:extLst>
          </p:cNvPr>
          <p:cNvSpPr txBox="1"/>
          <p:nvPr/>
        </p:nvSpPr>
        <p:spPr>
          <a:xfrm>
            <a:off x="4114553" y="7486967"/>
            <a:ext cx="1296144"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表</a:t>
            </a:r>
            <a:r>
              <a:rPr kumimoji="1" lang="en-US" altLang="ja-JP" sz="600" dirty="0">
                <a:latin typeface="メイリオ" panose="020B0604030504040204" pitchFamily="50" charset="-128"/>
                <a:ea typeface="メイリオ" panose="020B0604030504040204" pitchFamily="50" charset="-128"/>
              </a:rPr>
              <a:t>2.2.1</a:t>
            </a:r>
            <a:r>
              <a:rPr kumimoji="1" lang="ja-JP" altLang="en-US" sz="600" dirty="0">
                <a:latin typeface="メイリオ" panose="020B0604030504040204" pitchFamily="50" charset="-128"/>
                <a:ea typeface="メイリオ" panose="020B0604030504040204" pitchFamily="50" charset="-128"/>
              </a:rPr>
              <a:t>　走行体の</a:t>
            </a:r>
            <a:r>
              <a:rPr lang="ja-JP" altLang="en-US" sz="600" dirty="0">
                <a:latin typeface="メイリオ" panose="020B0604030504040204" pitchFamily="50" charset="-128"/>
                <a:ea typeface="メイリオ" panose="020B0604030504040204" pitchFamily="50" charset="-128"/>
              </a:rPr>
              <a:t>動作モデル</a:t>
            </a:r>
            <a:endParaRPr kumimoji="1" lang="en-US" altLang="ja-JP" sz="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1D28235A-F747-47B6-B56E-4D551A7BD40D}"/>
              </a:ext>
            </a:extLst>
          </p:cNvPr>
          <p:cNvSpPr txBox="1"/>
          <p:nvPr/>
        </p:nvSpPr>
        <p:spPr>
          <a:xfrm>
            <a:off x="2695954" y="8080875"/>
            <a:ext cx="392793" cy="215444"/>
          </a:xfrm>
          <a:prstGeom prst="rect">
            <a:avLst/>
          </a:prstGeom>
          <a:noFill/>
        </p:spPr>
        <p:txBody>
          <a:bodyPr wrap="square" rtlCol="0">
            <a:spAutoFit/>
          </a:bodyPr>
          <a:lstStyle/>
          <a:p>
            <a:r>
              <a:rPr lang="ja-JP" altLang="en-US" sz="800" dirty="0">
                <a:latin typeface="メイリオ" panose="020B0604030504040204" pitchFamily="50" charset="-128"/>
                <a:ea typeface="メイリオ" panose="020B0604030504040204" pitchFamily="50" charset="-128"/>
              </a:rPr>
              <a:t>動作</a:t>
            </a:r>
            <a:endParaRPr kumimoji="1" lang="en-US" altLang="ja-JP" sz="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1353978-5226-4717-8571-03DA302B7A46}"/>
              </a:ext>
            </a:extLst>
          </p:cNvPr>
          <p:cNvSpPr txBox="1"/>
          <p:nvPr/>
        </p:nvSpPr>
        <p:spPr>
          <a:xfrm>
            <a:off x="6381644" y="3187289"/>
            <a:ext cx="5184576" cy="215444"/>
          </a:xfrm>
          <a:prstGeom prst="rect">
            <a:avLst/>
          </a:prstGeom>
          <a:noFill/>
        </p:spPr>
        <p:txBody>
          <a:bodyPr wrap="square" rtlCol="0">
            <a:spAutoFit/>
          </a:bodyPr>
          <a:lstStyle/>
          <a:p>
            <a:r>
              <a:rPr lang="ja-JP" altLang="en-US" sz="800" dirty="0">
                <a:latin typeface="メイリオ" panose="020B0604030504040204" pitchFamily="50" charset="-128"/>
                <a:ea typeface="メイリオ" panose="020B0604030504040204" pitchFamily="50" charset="-128"/>
              </a:rPr>
              <a:t>指針を立てるときに発見した課題と解決策を表</a:t>
            </a:r>
            <a:r>
              <a:rPr lang="en-US" altLang="ja-JP" sz="800" dirty="0">
                <a:latin typeface="メイリオ" panose="020B0604030504040204" pitchFamily="50" charset="-128"/>
                <a:ea typeface="メイリオ" panose="020B0604030504040204" pitchFamily="50" charset="-128"/>
              </a:rPr>
              <a:t>2.3.1</a:t>
            </a:r>
            <a:r>
              <a:rPr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08A7711-8AB6-4FD3-B96A-CA487CCD013E}"/>
              </a:ext>
            </a:extLst>
          </p:cNvPr>
          <p:cNvSpPr txBox="1"/>
          <p:nvPr/>
        </p:nvSpPr>
        <p:spPr>
          <a:xfrm>
            <a:off x="6381644" y="2876860"/>
            <a:ext cx="5116640" cy="369332"/>
          </a:xfrm>
          <a:prstGeom prst="rect">
            <a:avLst/>
          </a:prstGeom>
          <a:noFill/>
        </p:spPr>
        <p:txBody>
          <a:bodyPr wrap="square" rtlCol="0">
            <a:spAutoFit/>
          </a:bodyPr>
          <a:lstStyle/>
          <a:p>
            <a:r>
              <a:rPr lang="ja-JP" altLang="en-US" sz="900" dirty="0">
                <a:latin typeface="メイリオ" panose="020B0604030504040204" pitchFamily="50" charset="-128"/>
                <a:ea typeface="メイリオ" panose="020B0604030504040204" pitchFamily="50" charset="-128"/>
              </a:rPr>
              <a:t>図</a:t>
            </a:r>
            <a:r>
              <a:rPr lang="en-US" altLang="ja-JP" sz="900" dirty="0">
                <a:latin typeface="メイリオ" panose="020B0604030504040204" pitchFamily="50" charset="-128"/>
                <a:ea typeface="メイリオ" panose="020B0604030504040204" pitchFamily="50" charset="-128"/>
              </a:rPr>
              <a:t>1.3.2</a:t>
            </a:r>
            <a:r>
              <a:rPr lang="ja-JP" altLang="en-US" sz="900" dirty="0">
                <a:latin typeface="メイリオ" panose="020B0604030504040204" pitchFamily="50" charset="-128"/>
                <a:ea typeface="メイリオ" panose="020B0604030504040204" pitchFamily="50" charset="-128"/>
              </a:rPr>
              <a:t>より，交点サークル上にある</a:t>
            </a:r>
            <a:r>
              <a:rPr kumimoji="1" lang="ja-JP" altLang="en-US" sz="900" dirty="0">
                <a:latin typeface="メイリオ" panose="020B0604030504040204" pitchFamily="50" charset="-128"/>
                <a:ea typeface="メイリオ" panose="020B0604030504040204" pitchFamily="50" charset="-128"/>
              </a:rPr>
              <a:t>ブロックを近くのブロックサークルへ運搬し，</a:t>
            </a:r>
            <a:r>
              <a:rPr kumimoji="1" lang="ja-JP" altLang="en-US" sz="900" dirty="0">
                <a:solidFill>
                  <a:schemeClr val="accent2">
                    <a:lumMod val="75000"/>
                  </a:schemeClr>
                </a:solidFill>
                <a:latin typeface="メイリオ" panose="020B0604030504040204" pitchFamily="50" charset="-128"/>
                <a:ea typeface="メイリオ" panose="020B0604030504040204" pitchFamily="50" charset="-128"/>
              </a:rPr>
              <a:t>ボーナスタイム</a:t>
            </a:r>
            <a:r>
              <a:rPr kumimoji="1" lang="en-US" altLang="ja-JP" sz="900" dirty="0">
                <a:solidFill>
                  <a:schemeClr val="accent2">
                    <a:lumMod val="75000"/>
                  </a:schemeClr>
                </a:solidFill>
                <a:latin typeface="メイリオ" panose="020B0604030504040204" pitchFamily="50" charset="-128"/>
                <a:ea typeface="メイリオ" panose="020B0604030504040204" pitchFamily="50" charset="-128"/>
              </a:rPr>
              <a:t>0.5</a:t>
            </a:r>
            <a:r>
              <a:rPr kumimoji="1" lang="ja-JP" altLang="en-US" sz="900" dirty="0">
                <a:solidFill>
                  <a:schemeClr val="accent2">
                    <a:lumMod val="75000"/>
                  </a:schemeClr>
                </a:solidFill>
                <a:latin typeface="メイリオ" panose="020B0604030504040204" pitchFamily="50" charset="-128"/>
                <a:ea typeface="メイリオ" panose="020B0604030504040204" pitchFamily="50" charset="-128"/>
              </a:rPr>
              <a:t>秒以上</a:t>
            </a:r>
            <a:r>
              <a:rPr kumimoji="1" lang="ja-JP" altLang="en-US" sz="900" dirty="0">
                <a:latin typeface="メイリオ" panose="020B0604030504040204" pitchFamily="50" charset="-128"/>
                <a:ea typeface="メイリオ" panose="020B0604030504040204" pitchFamily="50" charset="-128"/>
              </a:rPr>
              <a:t>を狙う</a:t>
            </a:r>
            <a:endParaRPr kumimoji="1" lang="en-US" altLang="ja-JP" sz="900" dirty="0">
              <a:latin typeface="メイリオ" panose="020B0604030504040204" pitchFamily="50" charset="-128"/>
              <a:ea typeface="メイリオ" panose="020B0604030504040204" pitchFamily="50" charset="-128"/>
            </a:endParaRPr>
          </a:p>
        </p:txBody>
      </p:sp>
      <p:graphicFrame>
        <p:nvGraphicFramePr>
          <p:cNvPr id="8" name="表 10">
            <a:extLst>
              <a:ext uri="{FF2B5EF4-FFF2-40B4-BE49-F238E27FC236}">
                <a16:creationId xmlns:a16="http://schemas.microsoft.com/office/drawing/2014/main" id="{214F6BA3-9F5C-4233-A351-A49322184864}"/>
              </a:ext>
            </a:extLst>
          </p:cNvPr>
          <p:cNvGraphicFramePr>
            <a:graphicFrameLocks noGrp="1"/>
          </p:cNvGraphicFramePr>
          <p:nvPr>
            <p:extLst>
              <p:ext uri="{D42A27DB-BD31-4B8C-83A1-F6EECF244321}">
                <p14:modId xmlns:p14="http://schemas.microsoft.com/office/powerpoint/2010/main" val="953238921"/>
              </p:ext>
            </p:extLst>
          </p:nvPr>
        </p:nvGraphicFramePr>
        <p:xfrm>
          <a:off x="6571904" y="3575864"/>
          <a:ext cx="4926380" cy="1439442"/>
        </p:xfrm>
        <a:graphic>
          <a:graphicData uri="http://schemas.openxmlformats.org/drawingml/2006/table">
            <a:tbl>
              <a:tblPr firstRow="1" bandRow="1">
                <a:tableStyleId>{5C22544A-7EE6-4342-B048-85BDC9FD1C3A}</a:tableStyleId>
              </a:tblPr>
              <a:tblGrid>
                <a:gridCol w="1760387">
                  <a:extLst>
                    <a:ext uri="{9D8B030D-6E8A-4147-A177-3AD203B41FA5}">
                      <a16:colId xmlns:a16="http://schemas.microsoft.com/office/drawing/2014/main" val="3451862478"/>
                    </a:ext>
                  </a:extLst>
                </a:gridCol>
                <a:gridCol w="3165993">
                  <a:extLst>
                    <a:ext uri="{9D8B030D-6E8A-4147-A177-3AD203B41FA5}">
                      <a16:colId xmlns:a16="http://schemas.microsoft.com/office/drawing/2014/main" val="2380791906"/>
                    </a:ext>
                  </a:extLst>
                </a:gridCol>
              </a:tblGrid>
              <a:tr h="204171">
                <a:tc>
                  <a:txBody>
                    <a:bodyPr/>
                    <a:lstStyle/>
                    <a:p>
                      <a:pPr algn="ctr"/>
                      <a:r>
                        <a:rPr kumimoji="1" lang="ja-JP" altLang="en-US" sz="700" dirty="0">
                          <a:latin typeface="メイリオ" panose="020B0604030504040204" pitchFamily="50" charset="-128"/>
                          <a:ea typeface="メイリオ" panose="020B0604030504040204" pitchFamily="50" charset="-128"/>
                        </a:rPr>
                        <a:t>課題</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解決策</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424048">
                <a:tc>
                  <a:txBody>
                    <a:bodyPr/>
                    <a:lstStyle/>
                    <a:p>
                      <a:pPr algn="l"/>
                      <a:r>
                        <a:rPr kumimoji="1" lang="ja-JP" altLang="en-US" sz="700" dirty="0">
                          <a:latin typeface="メイリオ" panose="020B0604030504040204" pitchFamily="50" charset="-128"/>
                          <a:ea typeface="メイリオ" panose="020B0604030504040204" pitchFamily="50" charset="-128"/>
                        </a:rPr>
                        <a:t>ブロックを保持したまま左右に旋回するときブロックがアームから離れてしまう可能性がある</a:t>
                      </a:r>
                    </a:p>
                  </a:txBody>
                  <a:tcPr/>
                </a:tc>
                <a:tc>
                  <a:txBody>
                    <a:bodyPr/>
                    <a:lstStyle/>
                    <a:p>
                      <a:r>
                        <a:rPr kumimoji="1" lang="ja-JP" altLang="en-US" sz="700" dirty="0">
                          <a:latin typeface="メイリオ" panose="020B0604030504040204" pitchFamily="50" charset="-128"/>
                          <a:ea typeface="メイリオ" panose="020B0604030504040204" pitchFamily="50" charset="-128"/>
                        </a:rPr>
                        <a:t>ブロックがアームから離れない旋回速度を求める</a:t>
                      </a:r>
                    </a:p>
                  </a:txBody>
                  <a:tcPr/>
                </a:tc>
                <a:extLst>
                  <a:ext uri="{0D108BD9-81ED-4DB2-BD59-A6C34878D82A}">
                    <a16:rowId xmlns:a16="http://schemas.microsoft.com/office/drawing/2014/main" val="4286292669"/>
                  </a:ext>
                </a:extLst>
              </a:tr>
              <a:tr h="399743">
                <a:tc>
                  <a:txBody>
                    <a:bodyPr/>
                    <a:lstStyle/>
                    <a:p>
                      <a:pPr algn="l"/>
                      <a:r>
                        <a:rPr kumimoji="1" lang="ja-JP" altLang="en-US" sz="700" dirty="0">
                          <a:latin typeface="メイリオ" panose="020B0604030504040204" pitchFamily="50" charset="-128"/>
                          <a:ea typeface="メイリオ" panose="020B0604030504040204" pitchFamily="50" charset="-128"/>
                        </a:rPr>
                        <a:t>交点サークルを左右に旋回するとき旋回角度のずれによりラインに復帰できなくなる可能性がある</a:t>
                      </a:r>
                    </a:p>
                  </a:txBody>
                  <a:tcPr/>
                </a:tc>
                <a:tc>
                  <a:txBody>
                    <a:bodyPr/>
                    <a:lstStyle/>
                    <a:p>
                      <a:r>
                        <a:rPr kumimoji="1" lang="ja-JP" altLang="en-US" sz="700" dirty="0">
                          <a:latin typeface="メイリオ" panose="020B0604030504040204" pitchFamily="50" charset="-128"/>
                          <a:ea typeface="メイリオ" panose="020B0604030504040204" pitchFamily="50" charset="-128"/>
                        </a:rPr>
                        <a:t>ラインの色が黒のため，黒を発見するまで直進し，ライントレースすることによりライン上に復帰する</a:t>
                      </a:r>
                    </a:p>
                  </a:txBody>
                  <a:tcPr/>
                </a:tc>
                <a:extLst>
                  <a:ext uri="{0D108BD9-81ED-4DB2-BD59-A6C34878D82A}">
                    <a16:rowId xmlns:a16="http://schemas.microsoft.com/office/drawing/2014/main" val="689831233"/>
                  </a:ext>
                </a:extLst>
              </a:tr>
              <a:tr h="3997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latin typeface="メイリオ" panose="020B0604030504040204" pitchFamily="50" charset="-128"/>
                          <a:ea typeface="メイリオ" panose="020B0604030504040204" pitchFamily="50" charset="-128"/>
                        </a:rPr>
                        <a:t>交点サークルを直進するときラインに復帰できなくなる可能性がある</a:t>
                      </a:r>
                    </a:p>
                  </a:txBody>
                  <a:tcPr/>
                </a:tc>
                <a:tc>
                  <a:txBody>
                    <a:bodyPr/>
                    <a:lstStyle/>
                    <a:p>
                      <a:r>
                        <a:rPr kumimoji="1" lang="ja-JP" altLang="en-US" sz="700" dirty="0">
                          <a:latin typeface="メイリオ" panose="020B0604030504040204" pitchFamily="50" charset="-128"/>
                          <a:ea typeface="メイリオ" panose="020B0604030504040204" pitchFamily="50" charset="-128"/>
                        </a:rPr>
                        <a:t>交点サークル直進後，黒を発見できなければ，その場で左右に</a:t>
                      </a:r>
                      <a:r>
                        <a:rPr kumimoji="1" lang="en-US" altLang="ja-JP" sz="700" dirty="0">
                          <a:latin typeface="メイリオ" panose="020B0604030504040204" pitchFamily="50" charset="-128"/>
                          <a:ea typeface="メイリオ" panose="020B0604030504040204" pitchFamily="50" charset="-128"/>
                        </a:rPr>
                        <a:t>45</a:t>
                      </a:r>
                      <a:r>
                        <a:rPr kumimoji="1" lang="ja-JP" altLang="en-US" sz="700" dirty="0">
                          <a:latin typeface="メイリオ" panose="020B0604030504040204" pitchFamily="50" charset="-128"/>
                          <a:ea typeface="メイリオ" panose="020B0604030504040204" pitchFamily="50" charset="-128"/>
                        </a:rPr>
                        <a:t>度ずつ車体を超信地旋回することによりラインを発見し復帰する</a:t>
                      </a:r>
                    </a:p>
                  </a:txBody>
                  <a:tcPr/>
                </a:tc>
                <a:extLst>
                  <a:ext uri="{0D108BD9-81ED-4DB2-BD59-A6C34878D82A}">
                    <a16:rowId xmlns:a16="http://schemas.microsoft.com/office/drawing/2014/main" val="2902061733"/>
                  </a:ext>
                </a:extLst>
              </a:tr>
            </a:tbl>
          </a:graphicData>
        </a:graphic>
      </p:graphicFrame>
      <p:sp>
        <p:nvSpPr>
          <p:cNvPr id="9" name="テキスト ボックス 8">
            <a:extLst>
              <a:ext uri="{FF2B5EF4-FFF2-40B4-BE49-F238E27FC236}">
                <a16:creationId xmlns:a16="http://schemas.microsoft.com/office/drawing/2014/main" id="{E5DD163A-D8D9-4C0F-8ECF-E007EDF75D8D}"/>
              </a:ext>
            </a:extLst>
          </p:cNvPr>
          <p:cNvSpPr txBox="1"/>
          <p:nvPr/>
        </p:nvSpPr>
        <p:spPr>
          <a:xfrm>
            <a:off x="7982804" y="3417387"/>
            <a:ext cx="1982255"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表</a:t>
            </a:r>
            <a:r>
              <a:rPr kumimoji="1" lang="en-US" altLang="ja-JP" sz="600" dirty="0">
                <a:latin typeface="メイリオ" panose="020B0604030504040204" pitchFamily="50" charset="-128"/>
                <a:ea typeface="メイリオ" panose="020B0604030504040204" pitchFamily="50" charset="-128"/>
              </a:rPr>
              <a:t>2.3.1</a:t>
            </a:r>
            <a:r>
              <a:rPr kumimoji="1" lang="ja-JP" altLang="en-US" sz="600" dirty="0">
                <a:latin typeface="メイリオ" panose="020B0604030504040204" pitchFamily="50" charset="-128"/>
                <a:ea typeface="メイリオ" panose="020B0604030504040204" pitchFamily="50" charset="-128"/>
              </a:rPr>
              <a:t>　指針を決めたときに発見した課題と解決策</a:t>
            </a:r>
            <a:endParaRPr kumimoji="1" lang="en-US" altLang="ja-JP" sz="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F9C47BF2-B0C4-4E07-B1B3-3CB77BB7A6FB}"/>
              </a:ext>
            </a:extLst>
          </p:cNvPr>
          <p:cNvSpPr txBox="1"/>
          <p:nvPr/>
        </p:nvSpPr>
        <p:spPr>
          <a:xfrm>
            <a:off x="6442344" y="5413697"/>
            <a:ext cx="5184576" cy="584775"/>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2.3</a:t>
            </a:r>
            <a:r>
              <a:rPr kumimoji="1" lang="ja-JP" altLang="en-US" sz="800" dirty="0">
                <a:latin typeface="メイリオ" panose="020B0604030504040204" pitchFamily="50" charset="-128"/>
                <a:ea typeface="メイリオ" panose="020B0604030504040204" pitchFamily="50" charset="-128"/>
              </a:rPr>
              <a:t>の指針を達成するために，経路探索を導入する必要がないと判断した．理由は，</a:t>
            </a:r>
            <a:r>
              <a:rPr kumimoji="1" lang="en-US" altLang="ja-JP" sz="800" dirty="0">
                <a:latin typeface="メイリオ" panose="020B0604030504040204" pitchFamily="50" charset="-128"/>
                <a:ea typeface="メイリオ" panose="020B0604030504040204" pitchFamily="50" charset="-128"/>
              </a:rPr>
              <a:t>2.1</a:t>
            </a:r>
            <a:r>
              <a:rPr kumimoji="1" lang="ja-JP" altLang="en-US" sz="800" dirty="0">
                <a:latin typeface="メイリオ" panose="020B0604030504040204" pitchFamily="50" charset="-128"/>
                <a:ea typeface="メイリオ" panose="020B0604030504040204" pitchFamily="50" charset="-128"/>
              </a:rPr>
              <a:t>より交点サークル上においてブロックの位置は固定されており，</a:t>
            </a:r>
            <a:r>
              <a:rPr kumimoji="1" lang="en-US" altLang="ja-JP" sz="800" dirty="0">
                <a:latin typeface="メイリオ" panose="020B0604030504040204" pitchFamily="50" charset="-128"/>
                <a:ea typeface="メイリオ" panose="020B0604030504040204" pitchFamily="50" charset="-128"/>
              </a:rPr>
              <a:t>2.2</a:t>
            </a:r>
            <a:r>
              <a:rPr kumimoji="1" lang="ja-JP" altLang="en-US" sz="800" dirty="0">
                <a:latin typeface="メイリオ" panose="020B0604030504040204" pitchFamily="50" charset="-128"/>
                <a:ea typeface="メイリオ" panose="020B0604030504040204" pitchFamily="50" charset="-128"/>
              </a:rPr>
              <a:t>より，走行体の動作も定義されていることにより，運搬経路はあらかじめ定義できると判断したためである．したがって，</a:t>
            </a:r>
            <a:r>
              <a:rPr kumimoji="1" lang="en-US" altLang="ja-JP" sz="800" dirty="0">
                <a:latin typeface="メイリオ" panose="020B0604030504040204" pitchFamily="50" charset="-128"/>
                <a:ea typeface="メイリオ" panose="020B0604030504040204" pitchFamily="50" charset="-128"/>
              </a:rPr>
              <a:t>LR</a:t>
            </a:r>
            <a:r>
              <a:rPr kumimoji="1" lang="ja-JP" altLang="en-US" sz="800" dirty="0">
                <a:latin typeface="メイリオ" panose="020B0604030504040204" pitchFamily="50" charset="-128"/>
                <a:ea typeface="メイリオ" panose="020B0604030504040204" pitchFamily="50" charset="-128"/>
              </a:rPr>
              <a:t>コースにおける運搬経路を図</a:t>
            </a:r>
            <a:r>
              <a:rPr kumimoji="1" lang="en-US" altLang="ja-JP" sz="800" dirty="0">
                <a:latin typeface="メイリオ" panose="020B0604030504040204" pitchFamily="50" charset="-128"/>
                <a:ea typeface="メイリオ" panose="020B0604030504040204" pitchFamily="50" charset="-128"/>
              </a:rPr>
              <a:t>2.4.1</a:t>
            </a:r>
            <a:r>
              <a:rPr kumimoji="1" lang="ja-JP" altLang="en-US" sz="800" dirty="0">
                <a:latin typeface="メイリオ" panose="020B0604030504040204" pitchFamily="50" charset="-128"/>
                <a:ea typeface="メイリオ" panose="020B0604030504040204" pitchFamily="50" charset="-128"/>
              </a:rPr>
              <a:t>に示す．</a:t>
            </a:r>
            <a:r>
              <a:rPr kumimoji="1" lang="en-US" altLang="ja-JP" sz="800" dirty="0">
                <a:latin typeface="メイリオ" panose="020B0604030504040204" pitchFamily="50" charset="-128"/>
                <a:ea typeface="メイリオ" panose="020B0604030504040204" pitchFamily="50" charset="-128"/>
              </a:rPr>
              <a:t>L</a:t>
            </a:r>
            <a:r>
              <a:rPr kumimoji="1" lang="ja-JP" altLang="en-US" sz="800" dirty="0">
                <a:latin typeface="メイリオ" panose="020B0604030504040204" pitchFamily="50" charset="-128"/>
                <a:ea typeface="メイリオ" panose="020B0604030504040204" pitchFamily="50" charset="-128"/>
              </a:rPr>
              <a:t>コースでは時計回りに，</a:t>
            </a:r>
            <a:r>
              <a:rPr kumimoji="1" lang="en-US" altLang="ja-JP" sz="800" dirty="0">
                <a:latin typeface="メイリオ" panose="020B0604030504040204" pitchFamily="50" charset="-128"/>
                <a:ea typeface="メイリオ" panose="020B0604030504040204" pitchFamily="50" charset="-128"/>
              </a:rPr>
              <a:t>R</a:t>
            </a:r>
            <a:r>
              <a:rPr kumimoji="1" lang="ja-JP" altLang="en-US" sz="800" dirty="0">
                <a:latin typeface="メイリオ" panose="020B0604030504040204" pitchFamily="50" charset="-128"/>
                <a:ea typeface="メイリオ" panose="020B0604030504040204" pitchFamily="50" charset="-128"/>
              </a:rPr>
              <a:t>コースでは反時計周りにブロックを順次運搬する．</a:t>
            </a:r>
            <a:endParaRPr kumimoji="1" lang="en-US" altLang="ja-JP" sz="800" dirty="0">
              <a:latin typeface="メイリオ" panose="020B0604030504040204" pitchFamily="50" charset="-128"/>
              <a:ea typeface="メイリオ" panose="020B0604030504040204" pitchFamily="50" charset="-128"/>
            </a:endParaRPr>
          </a:p>
        </p:txBody>
      </p:sp>
      <p:grpSp>
        <p:nvGrpSpPr>
          <p:cNvPr id="93" name="グループ化 92">
            <a:extLst>
              <a:ext uri="{FF2B5EF4-FFF2-40B4-BE49-F238E27FC236}">
                <a16:creationId xmlns:a16="http://schemas.microsoft.com/office/drawing/2014/main" id="{87B094BA-5A8E-4139-B2E4-51FF3260426C}"/>
              </a:ext>
            </a:extLst>
          </p:cNvPr>
          <p:cNvGrpSpPr/>
          <p:nvPr/>
        </p:nvGrpSpPr>
        <p:grpSpPr>
          <a:xfrm>
            <a:off x="6553802" y="6039950"/>
            <a:ext cx="2588429" cy="3018295"/>
            <a:chOff x="3304447" y="895584"/>
            <a:chExt cx="3605907" cy="4204760"/>
          </a:xfrm>
        </p:grpSpPr>
        <p:pic>
          <p:nvPicPr>
            <p:cNvPr id="94" name="図 93">
              <a:extLst>
                <a:ext uri="{FF2B5EF4-FFF2-40B4-BE49-F238E27FC236}">
                  <a16:creationId xmlns:a16="http://schemas.microsoft.com/office/drawing/2014/main" id="{721A5246-38D1-4EFB-B87F-0666A4675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4447" y="895584"/>
              <a:ext cx="3605907" cy="3605916"/>
            </a:xfrm>
            <a:prstGeom prst="rect">
              <a:avLst/>
            </a:prstGeom>
          </p:spPr>
        </p:pic>
        <p:sp>
          <p:nvSpPr>
            <p:cNvPr id="95" name="矢印: 右 94">
              <a:extLst>
                <a:ext uri="{FF2B5EF4-FFF2-40B4-BE49-F238E27FC236}">
                  <a16:creationId xmlns:a16="http://schemas.microsoft.com/office/drawing/2014/main" id="{57B6FA61-FD10-4AB6-99ED-F8F157F8461F}"/>
                </a:ext>
              </a:extLst>
            </p:cNvPr>
            <p:cNvSpPr/>
            <p:nvPr/>
          </p:nvSpPr>
          <p:spPr>
            <a:xfrm rot="16200000">
              <a:off x="3336457" y="159952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矢印: 右 95">
              <a:extLst>
                <a:ext uri="{FF2B5EF4-FFF2-40B4-BE49-F238E27FC236}">
                  <a16:creationId xmlns:a16="http://schemas.microsoft.com/office/drawing/2014/main" id="{AA63D4DB-8D61-4DC1-9667-D7016AF48863}"/>
                </a:ext>
              </a:extLst>
            </p:cNvPr>
            <p:cNvSpPr/>
            <p:nvPr/>
          </p:nvSpPr>
          <p:spPr>
            <a:xfrm rot="13272878">
              <a:off x="4256852" y="4361739"/>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矢印: 右 96">
              <a:extLst>
                <a:ext uri="{FF2B5EF4-FFF2-40B4-BE49-F238E27FC236}">
                  <a16:creationId xmlns:a16="http://schemas.microsoft.com/office/drawing/2014/main" id="{4BC8BBA0-5D07-46DA-9420-3AD28AC42542}"/>
                </a:ext>
              </a:extLst>
            </p:cNvPr>
            <p:cNvSpPr/>
            <p:nvPr/>
          </p:nvSpPr>
          <p:spPr>
            <a:xfrm rot="10800000">
              <a:off x="3763958" y="4079532"/>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右 97">
              <a:extLst>
                <a:ext uri="{FF2B5EF4-FFF2-40B4-BE49-F238E27FC236}">
                  <a16:creationId xmlns:a16="http://schemas.microsoft.com/office/drawing/2014/main" id="{925EEDC2-7F3E-42DD-8B97-C5AE83A7035A}"/>
                </a:ext>
              </a:extLst>
            </p:cNvPr>
            <p:cNvSpPr/>
            <p:nvPr/>
          </p:nvSpPr>
          <p:spPr>
            <a:xfrm rot="2526533">
              <a:off x="3581948" y="1246958"/>
              <a:ext cx="253165"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矢印: 右 98">
              <a:extLst>
                <a:ext uri="{FF2B5EF4-FFF2-40B4-BE49-F238E27FC236}">
                  <a16:creationId xmlns:a16="http://schemas.microsoft.com/office/drawing/2014/main" id="{4DD6E72D-F655-4B11-A4FE-994EB789E754}"/>
                </a:ext>
              </a:extLst>
            </p:cNvPr>
            <p:cNvSpPr/>
            <p:nvPr/>
          </p:nvSpPr>
          <p:spPr>
            <a:xfrm rot="16200000">
              <a:off x="3336152" y="3653707"/>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矢印: 右 99">
              <a:extLst>
                <a:ext uri="{FF2B5EF4-FFF2-40B4-BE49-F238E27FC236}">
                  <a16:creationId xmlns:a16="http://schemas.microsoft.com/office/drawing/2014/main" id="{82582807-7C53-4301-A4BD-1A456849FB39}"/>
                </a:ext>
              </a:extLst>
            </p:cNvPr>
            <p:cNvSpPr/>
            <p:nvPr/>
          </p:nvSpPr>
          <p:spPr>
            <a:xfrm rot="19059922">
              <a:off x="3604272" y="2957617"/>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矢印: 右 100">
              <a:extLst>
                <a:ext uri="{FF2B5EF4-FFF2-40B4-BE49-F238E27FC236}">
                  <a16:creationId xmlns:a16="http://schemas.microsoft.com/office/drawing/2014/main" id="{2C4B38DD-A7FE-4654-91C8-E6FC87C7B3A5}"/>
                </a:ext>
              </a:extLst>
            </p:cNvPr>
            <p:cNvSpPr/>
            <p:nvPr/>
          </p:nvSpPr>
          <p:spPr>
            <a:xfrm rot="16200000">
              <a:off x="3336152" y="259408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a:extLst>
                <a:ext uri="{FF2B5EF4-FFF2-40B4-BE49-F238E27FC236}">
                  <a16:creationId xmlns:a16="http://schemas.microsoft.com/office/drawing/2014/main" id="{9C428632-D2FE-40A5-A35F-86F251AD91BF}"/>
                </a:ext>
              </a:extLst>
            </p:cNvPr>
            <p:cNvSpPr/>
            <p:nvPr/>
          </p:nvSpPr>
          <p:spPr>
            <a:xfrm>
              <a:off x="4461513" y="4602354"/>
              <a:ext cx="207447" cy="21585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sp>
          <p:nvSpPr>
            <p:cNvPr id="103" name="テキスト ボックス 102">
              <a:extLst>
                <a:ext uri="{FF2B5EF4-FFF2-40B4-BE49-F238E27FC236}">
                  <a16:creationId xmlns:a16="http://schemas.microsoft.com/office/drawing/2014/main" id="{ABE0E5FF-256C-40DE-A0FC-DF49B449BF9F}"/>
                </a:ext>
              </a:extLst>
            </p:cNvPr>
            <p:cNvSpPr txBox="1"/>
            <p:nvPr/>
          </p:nvSpPr>
          <p:spPr>
            <a:xfrm>
              <a:off x="4027016" y="4864526"/>
              <a:ext cx="1323016" cy="235818"/>
            </a:xfrm>
            <a:prstGeom prst="rect">
              <a:avLst/>
            </a:prstGeom>
            <a:noFill/>
          </p:spPr>
          <p:txBody>
            <a:bodyPr wrap="square" rtlCol="0">
              <a:spAutoFit/>
            </a:bodyPr>
            <a:lstStyle/>
            <a:p>
              <a:r>
                <a:rPr kumimoji="1" lang="ja-JP" altLang="en-US" sz="500" dirty="0">
                  <a:latin typeface="メイリオ" panose="020B0604030504040204" pitchFamily="50" charset="-128"/>
                  <a:ea typeface="メイリオ" panose="020B0604030504040204" pitchFamily="50" charset="-128"/>
                </a:rPr>
                <a:t>スタート</a:t>
              </a:r>
              <a:r>
                <a:rPr lang="ja-JP" altLang="en-US" sz="500" dirty="0">
                  <a:latin typeface="メイリオ" panose="020B0604030504040204" pitchFamily="50" charset="-128"/>
                  <a:ea typeface="メイリオ" panose="020B0604030504040204" pitchFamily="50" charset="-128"/>
                </a:rPr>
                <a:t>（右エッジ）</a:t>
              </a:r>
              <a:endParaRPr kumimoji="1" lang="ja-JP" altLang="en-US" sz="500" dirty="0">
                <a:latin typeface="メイリオ" panose="020B0604030504040204" pitchFamily="50" charset="-128"/>
                <a:ea typeface="メイリオ" panose="020B0604030504040204" pitchFamily="50" charset="-128"/>
              </a:endParaRPr>
            </a:p>
          </p:txBody>
        </p:sp>
        <p:sp>
          <p:nvSpPr>
            <p:cNvPr id="104" name="矢印: 右 103">
              <a:extLst>
                <a:ext uri="{FF2B5EF4-FFF2-40B4-BE49-F238E27FC236}">
                  <a16:creationId xmlns:a16="http://schemas.microsoft.com/office/drawing/2014/main" id="{06A69306-7CE8-445B-868C-FD85334EBEA4}"/>
                </a:ext>
              </a:extLst>
            </p:cNvPr>
            <p:cNvSpPr/>
            <p:nvPr/>
          </p:nvSpPr>
          <p:spPr>
            <a:xfrm rot="16200000">
              <a:off x="4507673" y="4526040"/>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8ACDC9B5-C95C-4822-B762-60B3BF486259}"/>
                </a:ext>
              </a:extLst>
            </p:cNvPr>
            <p:cNvSpPr/>
            <p:nvPr/>
          </p:nvSpPr>
          <p:spPr>
            <a:xfrm>
              <a:off x="4449848" y="4165885"/>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１</a:t>
              </a:r>
            </a:p>
          </p:txBody>
        </p:sp>
        <p:sp>
          <p:nvSpPr>
            <p:cNvPr id="106" name="楕円 105">
              <a:extLst>
                <a:ext uri="{FF2B5EF4-FFF2-40B4-BE49-F238E27FC236}">
                  <a16:creationId xmlns:a16="http://schemas.microsoft.com/office/drawing/2014/main" id="{22F8EEE6-6EAA-41E5-BA74-5D21E57CF7E3}"/>
                </a:ext>
              </a:extLst>
            </p:cNvPr>
            <p:cNvSpPr/>
            <p:nvPr/>
          </p:nvSpPr>
          <p:spPr>
            <a:xfrm>
              <a:off x="3400429" y="3104932"/>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107" name="楕円 106">
              <a:extLst>
                <a:ext uri="{FF2B5EF4-FFF2-40B4-BE49-F238E27FC236}">
                  <a16:creationId xmlns:a16="http://schemas.microsoft.com/office/drawing/2014/main" id="{7F88B855-E1F2-4B21-BC4A-8D021A497D82}"/>
                </a:ext>
              </a:extLst>
            </p:cNvPr>
            <p:cNvSpPr/>
            <p:nvPr/>
          </p:nvSpPr>
          <p:spPr>
            <a:xfrm>
              <a:off x="3400429" y="1002614"/>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3</a:t>
              </a:r>
              <a:endParaRPr kumimoji="1" lang="ja-JP" altLang="en-US" sz="800" dirty="0">
                <a:latin typeface="メイリオ" panose="020B0604030504040204" pitchFamily="50" charset="-128"/>
                <a:ea typeface="メイリオ" panose="020B0604030504040204" pitchFamily="50" charset="-128"/>
              </a:endParaRPr>
            </a:p>
          </p:txBody>
        </p:sp>
        <p:sp>
          <p:nvSpPr>
            <p:cNvPr id="108" name="楕円 107">
              <a:extLst>
                <a:ext uri="{FF2B5EF4-FFF2-40B4-BE49-F238E27FC236}">
                  <a16:creationId xmlns:a16="http://schemas.microsoft.com/office/drawing/2014/main" id="{CB984DEA-86CD-475D-9FB5-68694A9AB229}"/>
                </a:ext>
              </a:extLst>
            </p:cNvPr>
            <p:cNvSpPr/>
            <p:nvPr/>
          </p:nvSpPr>
          <p:spPr>
            <a:xfrm>
              <a:off x="5536690" y="1002614"/>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4</a:t>
              </a:r>
              <a:endParaRPr kumimoji="1" lang="ja-JP" altLang="en-US" sz="800" dirty="0">
                <a:latin typeface="メイリオ" panose="020B0604030504040204" pitchFamily="50" charset="-128"/>
                <a:ea typeface="メイリオ" panose="020B0604030504040204" pitchFamily="50" charset="-128"/>
              </a:endParaRPr>
            </a:p>
          </p:txBody>
        </p:sp>
        <p:sp>
          <p:nvSpPr>
            <p:cNvPr id="109" name="楕円 108">
              <a:extLst>
                <a:ext uri="{FF2B5EF4-FFF2-40B4-BE49-F238E27FC236}">
                  <a16:creationId xmlns:a16="http://schemas.microsoft.com/office/drawing/2014/main" id="{2045AA61-A5FF-454E-8A3E-EAAAC78772B5}"/>
                </a:ext>
              </a:extLst>
            </p:cNvPr>
            <p:cNvSpPr/>
            <p:nvPr/>
          </p:nvSpPr>
          <p:spPr>
            <a:xfrm>
              <a:off x="6544800" y="2063298"/>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110" name="楕円 109">
              <a:extLst>
                <a:ext uri="{FF2B5EF4-FFF2-40B4-BE49-F238E27FC236}">
                  <a16:creationId xmlns:a16="http://schemas.microsoft.com/office/drawing/2014/main" id="{35B5C856-BCC6-4A91-B17C-BDFC8CBED6C0}"/>
                </a:ext>
              </a:extLst>
            </p:cNvPr>
            <p:cNvSpPr/>
            <p:nvPr/>
          </p:nvSpPr>
          <p:spPr>
            <a:xfrm>
              <a:off x="6548482" y="4159316"/>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6</a:t>
              </a:r>
              <a:endParaRPr kumimoji="1" lang="ja-JP" altLang="en-US" sz="800" dirty="0">
                <a:latin typeface="メイリオ" panose="020B0604030504040204" pitchFamily="50" charset="-128"/>
                <a:ea typeface="メイリオ" panose="020B0604030504040204" pitchFamily="50" charset="-128"/>
              </a:endParaRPr>
            </a:p>
          </p:txBody>
        </p:sp>
        <p:sp>
          <p:nvSpPr>
            <p:cNvPr id="111" name="矢印: 右 110">
              <a:extLst>
                <a:ext uri="{FF2B5EF4-FFF2-40B4-BE49-F238E27FC236}">
                  <a16:creationId xmlns:a16="http://schemas.microsoft.com/office/drawing/2014/main" id="{64E1BEC5-A9F9-4776-A7EB-229D35C146E4}"/>
                </a:ext>
              </a:extLst>
            </p:cNvPr>
            <p:cNvSpPr/>
            <p:nvPr/>
          </p:nvSpPr>
          <p:spPr>
            <a:xfrm rot="19059922">
              <a:off x="3597385" y="4007218"/>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2CC1EE86-D63A-4400-98C4-6274D7D12469}"/>
                </a:ext>
              </a:extLst>
            </p:cNvPr>
            <p:cNvSpPr/>
            <p:nvPr/>
          </p:nvSpPr>
          <p:spPr>
            <a:xfrm>
              <a:off x="4456762" y="2063298"/>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7</a:t>
              </a:r>
              <a:endParaRPr kumimoji="1" lang="ja-JP" altLang="en-US" sz="800" dirty="0">
                <a:latin typeface="メイリオ" panose="020B0604030504040204" pitchFamily="50" charset="-128"/>
                <a:ea typeface="メイリオ" panose="020B0604030504040204" pitchFamily="50" charset="-128"/>
              </a:endParaRPr>
            </a:p>
          </p:txBody>
        </p:sp>
        <p:sp>
          <p:nvSpPr>
            <p:cNvPr id="113" name="楕円 112">
              <a:extLst>
                <a:ext uri="{FF2B5EF4-FFF2-40B4-BE49-F238E27FC236}">
                  <a16:creationId xmlns:a16="http://schemas.microsoft.com/office/drawing/2014/main" id="{5A7CC8F8-7CBA-490E-8E67-8172418030D1}"/>
                </a:ext>
              </a:extLst>
            </p:cNvPr>
            <p:cNvSpPr/>
            <p:nvPr/>
          </p:nvSpPr>
          <p:spPr>
            <a:xfrm>
              <a:off x="5527117" y="3107494"/>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8</a:t>
              </a:r>
              <a:endParaRPr kumimoji="1" lang="ja-JP" altLang="en-US" sz="800" dirty="0">
                <a:latin typeface="メイリオ" panose="020B0604030504040204" pitchFamily="50" charset="-128"/>
                <a:ea typeface="メイリオ" panose="020B0604030504040204" pitchFamily="50" charset="-128"/>
              </a:endParaRPr>
            </a:p>
          </p:txBody>
        </p:sp>
        <p:sp>
          <p:nvSpPr>
            <p:cNvPr id="114" name="矢印: 右 113">
              <a:extLst>
                <a:ext uri="{FF2B5EF4-FFF2-40B4-BE49-F238E27FC236}">
                  <a16:creationId xmlns:a16="http://schemas.microsoft.com/office/drawing/2014/main" id="{3653BE51-4D1B-40AB-BCDA-4778A50BF98E}"/>
                </a:ext>
              </a:extLst>
            </p:cNvPr>
            <p:cNvSpPr/>
            <p:nvPr/>
          </p:nvSpPr>
          <p:spPr>
            <a:xfrm>
              <a:off x="3807205" y="1114527"/>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矢印: 右 114">
              <a:extLst>
                <a:ext uri="{FF2B5EF4-FFF2-40B4-BE49-F238E27FC236}">
                  <a16:creationId xmlns:a16="http://schemas.microsoft.com/office/drawing/2014/main" id="{22EAEC8E-844F-4E5D-B8C7-86D9C831B751}"/>
                </a:ext>
              </a:extLst>
            </p:cNvPr>
            <p:cNvSpPr/>
            <p:nvPr/>
          </p:nvSpPr>
          <p:spPr>
            <a:xfrm>
              <a:off x="4854396" y="1102435"/>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矢印: 右 115">
              <a:extLst>
                <a:ext uri="{FF2B5EF4-FFF2-40B4-BE49-F238E27FC236}">
                  <a16:creationId xmlns:a16="http://schemas.microsoft.com/office/drawing/2014/main" id="{35690629-7D13-4037-B15B-AB47D5368584}"/>
                </a:ext>
              </a:extLst>
            </p:cNvPr>
            <p:cNvSpPr/>
            <p:nvPr/>
          </p:nvSpPr>
          <p:spPr>
            <a:xfrm rot="2526533">
              <a:off x="5708537" y="1240982"/>
              <a:ext cx="253165"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矢印: 右 116">
              <a:extLst>
                <a:ext uri="{FF2B5EF4-FFF2-40B4-BE49-F238E27FC236}">
                  <a16:creationId xmlns:a16="http://schemas.microsoft.com/office/drawing/2014/main" id="{A0DD5B46-2927-423D-8B83-931999C16ECB}"/>
                </a:ext>
              </a:extLst>
            </p:cNvPr>
            <p:cNvSpPr/>
            <p:nvPr/>
          </p:nvSpPr>
          <p:spPr>
            <a:xfrm>
              <a:off x="5916532" y="1082431"/>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矢印: 右 117">
              <a:extLst>
                <a:ext uri="{FF2B5EF4-FFF2-40B4-BE49-F238E27FC236}">
                  <a16:creationId xmlns:a16="http://schemas.microsoft.com/office/drawing/2014/main" id="{3EE010C9-FD80-411F-913F-55E6B52E6A4C}"/>
                </a:ext>
              </a:extLst>
            </p:cNvPr>
            <p:cNvSpPr/>
            <p:nvPr/>
          </p:nvSpPr>
          <p:spPr>
            <a:xfrm rot="2668444">
              <a:off x="6385448" y="1254828"/>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矢印: 右 118">
              <a:extLst>
                <a:ext uri="{FF2B5EF4-FFF2-40B4-BE49-F238E27FC236}">
                  <a16:creationId xmlns:a16="http://schemas.microsoft.com/office/drawing/2014/main" id="{11E4BF5A-696B-4484-B94F-9137E7B1E5AC}"/>
                </a:ext>
              </a:extLst>
            </p:cNvPr>
            <p:cNvSpPr/>
            <p:nvPr/>
          </p:nvSpPr>
          <p:spPr>
            <a:xfrm rot="5400000">
              <a:off x="6330528" y="166832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右 119">
              <a:extLst>
                <a:ext uri="{FF2B5EF4-FFF2-40B4-BE49-F238E27FC236}">
                  <a16:creationId xmlns:a16="http://schemas.microsoft.com/office/drawing/2014/main" id="{80A71DF1-E55F-4063-A6C3-D71E77952561}"/>
                </a:ext>
              </a:extLst>
            </p:cNvPr>
            <p:cNvSpPr/>
            <p:nvPr/>
          </p:nvSpPr>
          <p:spPr>
            <a:xfrm rot="5400000">
              <a:off x="6327500" y="2607838"/>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右 120">
              <a:extLst>
                <a:ext uri="{FF2B5EF4-FFF2-40B4-BE49-F238E27FC236}">
                  <a16:creationId xmlns:a16="http://schemas.microsoft.com/office/drawing/2014/main" id="{93D288B6-5421-4990-976F-0097B8A2C72A}"/>
                </a:ext>
              </a:extLst>
            </p:cNvPr>
            <p:cNvSpPr/>
            <p:nvPr/>
          </p:nvSpPr>
          <p:spPr>
            <a:xfrm rot="5400000">
              <a:off x="6327496" y="3713942"/>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右 121">
              <a:extLst>
                <a:ext uri="{FF2B5EF4-FFF2-40B4-BE49-F238E27FC236}">
                  <a16:creationId xmlns:a16="http://schemas.microsoft.com/office/drawing/2014/main" id="{EFFF9E93-ACFC-4A0D-8653-6022ABC941B4}"/>
                </a:ext>
              </a:extLst>
            </p:cNvPr>
            <p:cNvSpPr/>
            <p:nvPr/>
          </p:nvSpPr>
          <p:spPr>
            <a:xfrm rot="13307219">
              <a:off x="6352338" y="4007656"/>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矢印: 右 122">
              <a:extLst>
                <a:ext uri="{FF2B5EF4-FFF2-40B4-BE49-F238E27FC236}">
                  <a16:creationId xmlns:a16="http://schemas.microsoft.com/office/drawing/2014/main" id="{27E31C9A-D341-4243-8916-C4DE483B80AE}"/>
                </a:ext>
              </a:extLst>
            </p:cNvPr>
            <p:cNvSpPr/>
            <p:nvPr/>
          </p:nvSpPr>
          <p:spPr>
            <a:xfrm rot="10800000">
              <a:off x="5876764" y="4101957"/>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右 123">
              <a:extLst>
                <a:ext uri="{FF2B5EF4-FFF2-40B4-BE49-F238E27FC236}">
                  <a16:creationId xmlns:a16="http://schemas.microsoft.com/office/drawing/2014/main" id="{B049DD78-76AC-4A93-9AE1-A7DD909DD017}"/>
                </a:ext>
              </a:extLst>
            </p:cNvPr>
            <p:cNvSpPr/>
            <p:nvPr/>
          </p:nvSpPr>
          <p:spPr>
            <a:xfrm rot="10800000">
              <a:off x="4889133" y="4073604"/>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矢印: 右 124">
              <a:extLst>
                <a:ext uri="{FF2B5EF4-FFF2-40B4-BE49-F238E27FC236}">
                  <a16:creationId xmlns:a16="http://schemas.microsoft.com/office/drawing/2014/main" id="{7C224B49-DA72-4FF2-BCEA-2B8609F06886}"/>
                </a:ext>
              </a:extLst>
            </p:cNvPr>
            <p:cNvSpPr/>
            <p:nvPr/>
          </p:nvSpPr>
          <p:spPr>
            <a:xfrm rot="13272878">
              <a:off x="4634285" y="3963663"/>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矢印: 右 125">
              <a:extLst>
                <a:ext uri="{FF2B5EF4-FFF2-40B4-BE49-F238E27FC236}">
                  <a16:creationId xmlns:a16="http://schemas.microsoft.com/office/drawing/2014/main" id="{B327777F-F3DB-4A9A-A983-1F8E6786F0EC}"/>
                </a:ext>
              </a:extLst>
            </p:cNvPr>
            <p:cNvSpPr/>
            <p:nvPr/>
          </p:nvSpPr>
          <p:spPr>
            <a:xfrm rot="16200000">
              <a:off x="4437130" y="3556467"/>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矢印: 右 126">
              <a:extLst>
                <a:ext uri="{FF2B5EF4-FFF2-40B4-BE49-F238E27FC236}">
                  <a16:creationId xmlns:a16="http://schemas.microsoft.com/office/drawing/2014/main" id="{E55BEFD9-A1AC-4713-9096-1BAA1797FA88}"/>
                </a:ext>
              </a:extLst>
            </p:cNvPr>
            <p:cNvSpPr/>
            <p:nvPr/>
          </p:nvSpPr>
          <p:spPr>
            <a:xfrm rot="16200000">
              <a:off x="4437130" y="2605669"/>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右 127">
              <a:extLst>
                <a:ext uri="{FF2B5EF4-FFF2-40B4-BE49-F238E27FC236}">
                  <a16:creationId xmlns:a16="http://schemas.microsoft.com/office/drawing/2014/main" id="{382F6AF7-5B03-44FF-B8B7-91B9C1917BC4}"/>
                </a:ext>
              </a:extLst>
            </p:cNvPr>
            <p:cNvSpPr/>
            <p:nvPr/>
          </p:nvSpPr>
          <p:spPr>
            <a:xfrm rot="16200000">
              <a:off x="4413654" y="1663282"/>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右 128">
              <a:extLst>
                <a:ext uri="{FF2B5EF4-FFF2-40B4-BE49-F238E27FC236}">
                  <a16:creationId xmlns:a16="http://schemas.microsoft.com/office/drawing/2014/main" id="{2D7AB39C-EA4D-4279-B64F-052028C72745}"/>
                </a:ext>
              </a:extLst>
            </p:cNvPr>
            <p:cNvSpPr/>
            <p:nvPr/>
          </p:nvSpPr>
          <p:spPr>
            <a:xfrm rot="18793249">
              <a:off x="4706623" y="1291785"/>
              <a:ext cx="253164"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矢印: 右 129">
              <a:extLst>
                <a:ext uri="{FF2B5EF4-FFF2-40B4-BE49-F238E27FC236}">
                  <a16:creationId xmlns:a16="http://schemas.microsoft.com/office/drawing/2014/main" id="{4C12A580-7173-493A-AEEA-FB0892137771}"/>
                </a:ext>
              </a:extLst>
            </p:cNvPr>
            <p:cNvSpPr/>
            <p:nvPr/>
          </p:nvSpPr>
          <p:spPr>
            <a:xfrm>
              <a:off x="5012461" y="1209976"/>
              <a:ext cx="180000"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矢印: 右 130">
              <a:extLst>
                <a:ext uri="{FF2B5EF4-FFF2-40B4-BE49-F238E27FC236}">
                  <a16:creationId xmlns:a16="http://schemas.microsoft.com/office/drawing/2014/main" id="{461CD395-F141-419D-BE1B-4D3C6E1CD2EE}"/>
                </a:ext>
              </a:extLst>
            </p:cNvPr>
            <p:cNvSpPr/>
            <p:nvPr/>
          </p:nvSpPr>
          <p:spPr>
            <a:xfrm rot="2486153">
              <a:off x="5215573" y="1304172"/>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矢印: 右 131">
              <a:extLst>
                <a:ext uri="{FF2B5EF4-FFF2-40B4-BE49-F238E27FC236}">
                  <a16:creationId xmlns:a16="http://schemas.microsoft.com/office/drawing/2014/main" id="{B5E72E22-03FD-4F34-995A-3B6635385C2A}"/>
                </a:ext>
              </a:extLst>
            </p:cNvPr>
            <p:cNvSpPr/>
            <p:nvPr/>
          </p:nvSpPr>
          <p:spPr>
            <a:xfrm rot="5400000">
              <a:off x="5272357" y="1712505"/>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右 132">
              <a:extLst>
                <a:ext uri="{FF2B5EF4-FFF2-40B4-BE49-F238E27FC236}">
                  <a16:creationId xmlns:a16="http://schemas.microsoft.com/office/drawing/2014/main" id="{E0E2431C-B4DE-4F2B-8B01-93DF7130F1B1}"/>
                </a:ext>
              </a:extLst>
            </p:cNvPr>
            <p:cNvSpPr/>
            <p:nvPr/>
          </p:nvSpPr>
          <p:spPr>
            <a:xfrm rot="19114633">
              <a:off x="4687720" y="1905275"/>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矢印: 右 133">
              <a:extLst>
                <a:ext uri="{FF2B5EF4-FFF2-40B4-BE49-F238E27FC236}">
                  <a16:creationId xmlns:a16="http://schemas.microsoft.com/office/drawing/2014/main" id="{F43A70E9-4E6D-4092-B41D-2929D6D0230E}"/>
                </a:ext>
              </a:extLst>
            </p:cNvPr>
            <p:cNvSpPr/>
            <p:nvPr/>
          </p:nvSpPr>
          <p:spPr>
            <a:xfrm rot="5400000">
              <a:off x="5272360" y="259408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右 134">
              <a:extLst>
                <a:ext uri="{FF2B5EF4-FFF2-40B4-BE49-F238E27FC236}">
                  <a16:creationId xmlns:a16="http://schemas.microsoft.com/office/drawing/2014/main" id="{3988AA12-6AC3-4352-A3EA-857760CEA0F4}"/>
                </a:ext>
              </a:extLst>
            </p:cNvPr>
            <p:cNvSpPr/>
            <p:nvPr/>
          </p:nvSpPr>
          <p:spPr>
            <a:xfrm rot="7876023">
              <a:off x="5280804" y="3357904"/>
              <a:ext cx="253164"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6" name="グループ化 135">
            <a:extLst>
              <a:ext uri="{FF2B5EF4-FFF2-40B4-BE49-F238E27FC236}">
                <a16:creationId xmlns:a16="http://schemas.microsoft.com/office/drawing/2014/main" id="{C2CF19CB-7EF2-4141-BE44-AAAF45A682CD}"/>
              </a:ext>
            </a:extLst>
          </p:cNvPr>
          <p:cNvGrpSpPr/>
          <p:nvPr/>
        </p:nvGrpSpPr>
        <p:grpSpPr>
          <a:xfrm>
            <a:off x="9412294" y="6099835"/>
            <a:ext cx="2579396" cy="3033832"/>
            <a:chOff x="8417024" y="950271"/>
            <a:chExt cx="3558848" cy="4185844"/>
          </a:xfrm>
        </p:grpSpPr>
        <p:pic>
          <p:nvPicPr>
            <p:cNvPr id="137" name="図 136">
              <a:extLst>
                <a:ext uri="{FF2B5EF4-FFF2-40B4-BE49-F238E27FC236}">
                  <a16:creationId xmlns:a16="http://schemas.microsoft.com/office/drawing/2014/main" id="{309556E8-06ED-46C6-A65F-ACCDBFD5DA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7024" y="950271"/>
              <a:ext cx="3558848" cy="3551228"/>
            </a:xfrm>
            <a:prstGeom prst="rect">
              <a:avLst/>
            </a:prstGeom>
          </p:spPr>
        </p:pic>
        <p:grpSp>
          <p:nvGrpSpPr>
            <p:cNvPr id="138" name="グループ化 137">
              <a:extLst>
                <a:ext uri="{FF2B5EF4-FFF2-40B4-BE49-F238E27FC236}">
                  <a16:creationId xmlns:a16="http://schemas.microsoft.com/office/drawing/2014/main" id="{DA860F6D-D124-4B0F-93ED-BD33495CABC4}"/>
                </a:ext>
              </a:extLst>
            </p:cNvPr>
            <p:cNvGrpSpPr/>
            <p:nvPr/>
          </p:nvGrpSpPr>
          <p:grpSpPr>
            <a:xfrm flipH="1">
              <a:off x="8472396" y="969807"/>
              <a:ext cx="3401012" cy="3940427"/>
              <a:chOff x="6782337" y="4890828"/>
              <a:chExt cx="2015947" cy="2305842"/>
            </a:xfrm>
          </p:grpSpPr>
          <p:sp>
            <p:nvSpPr>
              <p:cNvPr id="140" name="矢印: 右 139">
                <a:extLst>
                  <a:ext uri="{FF2B5EF4-FFF2-40B4-BE49-F238E27FC236}">
                    <a16:creationId xmlns:a16="http://schemas.microsoft.com/office/drawing/2014/main" id="{EADF714E-05FA-43E3-9D1B-42CD73855E95}"/>
                  </a:ext>
                </a:extLst>
              </p:cNvPr>
              <p:cNvSpPr/>
              <p:nvPr/>
            </p:nvSpPr>
            <p:spPr>
              <a:xfrm rot="16200000">
                <a:off x="6744013" y="5248427"/>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矢印: 右 140">
                <a:extLst>
                  <a:ext uri="{FF2B5EF4-FFF2-40B4-BE49-F238E27FC236}">
                    <a16:creationId xmlns:a16="http://schemas.microsoft.com/office/drawing/2014/main" id="{A928BA5A-7237-4CCF-A59E-CE65FDE7C494}"/>
                  </a:ext>
                </a:extLst>
              </p:cNvPr>
              <p:cNvSpPr/>
              <p:nvPr/>
            </p:nvSpPr>
            <p:spPr>
              <a:xfrm rot="13272878">
                <a:off x="7295406" y="6903219"/>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矢印: 右 141">
                <a:extLst>
                  <a:ext uri="{FF2B5EF4-FFF2-40B4-BE49-F238E27FC236}">
                    <a16:creationId xmlns:a16="http://schemas.microsoft.com/office/drawing/2014/main" id="{620B98C8-0BF5-4937-8483-94EF78FB769F}"/>
                  </a:ext>
                </a:extLst>
              </p:cNvPr>
              <p:cNvSpPr/>
              <p:nvPr/>
            </p:nvSpPr>
            <p:spPr>
              <a:xfrm rot="10800000">
                <a:off x="7000122" y="6734154"/>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右 142">
                <a:extLst>
                  <a:ext uri="{FF2B5EF4-FFF2-40B4-BE49-F238E27FC236}">
                    <a16:creationId xmlns:a16="http://schemas.microsoft.com/office/drawing/2014/main" id="{C7EBFC15-DFA7-451A-9C3F-71DCE8608223}"/>
                  </a:ext>
                </a:extLst>
              </p:cNvPr>
              <p:cNvSpPr/>
              <p:nvPr/>
            </p:nvSpPr>
            <p:spPr>
              <a:xfrm rot="2526533">
                <a:off x="6891082" y="5037210"/>
                <a:ext cx="151667"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矢印: 右 143">
                <a:extLst>
                  <a:ext uri="{FF2B5EF4-FFF2-40B4-BE49-F238E27FC236}">
                    <a16:creationId xmlns:a16="http://schemas.microsoft.com/office/drawing/2014/main" id="{DE4D8B67-D8EC-446C-91E2-DC493C297A8D}"/>
                  </a:ext>
                </a:extLst>
              </p:cNvPr>
              <p:cNvSpPr/>
              <p:nvPr/>
            </p:nvSpPr>
            <p:spPr>
              <a:xfrm rot="16200000">
                <a:off x="6743830" y="6479050"/>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矢印: 右 144">
                <a:extLst>
                  <a:ext uri="{FF2B5EF4-FFF2-40B4-BE49-F238E27FC236}">
                    <a16:creationId xmlns:a16="http://schemas.microsoft.com/office/drawing/2014/main" id="{F0C0278A-D8AE-4768-B9A9-0FC65ECB9D31}"/>
                  </a:ext>
                </a:extLst>
              </p:cNvPr>
              <p:cNvSpPr/>
              <p:nvPr/>
            </p:nvSpPr>
            <p:spPr>
              <a:xfrm rot="19059922">
                <a:off x="6904456" y="6062035"/>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矢印: 右 145">
                <a:extLst>
                  <a:ext uri="{FF2B5EF4-FFF2-40B4-BE49-F238E27FC236}">
                    <a16:creationId xmlns:a16="http://schemas.microsoft.com/office/drawing/2014/main" id="{4B08A49A-74C1-4750-BD47-E17D7388F9B6}"/>
                  </a:ext>
                </a:extLst>
              </p:cNvPr>
              <p:cNvSpPr/>
              <p:nvPr/>
            </p:nvSpPr>
            <p:spPr>
              <a:xfrm rot="16200000">
                <a:off x="6743830" y="5844250"/>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二等辺三角形 146">
                <a:extLst>
                  <a:ext uri="{FF2B5EF4-FFF2-40B4-BE49-F238E27FC236}">
                    <a16:creationId xmlns:a16="http://schemas.microsoft.com/office/drawing/2014/main" id="{D4ECBD39-01CD-4C98-AA17-492D773628DD}"/>
                  </a:ext>
                </a:extLst>
              </p:cNvPr>
              <p:cNvSpPr/>
              <p:nvPr/>
            </p:nvSpPr>
            <p:spPr>
              <a:xfrm>
                <a:off x="7418015" y="7047367"/>
                <a:ext cx="124278" cy="1293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sp>
            <p:nvSpPr>
              <p:cNvPr id="148" name="矢印: 右 147">
                <a:extLst>
                  <a:ext uri="{FF2B5EF4-FFF2-40B4-BE49-F238E27FC236}">
                    <a16:creationId xmlns:a16="http://schemas.microsoft.com/office/drawing/2014/main" id="{E22F8DE5-CF52-4CD1-9F80-4E80A3D91CDB}"/>
                  </a:ext>
                </a:extLst>
              </p:cNvPr>
              <p:cNvSpPr/>
              <p:nvPr/>
            </p:nvSpPr>
            <p:spPr>
              <a:xfrm rot="16200000">
                <a:off x="7445669" y="7001649"/>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楕円 148">
                <a:extLst>
                  <a:ext uri="{FF2B5EF4-FFF2-40B4-BE49-F238E27FC236}">
                    <a16:creationId xmlns:a16="http://schemas.microsoft.com/office/drawing/2014/main" id="{0F730760-9773-484D-98F4-7A466C281924}"/>
                  </a:ext>
                </a:extLst>
              </p:cNvPr>
              <p:cNvSpPr/>
              <p:nvPr/>
            </p:nvSpPr>
            <p:spPr>
              <a:xfrm>
                <a:off x="7411027" y="6785886"/>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１</a:t>
                </a:r>
              </a:p>
            </p:txBody>
          </p:sp>
          <p:sp>
            <p:nvSpPr>
              <p:cNvPr id="150" name="楕円 149">
                <a:extLst>
                  <a:ext uri="{FF2B5EF4-FFF2-40B4-BE49-F238E27FC236}">
                    <a16:creationId xmlns:a16="http://schemas.microsoft.com/office/drawing/2014/main" id="{4996616A-BEEF-4F8D-B212-09F45261874D}"/>
                  </a:ext>
                </a:extLst>
              </p:cNvPr>
              <p:cNvSpPr/>
              <p:nvPr/>
            </p:nvSpPr>
            <p:spPr>
              <a:xfrm>
                <a:off x="6782337" y="6150289"/>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151" name="楕円 150">
                <a:extLst>
                  <a:ext uri="{FF2B5EF4-FFF2-40B4-BE49-F238E27FC236}">
                    <a16:creationId xmlns:a16="http://schemas.microsoft.com/office/drawing/2014/main" id="{FECBB803-4597-49DE-8725-AE1F065F2C80}"/>
                  </a:ext>
                </a:extLst>
              </p:cNvPr>
              <p:cNvSpPr/>
              <p:nvPr/>
            </p:nvSpPr>
            <p:spPr>
              <a:xfrm>
                <a:off x="6782337" y="4890828"/>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3</a:t>
                </a:r>
                <a:endParaRPr kumimoji="1" lang="ja-JP" altLang="en-US" sz="800" dirty="0">
                  <a:latin typeface="メイリオ" panose="020B0604030504040204" pitchFamily="50" charset="-128"/>
                  <a:ea typeface="メイリオ" panose="020B0604030504040204" pitchFamily="50" charset="-128"/>
                </a:endParaRPr>
              </a:p>
            </p:txBody>
          </p:sp>
          <p:sp>
            <p:nvSpPr>
              <p:cNvPr id="152" name="楕円 151">
                <a:extLst>
                  <a:ext uri="{FF2B5EF4-FFF2-40B4-BE49-F238E27FC236}">
                    <a16:creationId xmlns:a16="http://schemas.microsoft.com/office/drawing/2014/main" id="{E254B8CB-CCB8-4AEB-A88E-6715ADE33389}"/>
                  </a:ext>
                </a:extLst>
              </p:cNvPr>
              <p:cNvSpPr/>
              <p:nvPr/>
            </p:nvSpPr>
            <p:spPr>
              <a:xfrm>
                <a:off x="8062136" y="4890828"/>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4</a:t>
                </a:r>
                <a:endParaRPr kumimoji="1" lang="ja-JP" altLang="en-US" sz="800" dirty="0">
                  <a:latin typeface="メイリオ" panose="020B0604030504040204" pitchFamily="50" charset="-128"/>
                  <a:ea typeface="メイリオ" panose="020B0604030504040204" pitchFamily="50" charset="-128"/>
                </a:endParaRPr>
              </a:p>
            </p:txBody>
          </p:sp>
          <p:sp>
            <p:nvSpPr>
              <p:cNvPr id="153" name="楕円 152">
                <a:extLst>
                  <a:ext uri="{FF2B5EF4-FFF2-40B4-BE49-F238E27FC236}">
                    <a16:creationId xmlns:a16="http://schemas.microsoft.com/office/drawing/2014/main" id="{3AAA2D42-3434-4226-9512-5FA328E69917}"/>
                  </a:ext>
                </a:extLst>
              </p:cNvPr>
              <p:cNvSpPr/>
              <p:nvPr/>
            </p:nvSpPr>
            <p:spPr>
              <a:xfrm>
                <a:off x="8666079" y="5526264"/>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154" name="楕円 153">
                <a:extLst>
                  <a:ext uri="{FF2B5EF4-FFF2-40B4-BE49-F238E27FC236}">
                    <a16:creationId xmlns:a16="http://schemas.microsoft.com/office/drawing/2014/main" id="{CD3359EF-F36D-4CA2-AA33-03A8EECD126C}"/>
                  </a:ext>
                </a:extLst>
              </p:cNvPr>
              <p:cNvSpPr/>
              <p:nvPr/>
            </p:nvSpPr>
            <p:spPr>
              <a:xfrm>
                <a:off x="8668284" y="6781951"/>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6</a:t>
                </a:r>
                <a:endParaRPr kumimoji="1" lang="ja-JP" altLang="en-US" sz="800" dirty="0">
                  <a:latin typeface="メイリオ" panose="020B0604030504040204" pitchFamily="50" charset="-128"/>
                  <a:ea typeface="メイリオ" panose="020B0604030504040204" pitchFamily="50" charset="-128"/>
                </a:endParaRPr>
              </a:p>
            </p:txBody>
          </p:sp>
          <p:sp>
            <p:nvSpPr>
              <p:cNvPr id="155" name="矢印: 右 154">
                <a:extLst>
                  <a:ext uri="{FF2B5EF4-FFF2-40B4-BE49-F238E27FC236}">
                    <a16:creationId xmlns:a16="http://schemas.microsoft.com/office/drawing/2014/main" id="{A0702161-2FC1-4527-A665-70897F4027EB}"/>
                  </a:ext>
                </a:extLst>
              </p:cNvPr>
              <p:cNvSpPr/>
              <p:nvPr/>
            </p:nvSpPr>
            <p:spPr>
              <a:xfrm rot="19059922">
                <a:off x="6900330" y="6690832"/>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a:extLst>
                  <a:ext uri="{FF2B5EF4-FFF2-40B4-BE49-F238E27FC236}">
                    <a16:creationId xmlns:a16="http://schemas.microsoft.com/office/drawing/2014/main" id="{7CA97CDF-B22B-4D9B-B756-9B46CA1F04A7}"/>
                  </a:ext>
                </a:extLst>
              </p:cNvPr>
              <p:cNvSpPr/>
              <p:nvPr/>
            </p:nvSpPr>
            <p:spPr>
              <a:xfrm>
                <a:off x="7415169" y="5526264"/>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7</a:t>
                </a:r>
                <a:endParaRPr kumimoji="1" lang="ja-JP" altLang="en-US" sz="800" dirty="0">
                  <a:latin typeface="メイリオ" panose="020B0604030504040204" pitchFamily="50" charset="-128"/>
                  <a:ea typeface="メイリオ" panose="020B0604030504040204" pitchFamily="50" charset="-128"/>
                </a:endParaRPr>
              </a:p>
            </p:txBody>
          </p:sp>
          <p:sp>
            <p:nvSpPr>
              <p:cNvPr id="157" name="楕円 156">
                <a:extLst>
                  <a:ext uri="{FF2B5EF4-FFF2-40B4-BE49-F238E27FC236}">
                    <a16:creationId xmlns:a16="http://schemas.microsoft.com/office/drawing/2014/main" id="{16DD6899-6195-4340-8EEC-CB0DA5D362B2}"/>
                  </a:ext>
                </a:extLst>
              </p:cNvPr>
              <p:cNvSpPr/>
              <p:nvPr/>
            </p:nvSpPr>
            <p:spPr>
              <a:xfrm>
                <a:off x="8056401" y="6151823"/>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8</a:t>
                </a:r>
                <a:endParaRPr kumimoji="1" lang="ja-JP" altLang="en-US" sz="800" dirty="0">
                  <a:latin typeface="メイリオ" panose="020B0604030504040204" pitchFamily="50" charset="-128"/>
                  <a:ea typeface="メイリオ" panose="020B0604030504040204" pitchFamily="50" charset="-128"/>
                </a:endParaRPr>
              </a:p>
            </p:txBody>
          </p:sp>
          <p:sp>
            <p:nvSpPr>
              <p:cNvPr id="158" name="矢印: 右 157">
                <a:extLst>
                  <a:ext uri="{FF2B5EF4-FFF2-40B4-BE49-F238E27FC236}">
                    <a16:creationId xmlns:a16="http://schemas.microsoft.com/office/drawing/2014/main" id="{47637E87-BA8C-4D77-9AE6-5079BCC4F717}"/>
                  </a:ext>
                </a:extLst>
              </p:cNvPr>
              <p:cNvSpPr/>
              <p:nvPr/>
            </p:nvSpPr>
            <p:spPr>
              <a:xfrm>
                <a:off x="7026030" y="4957873"/>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0E0FB1E5-0866-4036-9316-451A162AE4F4}"/>
                  </a:ext>
                </a:extLst>
              </p:cNvPr>
              <p:cNvSpPr/>
              <p:nvPr/>
            </p:nvSpPr>
            <p:spPr>
              <a:xfrm>
                <a:off x="7653385" y="4950629"/>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矢印: 右 159">
                <a:extLst>
                  <a:ext uri="{FF2B5EF4-FFF2-40B4-BE49-F238E27FC236}">
                    <a16:creationId xmlns:a16="http://schemas.microsoft.com/office/drawing/2014/main" id="{ABF5F815-E209-4DDF-8E6F-B7079D159261}"/>
                  </a:ext>
                </a:extLst>
              </p:cNvPr>
              <p:cNvSpPr/>
              <p:nvPr/>
            </p:nvSpPr>
            <p:spPr>
              <a:xfrm rot="2526533">
                <a:off x="8165087" y="5033630"/>
                <a:ext cx="151667"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矢印: 右 160">
                <a:extLst>
                  <a:ext uri="{FF2B5EF4-FFF2-40B4-BE49-F238E27FC236}">
                    <a16:creationId xmlns:a16="http://schemas.microsoft.com/office/drawing/2014/main" id="{84DF62AF-C6A5-470B-9CBF-C610F4D0FE7C}"/>
                  </a:ext>
                </a:extLst>
              </p:cNvPr>
              <p:cNvSpPr/>
              <p:nvPr/>
            </p:nvSpPr>
            <p:spPr>
              <a:xfrm>
                <a:off x="8289693" y="4938645"/>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矢印: 右 161">
                <a:extLst>
                  <a:ext uri="{FF2B5EF4-FFF2-40B4-BE49-F238E27FC236}">
                    <a16:creationId xmlns:a16="http://schemas.microsoft.com/office/drawing/2014/main" id="{F41AD83D-3DDE-4FA1-BCBF-BB811AC82E11}"/>
                  </a:ext>
                </a:extLst>
              </p:cNvPr>
              <p:cNvSpPr/>
              <p:nvPr/>
            </p:nvSpPr>
            <p:spPr>
              <a:xfrm rot="2668444">
                <a:off x="8570613" y="5041925"/>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矢印: 右 162">
                <a:extLst>
                  <a:ext uri="{FF2B5EF4-FFF2-40B4-BE49-F238E27FC236}">
                    <a16:creationId xmlns:a16="http://schemas.microsoft.com/office/drawing/2014/main" id="{764BB563-2E65-4FC8-A483-BEDB07477D0A}"/>
                  </a:ext>
                </a:extLst>
              </p:cNvPr>
              <p:cNvSpPr/>
              <p:nvPr/>
            </p:nvSpPr>
            <p:spPr>
              <a:xfrm rot="5400000">
                <a:off x="8537712" y="5289644"/>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右 163">
                <a:extLst>
                  <a:ext uri="{FF2B5EF4-FFF2-40B4-BE49-F238E27FC236}">
                    <a16:creationId xmlns:a16="http://schemas.microsoft.com/office/drawing/2014/main" id="{65E4240D-10C0-43D9-AF53-46EE41081AB3}"/>
                  </a:ext>
                </a:extLst>
              </p:cNvPr>
              <p:cNvSpPr/>
              <p:nvPr/>
            </p:nvSpPr>
            <p:spPr>
              <a:xfrm rot="5400000">
                <a:off x="8535898" y="5852488"/>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右 164">
                <a:extLst>
                  <a:ext uri="{FF2B5EF4-FFF2-40B4-BE49-F238E27FC236}">
                    <a16:creationId xmlns:a16="http://schemas.microsoft.com/office/drawing/2014/main" id="{766CBC6A-2343-47BB-AEBF-2552696415CE}"/>
                  </a:ext>
                </a:extLst>
              </p:cNvPr>
              <p:cNvSpPr/>
              <p:nvPr/>
            </p:nvSpPr>
            <p:spPr>
              <a:xfrm rot="5400000">
                <a:off x="8535896" y="6515135"/>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右 165">
                <a:extLst>
                  <a:ext uri="{FF2B5EF4-FFF2-40B4-BE49-F238E27FC236}">
                    <a16:creationId xmlns:a16="http://schemas.microsoft.com/office/drawing/2014/main" id="{8C2544E8-311D-444A-80D8-9995F7C2CCC6}"/>
                  </a:ext>
                </a:extLst>
              </p:cNvPr>
              <p:cNvSpPr/>
              <p:nvPr/>
            </p:nvSpPr>
            <p:spPr>
              <a:xfrm rot="13307219">
                <a:off x="8550778" y="6691094"/>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矢印: 右 166">
                <a:extLst>
                  <a:ext uri="{FF2B5EF4-FFF2-40B4-BE49-F238E27FC236}">
                    <a16:creationId xmlns:a16="http://schemas.microsoft.com/office/drawing/2014/main" id="{8F2E0067-62D6-4D12-84B9-056819195F35}"/>
                  </a:ext>
                </a:extLst>
              </p:cNvPr>
              <p:cNvSpPr/>
              <p:nvPr/>
            </p:nvSpPr>
            <p:spPr>
              <a:xfrm rot="10800000">
                <a:off x="8265869" y="6747588"/>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右 167">
                <a:extLst>
                  <a:ext uri="{FF2B5EF4-FFF2-40B4-BE49-F238E27FC236}">
                    <a16:creationId xmlns:a16="http://schemas.microsoft.com/office/drawing/2014/main" id="{9D1361A9-E84A-4BCA-A2FD-4788F4D5D3E2}"/>
                  </a:ext>
                </a:extLst>
              </p:cNvPr>
              <p:cNvSpPr/>
              <p:nvPr/>
            </p:nvSpPr>
            <p:spPr>
              <a:xfrm rot="10800000">
                <a:off x="7674196" y="6730603"/>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矢印: 右 168">
                <a:extLst>
                  <a:ext uri="{FF2B5EF4-FFF2-40B4-BE49-F238E27FC236}">
                    <a16:creationId xmlns:a16="http://schemas.microsoft.com/office/drawing/2014/main" id="{EE3B4D8E-CAA4-4C79-8457-9A552166A2D5}"/>
                  </a:ext>
                </a:extLst>
              </p:cNvPr>
              <p:cNvSpPr/>
              <p:nvPr/>
            </p:nvSpPr>
            <p:spPr>
              <a:xfrm rot="13272878">
                <a:off x="7521520" y="6664739"/>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矢印: 右 169">
                <a:extLst>
                  <a:ext uri="{FF2B5EF4-FFF2-40B4-BE49-F238E27FC236}">
                    <a16:creationId xmlns:a16="http://schemas.microsoft.com/office/drawing/2014/main" id="{4D3EDE3D-77E6-4ECA-AF6B-F46244692EE4}"/>
                  </a:ext>
                </a:extLst>
              </p:cNvPr>
              <p:cNvSpPr/>
              <p:nvPr/>
            </p:nvSpPr>
            <p:spPr>
              <a:xfrm rot="16200000">
                <a:off x="7403408" y="6420795"/>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矢印: 右 170">
                <a:extLst>
                  <a:ext uri="{FF2B5EF4-FFF2-40B4-BE49-F238E27FC236}">
                    <a16:creationId xmlns:a16="http://schemas.microsoft.com/office/drawing/2014/main" id="{9F0EA53F-4646-4CA6-A3F2-4ECE57E59688}"/>
                  </a:ext>
                </a:extLst>
              </p:cNvPr>
              <p:cNvSpPr/>
              <p:nvPr/>
            </p:nvSpPr>
            <p:spPr>
              <a:xfrm rot="16200000">
                <a:off x="7403408" y="5851189"/>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右 171">
                <a:extLst>
                  <a:ext uri="{FF2B5EF4-FFF2-40B4-BE49-F238E27FC236}">
                    <a16:creationId xmlns:a16="http://schemas.microsoft.com/office/drawing/2014/main" id="{5F8B1424-D17B-47CD-9C2D-79A606252868}"/>
                  </a:ext>
                </a:extLst>
              </p:cNvPr>
              <p:cNvSpPr/>
              <p:nvPr/>
            </p:nvSpPr>
            <p:spPr>
              <a:xfrm rot="16200000">
                <a:off x="7389344" y="5286622"/>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矢印: 右 172">
                <a:extLst>
                  <a:ext uri="{FF2B5EF4-FFF2-40B4-BE49-F238E27FC236}">
                    <a16:creationId xmlns:a16="http://schemas.microsoft.com/office/drawing/2014/main" id="{7A5BADE9-DCE2-4708-8297-EC749798B350}"/>
                  </a:ext>
                </a:extLst>
              </p:cNvPr>
              <p:cNvSpPr/>
              <p:nvPr/>
            </p:nvSpPr>
            <p:spPr>
              <a:xfrm rot="18793249">
                <a:off x="7564857" y="5064065"/>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矢印: 右 173">
                <a:extLst>
                  <a:ext uri="{FF2B5EF4-FFF2-40B4-BE49-F238E27FC236}">
                    <a16:creationId xmlns:a16="http://schemas.microsoft.com/office/drawing/2014/main" id="{C94A87C3-669B-4F92-93BD-7892A9D00F63}"/>
                  </a:ext>
                </a:extLst>
              </p:cNvPr>
              <p:cNvSpPr/>
              <p:nvPr/>
            </p:nvSpPr>
            <p:spPr>
              <a:xfrm>
                <a:off x="7748079" y="5015055"/>
                <a:ext cx="107835"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矢印: 右 174">
                <a:extLst>
                  <a:ext uri="{FF2B5EF4-FFF2-40B4-BE49-F238E27FC236}">
                    <a16:creationId xmlns:a16="http://schemas.microsoft.com/office/drawing/2014/main" id="{0ADDC9D0-360A-46A8-8FBE-A9F3A92E0869}"/>
                  </a:ext>
                </a:extLst>
              </p:cNvPr>
              <p:cNvSpPr/>
              <p:nvPr/>
            </p:nvSpPr>
            <p:spPr>
              <a:xfrm rot="2486153">
                <a:off x="7869760" y="5071486"/>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矢印: 右 175">
                <a:extLst>
                  <a:ext uri="{FF2B5EF4-FFF2-40B4-BE49-F238E27FC236}">
                    <a16:creationId xmlns:a16="http://schemas.microsoft.com/office/drawing/2014/main" id="{3C163A94-1364-468C-932D-E276A7DB96C9}"/>
                  </a:ext>
                </a:extLst>
              </p:cNvPr>
              <p:cNvSpPr/>
              <p:nvPr/>
            </p:nvSpPr>
            <p:spPr>
              <a:xfrm rot="5400000">
                <a:off x="7903779" y="5316111"/>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右 176">
                <a:extLst>
                  <a:ext uri="{FF2B5EF4-FFF2-40B4-BE49-F238E27FC236}">
                    <a16:creationId xmlns:a16="http://schemas.microsoft.com/office/drawing/2014/main" id="{77CA7E03-55B7-44ED-8340-669F43F92BEE}"/>
                  </a:ext>
                </a:extLst>
              </p:cNvPr>
              <p:cNvSpPr/>
              <p:nvPr/>
            </p:nvSpPr>
            <p:spPr>
              <a:xfrm rot="19114633">
                <a:off x="7553532" y="5431596"/>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矢印: 右 177">
                <a:extLst>
                  <a:ext uri="{FF2B5EF4-FFF2-40B4-BE49-F238E27FC236}">
                    <a16:creationId xmlns:a16="http://schemas.microsoft.com/office/drawing/2014/main" id="{D23F5468-938B-401C-856C-CCB5F8115651}"/>
                  </a:ext>
                </a:extLst>
              </p:cNvPr>
              <p:cNvSpPr/>
              <p:nvPr/>
            </p:nvSpPr>
            <p:spPr>
              <a:xfrm rot="5400000">
                <a:off x="7903781" y="5844250"/>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右 178">
                <a:extLst>
                  <a:ext uri="{FF2B5EF4-FFF2-40B4-BE49-F238E27FC236}">
                    <a16:creationId xmlns:a16="http://schemas.microsoft.com/office/drawing/2014/main" id="{41CC38CB-F3EB-4042-9D8F-72284C4638AF}"/>
                  </a:ext>
                </a:extLst>
              </p:cNvPr>
              <p:cNvSpPr/>
              <p:nvPr/>
            </p:nvSpPr>
            <p:spPr>
              <a:xfrm rot="7876023">
                <a:off x="7908839" y="6301839"/>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9" name="テキスト ボックス 138">
              <a:extLst>
                <a:ext uri="{FF2B5EF4-FFF2-40B4-BE49-F238E27FC236}">
                  <a16:creationId xmlns:a16="http://schemas.microsoft.com/office/drawing/2014/main" id="{31FC582E-AB66-4306-897A-E3E7F8A23165}"/>
                </a:ext>
              </a:extLst>
            </p:cNvPr>
            <p:cNvSpPr txBox="1"/>
            <p:nvPr/>
          </p:nvSpPr>
          <p:spPr>
            <a:xfrm>
              <a:off x="10112896" y="4902560"/>
              <a:ext cx="1195509" cy="233555"/>
            </a:xfrm>
            <a:prstGeom prst="rect">
              <a:avLst/>
            </a:prstGeom>
            <a:noFill/>
          </p:spPr>
          <p:txBody>
            <a:bodyPr wrap="square" rtlCol="0">
              <a:spAutoFit/>
            </a:bodyPr>
            <a:lstStyle/>
            <a:p>
              <a:r>
                <a:rPr kumimoji="1" lang="ja-JP" altLang="en-US" sz="500" dirty="0">
                  <a:latin typeface="メイリオ" panose="020B0604030504040204" pitchFamily="50" charset="-128"/>
                  <a:ea typeface="メイリオ" panose="020B0604030504040204" pitchFamily="50" charset="-128"/>
                </a:rPr>
                <a:t>スタート</a:t>
              </a:r>
              <a:r>
                <a:rPr lang="ja-JP" altLang="en-US" sz="500" dirty="0">
                  <a:latin typeface="メイリオ" panose="020B0604030504040204" pitchFamily="50" charset="-128"/>
                  <a:ea typeface="メイリオ" panose="020B0604030504040204" pitchFamily="50" charset="-128"/>
                </a:rPr>
                <a:t>（左エッジ）</a:t>
              </a:r>
              <a:endParaRPr kumimoji="1" lang="ja-JP" altLang="en-US" sz="500" dirty="0">
                <a:latin typeface="メイリオ" panose="020B0604030504040204" pitchFamily="50" charset="-128"/>
                <a:ea typeface="メイリオ" panose="020B0604030504040204" pitchFamily="50" charset="-128"/>
              </a:endParaRPr>
            </a:p>
          </p:txBody>
        </p:sp>
      </p:grpSp>
      <p:sp>
        <p:nvSpPr>
          <p:cNvPr id="13" name="矢印: 右 12">
            <a:extLst>
              <a:ext uri="{FF2B5EF4-FFF2-40B4-BE49-F238E27FC236}">
                <a16:creationId xmlns:a16="http://schemas.microsoft.com/office/drawing/2014/main" id="{27407837-7698-4808-8C5F-0BA2D5FB8D8E}"/>
              </a:ext>
            </a:extLst>
          </p:cNvPr>
          <p:cNvSpPr/>
          <p:nvPr/>
        </p:nvSpPr>
        <p:spPr>
          <a:xfrm>
            <a:off x="9337591" y="8871101"/>
            <a:ext cx="307809" cy="1440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右 13">
            <a:extLst>
              <a:ext uri="{FF2B5EF4-FFF2-40B4-BE49-F238E27FC236}">
                <a16:creationId xmlns:a16="http://schemas.microsoft.com/office/drawing/2014/main" id="{EC210E5B-7BCB-4CFB-A32D-BB12EE665E12}"/>
              </a:ext>
            </a:extLst>
          </p:cNvPr>
          <p:cNvSpPr/>
          <p:nvPr/>
        </p:nvSpPr>
        <p:spPr>
          <a:xfrm>
            <a:off x="9837490" y="8866641"/>
            <a:ext cx="307809" cy="14401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A334DE9-1233-41C4-B44C-B691CA187AE8}"/>
              </a:ext>
            </a:extLst>
          </p:cNvPr>
          <p:cNvSpPr txBox="1"/>
          <p:nvPr/>
        </p:nvSpPr>
        <p:spPr>
          <a:xfrm>
            <a:off x="9223333" y="8736987"/>
            <a:ext cx="492443"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走行動作</a:t>
            </a:r>
            <a:endParaRPr kumimoji="1" lang="ja-JP" altLang="en-US" sz="6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75E8D949-681A-4AB9-A9DA-F02AFB432ABA}"/>
              </a:ext>
            </a:extLst>
          </p:cNvPr>
          <p:cNvSpPr txBox="1"/>
          <p:nvPr/>
        </p:nvSpPr>
        <p:spPr>
          <a:xfrm>
            <a:off x="9741859" y="8736987"/>
            <a:ext cx="492443"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搬入動作</a:t>
            </a:r>
            <a:endParaRPr kumimoji="1" lang="ja-JP" altLang="en-US" sz="6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D56ED9-733E-4B8F-BD93-F4103386A977}"/>
              </a:ext>
            </a:extLst>
          </p:cNvPr>
          <p:cNvSpPr txBox="1"/>
          <p:nvPr/>
        </p:nvSpPr>
        <p:spPr>
          <a:xfrm>
            <a:off x="8821256" y="9283571"/>
            <a:ext cx="1296144"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2.4.1</a:t>
            </a:r>
            <a:r>
              <a:rPr kumimoji="1" lang="ja-JP" altLang="en-US" sz="600" dirty="0">
                <a:latin typeface="メイリオ" panose="020B0604030504040204" pitchFamily="50" charset="-128"/>
                <a:ea typeface="メイリオ" panose="020B0604030504040204" pitchFamily="50" charset="-128"/>
              </a:rPr>
              <a:t>　ブロックの運搬経路</a:t>
            </a:r>
            <a:endParaRPr kumimoji="1" lang="en-US" altLang="ja-JP" sz="600" dirty="0">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869DBC6F-A3D7-47F0-9885-39E22123A8DE}"/>
              </a:ext>
            </a:extLst>
          </p:cNvPr>
          <p:cNvSpPr/>
          <p:nvPr/>
        </p:nvSpPr>
        <p:spPr>
          <a:xfrm>
            <a:off x="8969267" y="8883595"/>
            <a:ext cx="123951" cy="110108"/>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１</a:t>
            </a:r>
          </a:p>
        </p:txBody>
      </p:sp>
      <p:sp>
        <p:nvSpPr>
          <p:cNvPr id="19" name="テキスト ボックス 18">
            <a:extLst>
              <a:ext uri="{FF2B5EF4-FFF2-40B4-BE49-F238E27FC236}">
                <a16:creationId xmlns:a16="http://schemas.microsoft.com/office/drawing/2014/main" id="{48EBD687-9E8A-4B3D-B5C8-02415682978C}"/>
              </a:ext>
            </a:extLst>
          </p:cNvPr>
          <p:cNvSpPr txBox="1"/>
          <p:nvPr/>
        </p:nvSpPr>
        <p:spPr>
          <a:xfrm>
            <a:off x="8774022" y="8736987"/>
            <a:ext cx="492443" cy="184666"/>
          </a:xfrm>
          <a:prstGeom prst="rect">
            <a:avLst/>
          </a:prstGeom>
          <a:noFill/>
        </p:spPr>
        <p:txBody>
          <a:bodyPr wrap="square" rtlCol="0">
            <a:spAutoFit/>
          </a:bodyPr>
          <a:lstStyle/>
          <a:p>
            <a:r>
              <a:rPr kumimoji="1" lang="ja-JP" altLang="en-US" sz="600" dirty="0">
                <a:latin typeface="メイリオ" panose="020B0604030504040204" pitchFamily="50" charset="-128"/>
                <a:ea typeface="メイリオ" panose="020B0604030504040204" pitchFamily="50" charset="-128"/>
              </a:rPr>
              <a:t>運搬順序</a:t>
            </a:r>
          </a:p>
        </p:txBody>
      </p:sp>
      <p:grpSp>
        <p:nvGrpSpPr>
          <p:cNvPr id="53" name="グループ化 52">
            <a:extLst>
              <a:ext uri="{FF2B5EF4-FFF2-40B4-BE49-F238E27FC236}">
                <a16:creationId xmlns:a16="http://schemas.microsoft.com/office/drawing/2014/main" id="{48E95D89-104D-44DE-971C-D4FAAF2A0969}"/>
              </a:ext>
            </a:extLst>
          </p:cNvPr>
          <p:cNvGrpSpPr/>
          <p:nvPr/>
        </p:nvGrpSpPr>
        <p:grpSpPr>
          <a:xfrm>
            <a:off x="6560430" y="942305"/>
            <a:ext cx="1707734" cy="1418052"/>
            <a:chOff x="643585" y="8018923"/>
            <a:chExt cx="1707734" cy="1418052"/>
          </a:xfrm>
        </p:grpSpPr>
        <p:pic>
          <p:nvPicPr>
            <p:cNvPr id="60" name="図 59">
              <a:extLst>
                <a:ext uri="{FF2B5EF4-FFF2-40B4-BE49-F238E27FC236}">
                  <a16:creationId xmlns:a16="http://schemas.microsoft.com/office/drawing/2014/main" id="{403DFCA2-9D73-46C2-94CF-CE173EBA6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585" y="8018923"/>
              <a:ext cx="1707734" cy="1039313"/>
            </a:xfrm>
            <a:prstGeom prst="rect">
              <a:avLst/>
            </a:prstGeom>
          </p:spPr>
        </p:pic>
        <p:sp>
          <p:nvSpPr>
            <p:cNvPr id="90" name="テキスト ボックス 89">
              <a:extLst>
                <a:ext uri="{FF2B5EF4-FFF2-40B4-BE49-F238E27FC236}">
                  <a16:creationId xmlns:a16="http://schemas.microsoft.com/office/drawing/2014/main" id="{2630A7B3-0037-4C2B-9544-3A85170067BF}"/>
                </a:ext>
              </a:extLst>
            </p:cNvPr>
            <p:cNvSpPr txBox="1"/>
            <p:nvPr/>
          </p:nvSpPr>
          <p:spPr>
            <a:xfrm>
              <a:off x="807610" y="9252309"/>
              <a:ext cx="1377115" cy="184666"/>
            </a:xfrm>
            <a:prstGeom prst="rect">
              <a:avLst/>
            </a:prstGeom>
            <a:noFill/>
          </p:spPr>
          <p:txBody>
            <a:bodyPr wrap="square" rtlCol="0">
              <a:spAutoFit/>
            </a:bodyPr>
            <a:lstStyle/>
            <a:p>
              <a:r>
                <a:rPr lang="ja-JP" altLang="en-US" sz="600" dirty="0">
                  <a:latin typeface="メイリオ" panose="020B0604030504040204" pitchFamily="50" charset="-128"/>
                  <a:ea typeface="メイリオ" panose="020B0604030504040204" pitchFamily="50" charset="-128"/>
                </a:rPr>
                <a:t>図</a:t>
              </a:r>
              <a:r>
                <a:rPr kumimoji="1" lang="en-US" altLang="ja-JP" sz="600" dirty="0">
                  <a:latin typeface="メイリオ" panose="020B0604030504040204" pitchFamily="50" charset="-128"/>
                  <a:ea typeface="メイリオ" panose="020B0604030504040204" pitchFamily="50" charset="-128"/>
                </a:rPr>
                <a:t>2.2.3 </a:t>
              </a:r>
              <a:r>
                <a:rPr kumimoji="1" lang="ja-JP" altLang="en-US" sz="600" dirty="0">
                  <a:latin typeface="メイリオ" panose="020B0604030504040204" pitchFamily="50" charset="-128"/>
                  <a:ea typeface="メイリオ" panose="020B0604030504040204" pitchFamily="50" charset="-128"/>
                </a:rPr>
                <a:t>ブロック</a:t>
              </a:r>
              <a:r>
                <a:rPr lang="ja-JP" altLang="en-US" sz="600" dirty="0">
                  <a:latin typeface="メイリオ" panose="020B0604030504040204" pitchFamily="50" charset="-128"/>
                  <a:ea typeface="メイリオ" panose="020B0604030504040204" pitchFamily="50" charset="-128"/>
                </a:rPr>
                <a:t>運搬</a:t>
              </a:r>
              <a:r>
                <a:rPr kumimoji="1" lang="ja-JP" altLang="en-US" sz="600" dirty="0">
                  <a:latin typeface="メイリオ" panose="020B0604030504040204" pitchFamily="50" charset="-128"/>
                  <a:ea typeface="メイリオ" panose="020B0604030504040204" pitchFamily="50" charset="-128"/>
                </a:rPr>
                <a:t>動作の例示　</a:t>
              </a:r>
              <a:endParaRPr kumimoji="1" lang="en-US" altLang="ja-JP" sz="600"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1458A6E7-DBD6-459B-9EA1-D658D42BBFAA}"/>
                </a:ext>
              </a:extLst>
            </p:cNvPr>
            <p:cNvSpPr/>
            <p:nvPr/>
          </p:nvSpPr>
          <p:spPr>
            <a:xfrm rot="10800000">
              <a:off x="1702010" y="8986228"/>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94283DBC-F966-4F49-867A-4101AA37EAE9}"/>
                </a:ext>
              </a:extLst>
            </p:cNvPr>
            <p:cNvSpPr/>
            <p:nvPr/>
          </p:nvSpPr>
          <p:spPr>
            <a:xfrm rot="16200000">
              <a:off x="2010614" y="8796001"/>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rgbClr val="FFC000"/>
                </a:solidFill>
              </a:endParaRPr>
            </a:p>
          </p:txBody>
        </p:sp>
        <p:sp>
          <p:nvSpPr>
            <p:cNvPr id="12" name="正方形/長方形 11">
              <a:extLst>
                <a:ext uri="{FF2B5EF4-FFF2-40B4-BE49-F238E27FC236}">
                  <a16:creationId xmlns:a16="http://schemas.microsoft.com/office/drawing/2014/main" id="{43F0BF98-1B07-412F-9A4B-70027DE1DE8D}"/>
                </a:ext>
              </a:extLst>
            </p:cNvPr>
            <p:cNvSpPr/>
            <p:nvPr/>
          </p:nvSpPr>
          <p:spPr>
            <a:xfrm>
              <a:off x="1595159" y="8815906"/>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F171FED2-256B-47F6-802A-BDDB21E53BDF}"/>
                </a:ext>
              </a:extLst>
            </p:cNvPr>
            <p:cNvSpPr/>
            <p:nvPr/>
          </p:nvSpPr>
          <p:spPr>
            <a:xfrm rot="10800000">
              <a:off x="1408120" y="8987988"/>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687916A-C58C-4339-A1FE-BA8440CD3A3C}"/>
                </a:ext>
              </a:extLst>
            </p:cNvPr>
            <p:cNvSpPr/>
            <p:nvPr/>
          </p:nvSpPr>
          <p:spPr>
            <a:xfrm>
              <a:off x="1362620" y="8832240"/>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折線 28">
              <a:extLst>
                <a:ext uri="{FF2B5EF4-FFF2-40B4-BE49-F238E27FC236}">
                  <a16:creationId xmlns:a16="http://schemas.microsoft.com/office/drawing/2014/main" id="{3B55FBFE-2CA9-42C6-8EC0-C6DFF6BBC3BB}"/>
                </a:ext>
              </a:extLst>
            </p:cNvPr>
            <p:cNvSpPr/>
            <p:nvPr/>
          </p:nvSpPr>
          <p:spPr>
            <a:xfrm rot="6483003" flipH="1" flipV="1">
              <a:off x="1133146" y="8788805"/>
              <a:ext cx="258437" cy="286205"/>
            </a:xfrm>
            <a:prstGeom prst="bentArrow">
              <a:avLst>
                <a:gd name="adj1" fmla="val 9788"/>
                <a:gd name="adj2" fmla="val 1311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右 33">
              <a:extLst>
                <a:ext uri="{FF2B5EF4-FFF2-40B4-BE49-F238E27FC236}">
                  <a16:creationId xmlns:a16="http://schemas.microsoft.com/office/drawing/2014/main" id="{9440A391-F13B-4982-B99F-8BECFE2BDEA1}"/>
                </a:ext>
              </a:extLst>
            </p:cNvPr>
            <p:cNvSpPr/>
            <p:nvPr/>
          </p:nvSpPr>
          <p:spPr>
            <a:xfrm rot="13252949">
              <a:off x="1281179" y="8753701"/>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EB4CD61-42CC-49D2-A28D-A93567596C7F}"/>
                </a:ext>
              </a:extLst>
            </p:cNvPr>
            <p:cNvSpPr txBox="1"/>
            <p:nvPr/>
          </p:nvSpPr>
          <p:spPr>
            <a:xfrm>
              <a:off x="1778392" y="9047551"/>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F9670C51-66DE-4A72-A42D-952DCE08AA2A}"/>
                </a:ext>
              </a:extLst>
            </p:cNvPr>
            <p:cNvSpPr txBox="1"/>
            <p:nvPr/>
          </p:nvSpPr>
          <p:spPr>
            <a:xfrm>
              <a:off x="1504378" y="9039313"/>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C67BCC67-47FA-4053-B226-F5273262AB44}"/>
                </a:ext>
              </a:extLst>
            </p:cNvPr>
            <p:cNvSpPr txBox="1"/>
            <p:nvPr/>
          </p:nvSpPr>
          <p:spPr>
            <a:xfrm>
              <a:off x="1380895" y="9036576"/>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43" name="テキスト ボックス 42">
              <a:extLst>
                <a:ext uri="{FF2B5EF4-FFF2-40B4-BE49-F238E27FC236}">
                  <a16:creationId xmlns:a16="http://schemas.microsoft.com/office/drawing/2014/main" id="{515227B8-49B3-481C-A8D3-AD05B587396A}"/>
                </a:ext>
              </a:extLst>
            </p:cNvPr>
            <p:cNvSpPr txBox="1"/>
            <p:nvPr/>
          </p:nvSpPr>
          <p:spPr>
            <a:xfrm>
              <a:off x="1250436" y="9031075"/>
              <a:ext cx="249802"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D</a:t>
              </a:r>
              <a:endParaRPr kumimoji="1" lang="ja-JP" altLang="en-US" sz="8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683FBA94-2400-4C18-986B-29992C9ADD1A}"/>
                </a:ext>
              </a:extLst>
            </p:cNvPr>
            <p:cNvSpPr txBox="1"/>
            <p:nvPr/>
          </p:nvSpPr>
          <p:spPr>
            <a:xfrm>
              <a:off x="1012840" y="8997971"/>
              <a:ext cx="227481"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C</a:t>
              </a:r>
            </a:p>
          </p:txBody>
        </p:sp>
        <p:sp>
          <p:nvSpPr>
            <p:cNvPr id="47" name="テキスト ボックス 46">
              <a:extLst>
                <a:ext uri="{FF2B5EF4-FFF2-40B4-BE49-F238E27FC236}">
                  <a16:creationId xmlns:a16="http://schemas.microsoft.com/office/drawing/2014/main" id="{56EDC615-B08F-4529-8029-B0CAA758FD39}"/>
                </a:ext>
              </a:extLst>
            </p:cNvPr>
            <p:cNvSpPr txBox="1"/>
            <p:nvPr/>
          </p:nvSpPr>
          <p:spPr>
            <a:xfrm>
              <a:off x="1294834" y="8597732"/>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49" name="正方形/長方形 48">
              <a:extLst>
                <a:ext uri="{FF2B5EF4-FFF2-40B4-BE49-F238E27FC236}">
                  <a16:creationId xmlns:a16="http://schemas.microsoft.com/office/drawing/2014/main" id="{23D996A9-0B7E-48F2-ADF2-AB5EB7985F81}"/>
                </a:ext>
              </a:extLst>
            </p:cNvPr>
            <p:cNvSpPr/>
            <p:nvPr/>
          </p:nvSpPr>
          <p:spPr>
            <a:xfrm rot="2451056">
              <a:off x="1271974" y="8618863"/>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C22E4713-F659-4C3B-BAC0-9D3BD651A2B6}"/>
                </a:ext>
              </a:extLst>
            </p:cNvPr>
            <p:cNvSpPr txBox="1"/>
            <p:nvPr/>
          </p:nvSpPr>
          <p:spPr>
            <a:xfrm>
              <a:off x="1242591" y="8468945"/>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grpSp>
      <p:sp>
        <p:nvSpPr>
          <p:cNvPr id="52" name="テキスト ボックス 51">
            <a:extLst>
              <a:ext uri="{FF2B5EF4-FFF2-40B4-BE49-F238E27FC236}">
                <a16:creationId xmlns:a16="http://schemas.microsoft.com/office/drawing/2014/main" id="{F43D33E0-095D-4DA7-9D4D-B855D7F39DDD}"/>
              </a:ext>
            </a:extLst>
          </p:cNvPr>
          <p:cNvSpPr txBox="1"/>
          <p:nvPr/>
        </p:nvSpPr>
        <p:spPr>
          <a:xfrm>
            <a:off x="136104" y="151893"/>
            <a:ext cx="375424"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55" name="矢印: 右 54">
            <a:extLst>
              <a:ext uri="{FF2B5EF4-FFF2-40B4-BE49-F238E27FC236}">
                <a16:creationId xmlns:a16="http://schemas.microsoft.com/office/drawing/2014/main" id="{581BEFC2-0C79-47AA-B0CE-8038C2147BCC}"/>
              </a:ext>
            </a:extLst>
          </p:cNvPr>
          <p:cNvSpPr/>
          <p:nvPr/>
        </p:nvSpPr>
        <p:spPr>
          <a:xfrm>
            <a:off x="2789314" y="8271303"/>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3E1C1D67-86FF-4553-9498-CC51F3D846B6}"/>
              </a:ext>
            </a:extLst>
          </p:cNvPr>
          <p:cNvSpPr txBox="1"/>
          <p:nvPr/>
        </p:nvSpPr>
        <p:spPr>
          <a:xfrm>
            <a:off x="2662602" y="8545199"/>
            <a:ext cx="417824"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判定</a:t>
            </a:r>
            <a:endParaRPr kumimoji="1" lang="en-US" altLang="ja-JP" sz="800" dirty="0">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5E9B3521-C5D0-4FD1-8504-E47E9795CA85}"/>
              </a:ext>
            </a:extLst>
          </p:cNvPr>
          <p:cNvSpPr/>
          <p:nvPr/>
        </p:nvSpPr>
        <p:spPr>
          <a:xfrm>
            <a:off x="2844513" y="8751328"/>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51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設計モデル</a:t>
            </a:r>
            <a:endParaRPr kumimoji="1" lang="ja-JP" altLang="en-US" dirty="0"/>
          </a:p>
        </p:txBody>
      </p:sp>
      <p:pic>
        <p:nvPicPr>
          <p:cNvPr id="7" name="図 6">
            <a:extLst>
              <a:ext uri="{FF2B5EF4-FFF2-40B4-BE49-F238E27FC236}">
                <a16:creationId xmlns:a16="http://schemas.microsoft.com/office/drawing/2014/main" id="{E0AAED6C-1E8C-4EB6-84F1-3E12611F43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5731" y="4254784"/>
            <a:ext cx="3744416" cy="4114890"/>
          </a:xfrm>
          <a:prstGeom prst="rect">
            <a:avLst/>
          </a:prstGeom>
        </p:spPr>
      </p:pic>
      <p:sp>
        <p:nvSpPr>
          <p:cNvPr id="9" name="コンテンツ プレースホルダー 2">
            <a:extLst>
              <a:ext uri="{FF2B5EF4-FFF2-40B4-BE49-F238E27FC236}">
                <a16:creationId xmlns:a16="http://schemas.microsoft.com/office/drawing/2014/main" id="{5AE4CC0F-E157-4C34-852E-818DA9DC5483}"/>
              </a:ext>
            </a:extLst>
          </p:cNvPr>
          <p:cNvSpPr txBox="1">
            <a:spLocks/>
          </p:cNvSpPr>
          <p:nvPr/>
        </p:nvSpPr>
        <p:spPr>
          <a:xfrm>
            <a:off x="136104" y="840557"/>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3.1 </a:t>
            </a:r>
            <a:r>
              <a:rPr lang="ja-JP" altLang="en-US" sz="2000" dirty="0">
                <a:latin typeface="メイリオ" panose="020B0604030504040204" pitchFamily="50" charset="-128"/>
                <a:ea typeface="メイリオ" panose="020B0604030504040204" pitchFamily="50" charset="-128"/>
              </a:rPr>
              <a:t>設計意図・方針</a:t>
            </a:r>
            <a:endParaRPr lang="en-US" altLang="ja-JP" sz="2000" dirty="0">
              <a:latin typeface="メイリオ" panose="020B0604030504040204" pitchFamily="50" charset="-128"/>
              <a:ea typeface="メイリオ" panose="020B0604030504040204" pitchFamily="50" charset="-128"/>
            </a:endParaRPr>
          </a:p>
        </p:txBody>
      </p:sp>
      <p:sp>
        <p:nvSpPr>
          <p:cNvPr id="11" name="コンテンツ プレースホルダー 2">
            <a:extLst>
              <a:ext uri="{FF2B5EF4-FFF2-40B4-BE49-F238E27FC236}">
                <a16:creationId xmlns:a16="http://schemas.microsoft.com/office/drawing/2014/main" id="{A3C0D389-B39A-4EDD-9D26-CD2D19C9E818}"/>
              </a:ext>
            </a:extLst>
          </p:cNvPr>
          <p:cNvSpPr txBox="1">
            <a:spLocks/>
          </p:cNvSpPr>
          <p:nvPr/>
        </p:nvSpPr>
        <p:spPr>
          <a:xfrm>
            <a:off x="136103" y="3432448"/>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3.2 </a:t>
            </a:r>
            <a:r>
              <a:rPr lang="ja-JP" altLang="en-US" sz="2000" dirty="0">
                <a:latin typeface="メイリオ" panose="020B0604030504040204" pitchFamily="50" charset="-128"/>
                <a:ea typeface="メイリオ" panose="020B0604030504040204" pitchFamily="50" charset="-128"/>
              </a:rPr>
              <a:t>構造設計</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全体</a:t>
            </a:r>
            <a:r>
              <a:rPr lang="en-US" altLang="ja-JP" sz="2000" dirty="0">
                <a:latin typeface="メイリオ" panose="020B0604030504040204" pitchFamily="50" charset="-128"/>
                <a:ea typeface="メイリオ" panose="020B0604030504040204" pitchFamily="50" charset="-128"/>
              </a:rPr>
              <a:t>)</a:t>
            </a:r>
          </a:p>
        </p:txBody>
      </p:sp>
      <p:sp>
        <p:nvSpPr>
          <p:cNvPr id="13" name="コンテンツ プレースホルダー 2">
            <a:extLst>
              <a:ext uri="{FF2B5EF4-FFF2-40B4-BE49-F238E27FC236}">
                <a16:creationId xmlns:a16="http://schemas.microsoft.com/office/drawing/2014/main" id="{EC1858C6-9848-4E2B-9EF6-C7AF9B501C6D}"/>
              </a:ext>
            </a:extLst>
          </p:cNvPr>
          <p:cNvSpPr txBox="1">
            <a:spLocks/>
          </p:cNvSpPr>
          <p:nvPr/>
        </p:nvSpPr>
        <p:spPr>
          <a:xfrm>
            <a:off x="6184776" y="3432448"/>
            <a:ext cx="2485693"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3.3 </a:t>
            </a:r>
            <a:r>
              <a:rPr lang="ja-JP" altLang="en-US" sz="2000" dirty="0">
                <a:latin typeface="メイリオ" panose="020B0604030504040204" pitchFamily="50" charset="-128"/>
                <a:ea typeface="メイリオ" panose="020B0604030504040204" pitchFamily="50" charset="-128"/>
              </a:rPr>
              <a:t>振舞設計</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全体</a:t>
            </a:r>
            <a:r>
              <a:rPr lang="en-US" altLang="ja-JP" sz="2000" dirty="0">
                <a:latin typeface="メイリオ" panose="020B0604030504040204" pitchFamily="50" charset="-128"/>
                <a:ea typeface="メイリオ" panose="020B0604030504040204" pitchFamily="50" charset="-128"/>
              </a:rPr>
              <a:t>)</a:t>
            </a:r>
          </a:p>
        </p:txBody>
      </p:sp>
      <p:graphicFrame>
        <p:nvGraphicFramePr>
          <p:cNvPr id="15" name="表 10">
            <a:extLst>
              <a:ext uri="{FF2B5EF4-FFF2-40B4-BE49-F238E27FC236}">
                <a16:creationId xmlns:a16="http://schemas.microsoft.com/office/drawing/2014/main" id="{5EF9B25F-8789-481B-9BB6-5C2FBCC0FD7B}"/>
              </a:ext>
            </a:extLst>
          </p:cNvPr>
          <p:cNvGraphicFramePr>
            <a:graphicFrameLocks noGrp="1"/>
          </p:cNvGraphicFramePr>
          <p:nvPr>
            <p:extLst>
              <p:ext uri="{D42A27DB-BD31-4B8C-83A1-F6EECF244321}">
                <p14:modId xmlns:p14="http://schemas.microsoft.com/office/powerpoint/2010/main" val="1120698141"/>
              </p:ext>
            </p:extLst>
          </p:nvPr>
        </p:nvGraphicFramePr>
        <p:xfrm>
          <a:off x="6275303" y="4386486"/>
          <a:ext cx="6190235" cy="1021080"/>
        </p:xfrm>
        <a:graphic>
          <a:graphicData uri="http://schemas.openxmlformats.org/drawingml/2006/table">
            <a:tbl>
              <a:tblPr firstRow="1" bandRow="1">
                <a:tableStyleId>{5C22544A-7EE6-4342-B048-85BDC9FD1C3A}</a:tableStyleId>
              </a:tblPr>
              <a:tblGrid>
                <a:gridCol w="989594">
                  <a:extLst>
                    <a:ext uri="{9D8B030D-6E8A-4147-A177-3AD203B41FA5}">
                      <a16:colId xmlns:a16="http://schemas.microsoft.com/office/drawing/2014/main" val="3451862478"/>
                    </a:ext>
                  </a:extLst>
                </a:gridCol>
                <a:gridCol w="576064">
                  <a:extLst>
                    <a:ext uri="{9D8B030D-6E8A-4147-A177-3AD203B41FA5}">
                      <a16:colId xmlns:a16="http://schemas.microsoft.com/office/drawing/2014/main" val="2380791906"/>
                    </a:ext>
                  </a:extLst>
                </a:gridCol>
                <a:gridCol w="504056">
                  <a:extLst>
                    <a:ext uri="{9D8B030D-6E8A-4147-A177-3AD203B41FA5}">
                      <a16:colId xmlns:a16="http://schemas.microsoft.com/office/drawing/2014/main" val="1954884068"/>
                    </a:ext>
                  </a:extLst>
                </a:gridCol>
                <a:gridCol w="2988914">
                  <a:extLst>
                    <a:ext uri="{9D8B030D-6E8A-4147-A177-3AD203B41FA5}">
                      <a16:colId xmlns:a16="http://schemas.microsoft.com/office/drawing/2014/main" val="3363685338"/>
                    </a:ext>
                  </a:extLst>
                </a:gridCol>
                <a:gridCol w="1131607">
                  <a:extLst>
                    <a:ext uri="{9D8B030D-6E8A-4147-A177-3AD203B41FA5}">
                      <a16:colId xmlns:a16="http://schemas.microsoft.com/office/drawing/2014/main" val="3535327722"/>
                    </a:ext>
                  </a:extLst>
                </a:gridCol>
              </a:tblGrid>
              <a:tr h="0">
                <a:tc>
                  <a:txBody>
                    <a:bodyPr/>
                    <a:lstStyle/>
                    <a:p>
                      <a:pPr algn="ctr"/>
                      <a:r>
                        <a:rPr kumimoji="1" lang="ja-JP" altLang="en-US" sz="700" dirty="0">
                          <a:latin typeface="メイリオ" panose="020B0604030504040204" pitchFamily="50" charset="-128"/>
                          <a:ea typeface="メイリオ" panose="020B0604030504040204" pitchFamily="50" charset="-128"/>
                        </a:rPr>
                        <a:t>タスク</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周期</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優先度</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責務と設計意図</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実行パッケージ</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0">
                <a:tc>
                  <a:txBody>
                    <a:bodyPr/>
                    <a:lstStyle/>
                    <a:p>
                      <a:pPr algn="l"/>
                      <a:r>
                        <a:rPr kumimoji="1" lang="en-US" altLang="ja-JP" sz="700" dirty="0">
                          <a:latin typeface="メイリオ" panose="020B0604030504040204" pitchFamily="50" charset="-128"/>
                          <a:ea typeface="メイリオ" panose="020B0604030504040204" pitchFamily="50" charset="-128"/>
                        </a:rPr>
                        <a:t>EV3_STATE_</a:t>
                      </a:r>
                    </a:p>
                    <a:p>
                      <a:pPr algn="l"/>
                      <a:r>
                        <a:rPr kumimoji="1" lang="en-US" altLang="ja-JP" sz="700" dirty="0">
                          <a:latin typeface="メイリオ" panose="020B0604030504040204" pitchFamily="50" charset="-128"/>
                          <a:ea typeface="メイリオ" panose="020B0604030504040204" pitchFamily="50" charset="-128"/>
                        </a:rPr>
                        <a:t>MANAGER_TASK</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200ms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高</a:t>
                      </a: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走行体の</a:t>
                      </a:r>
                      <a:r>
                        <a:rPr kumimoji="1" lang="en-US" altLang="ja-JP" sz="700" dirty="0">
                          <a:latin typeface="メイリオ" panose="020B0604030504040204" pitchFamily="50" charset="-128"/>
                          <a:ea typeface="メイリオ" panose="020B0604030504040204" pitchFamily="50" charset="-128"/>
                        </a:rPr>
                        <a:t>3</a:t>
                      </a:r>
                      <a:r>
                        <a:rPr kumimoji="1" lang="ja-JP" altLang="en-US" sz="700" dirty="0">
                          <a:latin typeface="メイリオ" panose="020B0604030504040204" pitchFamily="50" charset="-128"/>
                          <a:ea typeface="メイリオ" panose="020B0604030504040204" pitchFamily="50" charset="-128"/>
                        </a:rPr>
                        <a:t>状態を管理するタスク．</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走行体はいつでも止められる必要があるため，優先度を一番高く設定している．</a:t>
                      </a: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走行体の状態管理</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判定モデル</a:t>
                      </a:r>
                    </a:p>
                  </a:txBody>
                  <a:tcPr/>
                </a:tc>
                <a:extLst>
                  <a:ext uri="{0D108BD9-81ED-4DB2-BD59-A6C34878D82A}">
                    <a16:rowId xmlns:a16="http://schemas.microsoft.com/office/drawing/2014/main" val="4286292669"/>
                  </a:ext>
                </a:extLst>
              </a:tr>
              <a:tr h="0">
                <a:tc>
                  <a:txBody>
                    <a:bodyPr/>
                    <a:lstStyle/>
                    <a:p>
                      <a:pPr algn="l"/>
                      <a:r>
                        <a:rPr kumimoji="1" lang="en-US" altLang="ja-JP" sz="700" dirty="0">
                          <a:latin typeface="メイリオ" panose="020B0604030504040204" pitchFamily="50" charset="-128"/>
                          <a:ea typeface="メイリオ" panose="020B0604030504040204" pitchFamily="50" charset="-128"/>
                        </a:rPr>
                        <a:t>GAME_STATE_</a:t>
                      </a:r>
                    </a:p>
                    <a:p>
                      <a:pPr algn="l"/>
                      <a:r>
                        <a:rPr kumimoji="1" lang="en-US" altLang="ja-JP" sz="700" dirty="0">
                          <a:latin typeface="メイリオ" panose="020B0604030504040204" pitchFamily="50" charset="-128"/>
                          <a:ea typeface="メイリオ" panose="020B0604030504040204" pitchFamily="50" charset="-128"/>
                        </a:rPr>
                        <a:t>MANAGER_TASK</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10ms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中</a:t>
                      </a:r>
                    </a:p>
                  </a:txBody>
                  <a:tcPr/>
                </a:tc>
                <a:tc>
                  <a:txBody>
                    <a:bodyPr/>
                    <a:lstStyle/>
                    <a:p>
                      <a:pPr algn="l"/>
                      <a:r>
                        <a:rPr kumimoji="1" lang="en-US" altLang="ja-JP" sz="700" dirty="0">
                          <a:latin typeface="メイリオ" panose="020B0604030504040204" pitchFamily="50" charset="-128"/>
                          <a:ea typeface="メイリオ" panose="020B0604030504040204" pitchFamily="50" charset="-128"/>
                        </a:rPr>
                        <a:t>3</a:t>
                      </a:r>
                      <a:r>
                        <a:rPr kumimoji="1" lang="ja-JP" altLang="en-US" sz="700" dirty="0">
                          <a:latin typeface="メイリオ" panose="020B0604030504040204" pitchFamily="50" charset="-128"/>
                          <a:ea typeface="メイリオ" panose="020B0604030504040204" pitchFamily="50" charset="-128"/>
                        </a:rPr>
                        <a:t>つの競技区間を管理するタスク．</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走行体の状態管理によってこのタスクは開始・停止をするため，走行体の状態管理タスクより低めの優先度を設定している．</a:t>
                      </a: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競技区間の状態管理</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判定モデル</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動作モデル</a:t>
                      </a:r>
                    </a:p>
                  </a:txBody>
                  <a:tcPr/>
                </a:tc>
                <a:extLst>
                  <a:ext uri="{0D108BD9-81ED-4DB2-BD59-A6C34878D82A}">
                    <a16:rowId xmlns:a16="http://schemas.microsoft.com/office/drawing/2014/main" val="689831233"/>
                  </a:ext>
                </a:extLst>
              </a:tr>
            </a:tbl>
          </a:graphicData>
        </a:graphic>
      </p:graphicFrame>
      <p:graphicFrame>
        <p:nvGraphicFramePr>
          <p:cNvPr id="3" name="表 10">
            <a:extLst>
              <a:ext uri="{FF2B5EF4-FFF2-40B4-BE49-F238E27FC236}">
                <a16:creationId xmlns:a16="http://schemas.microsoft.com/office/drawing/2014/main" id="{40AA4046-4010-448D-93CB-9F016C1E1757}"/>
              </a:ext>
            </a:extLst>
          </p:cNvPr>
          <p:cNvGraphicFramePr>
            <a:graphicFrameLocks noGrp="1"/>
          </p:cNvGraphicFramePr>
          <p:nvPr>
            <p:extLst>
              <p:ext uri="{D42A27DB-BD31-4B8C-83A1-F6EECF244321}">
                <p14:modId xmlns:p14="http://schemas.microsoft.com/office/powerpoint/2010/main" val="1258278286"/>
              </p:ext>
            </p:extLst>
          </p:nvPr>
        </p:nvGraphicFramePr>
        <p:xfrm>
          <a:off x="6275302" y="1240220"/>
          <a:ext cx="6190236" cy="1386840"/>
        </p:xfrm>
        <a:graphic>
          <a:graphicData uri="http://schemas.openxmlformats.org/drawingml/2006/table">
            <a:tbl>
              <a:tblPr firstRow="1" bandRow="1">
                <a:tableStyleId>{5C22544A-7EE6-4342-B048-85BDC9FD1C3A}</a:tableStyleId>
              </a:tblPr>
              <a:tblGrid>
                <a:gridCol w="1369117">
                  <a:extLst>
                    <a:ext uri="{9D8B030D-6E8A-4147-A177-3AD203B41FA5}">
                      <a16:colId xmlns:a16="http://schemas.microsoft.com/office/drawing/2014/main" val="855757990"/>
                    </a:ext>
                  </a:extLst>
                </a:gridCol>
                <a:gridCol w="1369117">
                  <a:extLst>
                    <a:ext uri="{9D8B030D-6E8A-4147-A177-3AD203B41FA5}">
                      <a16:colId xmlns:a16="http://schemas.microsoft.com/office/drawing/2014/main" val="3451862478"/>
                    </a:ext>
                  </a:extLst>
                </a:gridCol>
                <a:gridCol w="3452002">
                  <a:extLst>
                    <a:ext uri="{9D8B030D-6E8A-4147-A177-3AD203B41FA5}">
                      <a16:colId xmlns:a16="http://schemas.microsoft.com/office/drawing/2014/main" val="2380791906"/>
                    </a:ext>
                  </a:extLst>
                </a:gridCol>
              </a:tblGrid>
              <a:tr h="0">
                <a:tc>
                  <a:txBody>
                    <a:bodyPr/>
                    <a:lstStyle/>
                    <a:p>
                      <a:pPr algn="ctr"/>
                      <a:r>
                        <a:rPr kumimoji="1" lang="ja-JP" altLang="en-US" sz="700" dirty="0">
                          <a:latin typeface="メイリオ" panose="020B0604030504040204" pitchFamily="50" charset="-128"/>
                          <a:ea typeface="メイリオ" panose="020B0604030504040204" pitchFamily="50" charset="-128"/>
                        </a:rPr>
                        <a:t>配置</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パッケージ名</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責務</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0">
                <a:tc rowSpan="5">
                  <a:txBody>
                    <a:bodyPr/>
                    <a:lstStyle/>
                    <a:p>
                      <a:pPr algn="ctr"/>
                      <a:r>
                        <a:rPr kumimoji="1" lang="ja-JP" altLang="en-US" sz="1000" dirty="0">
                          <a:latin typeface="メイリオ" panose="020B0604030504040204" pitchFamily="50" charset="-128"/>
                          <a:ea typeface="メイリオ" panose="020B0604030504040204" pitchFamily="50" charset="-128"/>
                        </a:rPr>
                        <a:t>走行体システム</a:t>
                      </a:r>
                    </a:p>
                  </a:txBody>
                  <a:tcPr anchor="ctr"/>
                </a:tc>
                <a:tc>
                  <a:txBody>
                    <a:bodyPr/>
                    <a:lstStyle/>
                    <a:p>
                      <a:pPr algn="ctr"/>
                      <a:r>
                        <a:rPr kumimoji="1" lang="en-US" altLang="ja-JP" sz="700" dirty="0">
                          <a:latin typeface="メイリオ" panose="020B0604030504040204" pitchFamily="50" charset="-128"/>
                          <a:ea typeface="メイリオ" panose="020B0604030504040204" pitchFamily="50" charset="-128"/>
                        </a:rPr>
                        <a:t>Ev3StateManager</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走行体の</a:t>
                      </a:r>
                      <a:r>
                        <a:rPr kumimoji="1" lang="en-US" altLang="ja-JP" sz="700" dirty="0">
                          <a:latin typeface="メイリオ" panose="020B0604030504040204" pitchFamily="50" charset="-128"/>
                          <a:ea typeface="メイリオ" panose="020B0604030504040204" pitchFamily="50" charset="-128"/>
                        </a:rPr>
                        <a:t>3</a:t>
                      </a:r>
                      <a:r>
                        <a:rPr kumimoji="1" lang="ja-JP" altLang="en-US" sz="700" dirty="0">
                          <a:latin typeface="メイリオ" panose="020B0604030504040204" pitchFamily="50" charset="-128"/>
                          <a:ea typeface="メイリオ" panose="020B0604030504040204" pitchFamily="50" charset="-128"/>
                        </a:rPr>
                        <a:t>状態</a:t>
                      </a:r>
                      <a:r>
                        <a:rPr kumimoji="1" lang="en-US" altLang="ja-JP" sz="700" dirty="0">
                          <a:latin typeface="メイリオ" panose="020B0604030504040204" pitchFamily="50" charset="-128"/>
                          <a:ea typeface="メイリオ" panose="020B0604030504040204" pitchFamily="50" charset="-128"/>
                        </a:rPr>
                        <a:t>(</a:t>
                      </a:r>
                      <a:r>
                        <a:rPr kumimoji="1" lang="ja-JP" altLang="en-US" sz="700" dirty="0">
                          <a:latin typeface="メイリオ" panose="020B0604030504040204" pitchFamily="50" charset="-128"/>
                          <a:ea typeface="メイリオ" panose="020B0604030504040204" pitchFamily="50" charset="-128"/>
                        </a:rPr>
                        <a:t>「ゲーム開始前」・「ゲーム中」・「ゲーム終了」</a:t>
                      </a:r>
                      <a:r>
                        <a:rPr kumimoji="1" lang="en-US" altLang="ja-JP" sz="700" dirty="0">
                          <a:latin typeface="メイリオ" panose="020B0604030504040204" pitchFamily="50" charset="-128"/>
                          <a:ea typeface="メイリオ" panose="020B0604030504040204" pitchFamily="50" charset="-128"/>
                        </a:rPr>
                        <a:t>)</a:t>
                      </a:r>
                      <a:r>
                        <a:rPr kumimoji="1" lang="ja-JP" altLang="en-US" sz="700" dirty="0">
                          <a:latin typeface="メイリオ" panose="020B0604030504040204" pitchFamily="50" charset="-128"/>
                          <a:ea typeface="メイリオ" panose="020B0604030504040204" pitchFamily="50" charset="-128"/>
                        </a:rPr>
                        <a:t>を管理する</a:t>
                      </a:r>
                    </a:p>
                  </a:txBody>
                  <a:tcPr/>
                </a:tc>
                <a:extLst>
                  <a:ext uri="{0D108BD9-81ED-4DB2-BD59-A6C34878D82A}">
                    <a16:rowId xmlns:a16="http://schemas.microsoft.com/office/drawing/2014/main" val="4286292669"/>
                  </a:ext>
                </a:extLst>
              </a:tr>
              <a:tr h="0">
                <a:tc vMerge="1">
                  <a:txBody>
                    <a:bodyPr/>
                    <a:lstStyle/>
                    <a:p>
                      <a:pPr algn="ct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err="1">
                          <a:latin typeface="メイリオ" panose="020B0604030504040204" pitchFamily="50" charset="-128"/>
                          <a:ea typeface="メイリオ" panose="020B0604030504040204" pitchFamily="50" charset="-128"/>
                        </a:rPr>
                        <a:t>GameStateManager</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l"/>
                      <a:r>
                        <a:rPr kumimoji="1" lang="en-US" altLang="ja-JP" sz="700" dirty="0">
                          <a:latin typeface="メイリオ" panose="020B0604030504040204" pitchFamily="50" charset="-128"/>
                          <a:ea typeface="メイリオ" panose="020B0604030504040204" pitchFamily="50" charset="-128"/>
                        </a:rPr>
                        <a:t>3</a:t>
                      </a:r>
                      <a:r>
                        <a:rPr kumimoji="1" lang="ja-JP" altLang="en-US" sz="700" dirty="0">
                          <a:latin typeface="メイリオ" panose="020B0604030504040204" pitchFamily="50" charset="-128"/>
                          <a:ea typeface="メイリオ" panose="020B0604030504040204" pitchFamily="50" charset="-128"/>
                        </a:rPr>
                        <a:t>競技「走行競技」・「ブロックビンゴ競技」・「ガレージ競技」を管理する</a:t>
                      </a:r>
                    </a:p>
                  </a:txBody>
                  <a:tcPr/>
                </a:tc>
                <a:extLst>
                  <a:ext uri="{0D108BD9-81ED-4DB2-BD59-A6C34878D82A}">
                    <a16:rowId xmlns:a16="http://schemas.microsoft.com/office/drawing/2014/main" val="689831233"/>
                  </a:ext>
                </a:extLst>
              </a:tr>
              <a:tr h="0">
                <a:tc vMerge="1">
                  <a:txBody>
                    <a:bodyPr/>
                    <a:lstStyle/>
                    <a:p>
                      <a:pPr algn="ct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err="1">
                          <a:latin typeface="メイリオ" panose="020B0604030504040204" pitchFamily="50" charset="-128"/>
                          <a:ea typeface="メイリオ" panose="020B0604030504040204" pitchFamily="50" charset="-128"/>
                        </a:rPr>
                        <a:t>DeterminationModel</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l"/>
                      <a:r>
                        <a:rPr kumimoji="1" lang="en-US" altLang="ja-JP" sz="700" dirty="0">
                          <a:latin typeface="メイリオ" panose="020B0604030504040204" pitchFamily="50" charset="-128"/>
                          <a:ea typeface="メイリオ" panose="020B0604030504040204" pitchFamily="50" charset="-128"/>
                        </a:rPr>
                        <a:t>2.2</a:t>
                      </a:r>
                      <a:r>
                        <a:rPr kumimoji="1" lang="ja-JP" altLang="en-US" sz="700" dirty="0">
                          <a:latin typeface="メイリオ" panose="020B0604030504040204" pitchFamily="50" charset="-128"/>
                          <a:ea typeface="メイリオ" panose="020B0604030504040204" pitchFamily="50" charset="-128"/>
                        </a:rPr>
                        <a:t>で定義した検知条件から状態の変化や動作モデルの終了条件について判定する</a:t>
                      </a:r>
                    </a:p>
                  </a:txBody>
                  <a:tcPr/>
                </a:tc>
                <a:extLst>
                  <a:ext uri="{0D108BD9-81ED-4DB2-BD59-A6C34878D82A}">
                    <a16:rowId xmlns:a16="http://schemas.microsoft.com/office/drawing/2014/main" val="147782158"/>
                  </a:ext>
                </a:extLst>
              </a:tr>
              <a:tr h="0">
                <a:tc vMerge="1">
                  <a:txBody>
                    <a:bodyPr/>
                    <a:lstStyle/>
                    <a:p>
                      <a:pPr algn="ct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 </a:t>
                      </a:r>
                      <a:r>
                        <a:rPr kumimoji="1" lang="en-US" altLang="ja-JP" sz="700" dirty="0" err="1">
                          <a:latin typeface="メイリオ" panose="020B0604030504040204" pitchFamily="50" charset="-128"/>
                          <a:ea typeface="メイリオ" panose="020B0604030504040204" pitchFamily="50" charset="-128"/>
                        </a:rPr>
                        <a:t>BehaviorModel</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l"/>
                      <a:r>
                        <a:rPr kumimoji="1" lang="en-US" altLang="ja-JP" sz="700" dirty="0">
                          <a:latin typeface="メイリオ" panose="020B0604030504040204" pitchFamily="50" charset="-128"/>
                          <a:ea typeface="メイリオ" panose="020B0604030504040204" pitchFamily="50" charset="-128"/>
                        </a:rPr>
                        <a:t>2.2</a:t>
                      </a:r>
                      <a:r>
                        <a:rPr kumimoji="1" lang="ja-JP" altLang="en-US" sz="700" dirty="0">
                          <a:latin typeface="メイリオ" panose="020B0604030504040204" pitchFamily="50" charset="-128"/>
                          <a:ea typeface="メイリオ" panose="020B0604030504040204" pitchFamily="50" charset="-128"/>
                        </a:rPr>
                        <a:t>で定義した動作から走行体の動作を生成する</a:t>
                      </a:r>
                    </a:p>
                  </a:txBody>
                  <a:tcPr/>
                </a:tc>
                <a:extLst>
                  <a:ext uri="{0D108BD9-81ED-4DB2-BD59-A6C34878D82A}">
                    <a16:rowId xmlns:a16="http://schemas.microsoft.com/office/drawing/2014/main" val="2009456467"/>
                  </a:ext>
                </a:extLst>
              </a:tr>
              <a:tr h="0">
                <a:tc vMerge="1">
                  <a:txBody>
                    <a:bodyPr/>
                    <a:lstStyle/>
                    <a:p>
                      <a:pPr algn="ct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Ev3DeviceDriver</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l"/>
                      <a:r>
                        <a:rPr kumimoji="1" lang="en-US" altLang="ja-JP" sz="700" dirty="0">
                          <a:latin typeface="メイリオ" panose="020B0604030504040204" pitchFamily="50" charset="-128"/>
                          <a:ea typeface="メイリオ" panose="020B0604030504040204" pitchFamily="50" charset="-128"/>
                        </a:rPr>
                        <a:t>EV3API</a:t>
                      </a:r>
                      <a:r>
                        <a:rPr kumimoji="1" lang="ja-JP" altLang="en-US" sz="700" dirty="0">
                          <a:latin typeface="メイリオ" panose="020B0604030504040204" pitchFamily="50" charset="-128"/>
                          <a:ea typeface="メイリオ" panose="020B0604030504040204" pitchFamily="50" charset="-128"/>
                        </a:rPr>
                        <a:t>を使用して，ハードウェアへのアクセスを抽象化する</a:t>
                      </a:r>
                    </a:p>
                  </a:txBody>
                  <a:tcPr/>
                </a:tc>
                <a:extLst>
                  <a:ext uri="{0D108BD9-81ED-4DB2-BD59-A6C34878D82A}">
                    <a16:rowId xmlns:a16="http://schemas.microsoft.com/office/drawing/2014/main" val="4244151439"/>
                  </a:ext>
                </a:extLst>
              </a:tr>
              <a:tr h="0">
                <a:tc>
                  <a:txBody>
                    <a:bodyPr/>
                    <a:lstStyle/>
                    <a:p>
                      <a:pPr algn="ctr"/>
                      <a:r>
                        <a:rPr kumimoji="1" lang="ja-JP" altLang="en-US" sz="700" dirty="0">
                          <a:latin typeface="メイリオ" panose="020B0604030504040204" pitchFamily="50" charset="-128"/>
                          <a:ea typeface="メイリオ" panose="020B0604030504040204" pitchFamily="50" charset="-128"/>
                        </a:rPr>
                        <a:t>その他</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util</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共通で使う機能を管理する</a:t>
                      </a:r>
                    </a:p>
                  </a:txBody>
                  <a:tcPr/>
                </a:tc>
                <a:extLst>
                  <a:ext uri="{0D108BD9-81ED-4DB2-BD59-A6C34878D82A}">
                    <a16:rowId xmlns:a16="http://schemas.microsoft.com/office/drawing/2014/main" val="2985067644"/>
                  </a:ext>
                </a:extLst>
              </a:tr>
            </a:tbl>
          </a:graphicData>
        </a:graphic>
      </p:graphicFrame>
      <p:sp>
        <p:nvSpPr>
          <p:cNvPr id="4" name="テキスト ボックス 3">
            <a:extLst>
              <a:ext uri="{FF2B5EF4-FFF2-40B4-BE49-F238E27FC236}">
                <a16:creationId xmlns:a16="http://schemas.microsoft.com/office/drawing/2014/main" id="{C873B9AE-4892-4A75-9002-27EECFE71208}"/>
              </a:ext>
            </a:extLst>
          </p:cNvPr>
          <p:cNvSpPr txBox="1"/>
          <p:nvPr/>
        </p:nvSpPr>
        <p:spPr>
          <a:xfrm>
            <a:off x="2042828" y="8406166"/>
            <a:ext cx="1800200"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3.2.1 </a:t>
            </a:r>
            <a:r>
              <a:rPr kumimoji="1" lang="ja-JP" altLang="en-US" sz="800" dirty="0">
                <a:latin typeface="メイリオ" panose="020B0604030504040204" pitchFamily="50" charset="-128"/>
                <a:ea typeface="メイリオ" panose="020B0604030504040204" pitchFamily="50" charset="-128"/>
              </a:rPr>
              <a:t>走行体システムの全体像</a:t>
            </a:r>
            <a:endParaRPr kumimoji="1" lang="en-US" altLang="ja-JP" sz="8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AC33383-52D4-48B8-A7E1-B78B17436283}"/>
              </a:ext>
            </a:extLst>
          </p:cNvPr>
          <p:cNvSpPr txBox="1"/>
          <p:nvPr/>
        </p:nvSpPr>
        <p:spPr>
          <a:xfrm>
            <a:off x="8777064" y="1024776"/>
            <a:ext cx="2019544" cy="215444"/>
          </a:xfrm>
          <a:prstGeom prst="rect">
            <a:avLst/>
          </a:prstGeom>
          <a:noFill/>
        </p:spPr>
        <p:txBody>
          <a:bodyPr wrap="square" rtlCol="0">
            <a:spAutoFit/>
          </a:bodyPr>
          <a:lstStyle/>
          <a:p>
            <a:r>
              <a:rPr lang="ja-JP" altLang="en-US" sz="800" dirty="0">
                <a:latin typeface="メイリオ" panose="020B0604030504040204" pitchFamily="50" charset="-128"/>
                <a:ea typeface="メイリオ" panose="020B0604030504040204" pitchFamily="50" charset="-128"/>
              </a:rPr>
              <a:t>表</a:t>
            </a:r>
            <a:r>
              <a:rPr kumimoji="1" lang="en-US" altLang="ja-JP" sz="800" dirty="0">
                <a:latin typeface="メイリオ" panose="020B0604030504040204" pitchFamily="50" charset="-128"/>
                <a:ea typeface="メイリオ" panose="020B0604030504040204" pitchFamily="50" charset="-128"/>
              </a:rPr>
              <a:t>3.2.1 </a:t>
            </a:r>
            <a:r>
              <a:rPr kumimoji="1" lang="ja-JP" altLang="en-US" sz="800" dirty="0">
                <a:latin typeface="メイリオ" panose="020B0604030504040204" pitchFamily="50" charset="-128"/>
                <a:ea typeface="メイリオ" panose="020B0604030504040204" pitchFamily="50" charset="-128"/>
              </a:rPr>
              <a:t>走行体システムの全体像</a:t>
            </a:r>
            <a:endParaRPr kumimoji="1" lang="en-US" altLang="ja-JP" sz="8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56BE709-4476-43E3-AC6B-F2CB3BACD891}"/>
              </a:ext>
            </a:extLst>
          </p:cNvPr>
          <p:cNvSpPr txBox="1"/>
          <p:nvPr/>
        </p:nvSpPr>
        <p:spPr>
          <a:xfrm>
            <a:off x="210760" y="3832111"/>
            <a:ext cx="5194358" cy="33855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3.1</a:t>
            </a:r>
            <a:r>
              <a:rPr kumimoji="1" lang="ja-JP" altLang="en-US" sz="800" dirty="0">
                <a:latin typeface="メイリオ" panose="020B0604030504040204" pitchFamily="50" charset="-128"/>
                <a:ea typeface="メイリオ" panose="020B0604030504040204" pitchFamily="50" charset="-128"/>
              </a:rPr>
              <a:t>の設計意図・方針より，走行体システムの全体像を図</a:t>
            </a:r>
            <a:r>
              <a:rPr kumimoji="1" lang="en-US" altLang="ja-JP" sz="800" dirty="0">
                <a:latin typeface="メイリオ" panose="020B0604030504040204" pitchFamily="50" charset="-128"/>
                <a:ea typeface="メイリオ" panose="020B0604030504040204" pitchFamily="50" charset="-128"/>
              </a:rPr>
              <a:t>3.2.1</a:t>
            </a:r>
            <a:r>
              <a:rPr kumimoji="1" lang="ja-JP" altLang="en-US" sz="800" dirty="0">
                <a:latin typeface="メイリオ" panose="020B0604030504040204" pitchFamily="50" charset="-128"/>
                <a:ea typeface="メイリオ" panose="020B0604030504040204" pitchFamily="50" charset="-128"/>
              </a:rPr>
              <a:t>に示す．また，各パッケージの責務を表</a:t>
            </a:r>
            <a:r>
              <a:rPr lang="en-US" altLang="ja-JP" sz="800" dirty="0">
                <a:latin typeface="メイリオ" panose="020B0604030504040204" pitchFamily="50" charset="-128"/>
                <a:ea typeface="メイリオ" panose="020B0604030504040204" pitchFamily="50" charset="-128"/>
              </a:rPr>
              <a:t>3.2.1</a:t>
            </a:r>
            <a:r>
              <a:rPr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F09951AA-BC7C-49F7-82E6-EC9FB530BC3E}"/>
              </a:ext>
            </a:extLst>
          </p:cNvPr>
          <p:cNvSpPr txBox="1"/>
          <p:nvPr/>
        </p:nvSpPr>
        <p:spPr>
          <a:xfrm>
            <a:off x="236488" y="1163273"/>
            <a:ext cx="519435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1.3</a:t>
            </a:r>
            <a:r>
              <a:rPr kumimoji="1" lang="ja-JP" altLang="en-US" sz="800" dirty="0">
                <a:latin typeface="メイリオ" panose="020B0604030504040204" pitchFamily="50" charset="-128"/>
                <a:ea typeface="メイリオ" panose="020B0604030504040204" pitchFamily="50" charset="-128"/>
              </a:rPr>
              <a:t>および</a:t>
            </a:r>
            <a:r>
              <a:rPr kumimoji="1" lang="en-US" altLang="ja-JP" sz="800" dirty="0">
                <a:latin typeface="メイリオ" panose="020B0604030504040204" pitchFamily="50" charset="-128"/>
                <a:ea typeface="メイリオ" panose="020B0604030504040204" pitchFamily="50" charset="-128"/>
              </a:rPr>
              <a:t>2.2</a:t>
            </a:r>
            <a:r>
              <a:rPr kumimoji="1" lang="ja-JP" altLang="en-US" sz="800" dirty="0">
                <a:latin typeface="メイリオ" panose="020B0604030504040204" pitchFamily="50" charset="-128"/>
                <a:ea typeface="メイリオ" panose="020B0604030504040204" pitchFamily="50" charset="-128"/>
              </a:rPr>
              <a:t>より設計意図・方針は表</a:t>
            </a:r>
            <a:r>
              <a:rPr kumimoji="1" lang="en-US" altLang="ja-JP" sz="800" dirty="0">
                <a:latin typeface="メイリオ" panose="020B0604030504040204" pitchFamily="50" charset="-128"/>
                <a:ea typeface="メイリオ" panose="020B0604030504040204" pitchFamily="50" charset="-128"/>
              </a:rPr>
              <a:t>3.1.1</a:t>
            </a:r>
            <a:r>
              <a:rPr kumimoji="1"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graphicFrame>
        <p:nvGraphicFramePr>
          <p:cNvPr id="20" name="表 10">
            <a:extLst>
              <a:ext uri="{FF2B5EF4-FFF2-40B4-BE49-F238E27FC236}">
                <a16:creationId xmlns:a16="http://schemas.microsoft.com/office/drawing/2014/main" id="{A8954263-5C64-45CB-B4E3-820B18F7C510}"/>
              </a:ext>
            </a:extLst>
          </p:cNvPr>
          <p:cNvGraphicFramePr>
            <a:graphicFrameLocks noGrp="1"/>
          </p:cNvGraphicFramePr>
          <p:nvPr>
            <p:extLst>
              <p:ext uri="{D42A27DB-BD31-4B8C-83A1-F6EECF244321}">
                <p14:modId xmlns:p14="http://schemas.microsoft.com/office/powerpoint/2010/main" val="983408345"/>
              </p:ext>
            </p:extLst>
          </p:nvPr>
        </p:nvGraphicFramePr>
        <p:xfrm>
          <a:off x="210760" y="1701433"/>
          <a:ext cx="5426723" cy="1317535"/>
        </p:xfrm>
        <a:graphic>
          <a:graphicData uri="http://schemas.openxmlformats.org/drawingml/2006/table">
            <a:tbl>
              <a:tblPr firstRow="1" bandRow="1">
                <a:tableStyleId>{5C22544A-7EE6-4342-B048-85BDC9FD1C3A}</a:tableStyleId>
              </a:tblPr>
              <a:tblGrid>
                <a:gridCol w="1610298">
                  <a:extLst>
                    <a:ext uri="{9D8B030D-6E8A-4147-A177-3AD203B41FA5}">
                      <a16:colId xmlns:a16="http://schemas.microsoft.com/office/drawing/2014/main" val="3451862478"/>
                    </a:ext>
                  </a:extLst>
                </a:gridCol>
                <a:gridCol w="2016224">
                  <a:extLst>
                    <a:ext uri="{9D8B030D-6E8A-4147-A177-3AD203B41FA5}">
                      <a16:colId xmlns:a16="http://schemas.microsoft.com/office/drawing/2014/main" val="2380791906"/>
                    </a:ext>
                  </a:extLst>
                </a:gridCol>
                <a:gridCol w="1800201">
                  <a:extLst>
                    <a:ext uri="{9D8B030D-6E8A-4147-A177-3AD203B41FA5}">
                      <a16:colId xmlns:a16="http://schemas.microsoft.com/office/drawing/2014/main" val="673634603"/>
                    </a:ext>
                  </a:extLst>
                </a:gridCol>
              </a:tblGrid>
              <a:tr h="178167">
                <a:tc>
                  <a:txBody>
                    <a:bodyPr/>
                    <a:lstStyle/>
                    <a:p>
                      <a:pPr algn="ctr"/>
                      <a:r>
                        <a:rPr kumimoji="1" lang="ja-JP" altLang="en-US" sz="700" dirty="0">
                          <a:latin typeface="メイリオ" panose="020B0604030504040204" pitchFamily="50" charset="-128"/>
                          <a:ea typeface="メイリオ" panose="020B0604030504040204" pitchFamily="50" charset="-128"/>
                        </a:rPr>
                        <a:t>要件</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意図</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設計方針</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370040">
                <a:tc>
                  <a:txBody>
                    <a:bodyPr/>
                    <a:lstStyle/>
                    <a:p>
                      <a:pPr algn="l"/>
                      <a:r>
                        <a:rPr kumimoji="1" lang="ja-JP" altLang="en-US" sz="700" dirty="0">
                          <a:latin typeface="メイリオ" panose="020B0604030504040204" pitchFamily="50" charset="-128"/>
                          <a:ea typeface="メイリオ" panose="020B0604030504040204" pitchFamily="50" charset="-128"/>
                        </a:rPr>
                        <a:t>来年度以降も同じコード・モデルが使用できる</a:t>
                      </a:r>
                    </a:p>
                  </a:txBody>
                  <a:tcPr/>
                </a:tc>
                <a:tc>
                  <a:txBody>
                    <a:bodyPr/>
                    <a:lstStyle/>
                    <a:p>
                      <a:r>
                        <a:rPr kumimoji="1" lang="ja-JP" altLang="en-US" sz="700" dirty="0">
                          <a:latin typeface="メイリオ" panose="020B0604030504040204" pitchFamily="50" charset="-128"/>
                          <a:ea typeface="メイリオ" panose="020B0604030504040204" pitchFamily="50" charset="-128"/>
                        </a:rPr>
                        <a:t>開発時間短縮のため，</a:t>
                      </a:r>
                      <a:r>
                        <a:rPr kumimoji="1" lang="en-US" altLang="ja-JP" sz="700" dirty="0">
                          <a:latin typeface="メイリオ" panose="020B0604030504040204" pitchFamily="50" charset="-128"/>
                          <a:ea typeface="メイリオ" panose="020B0604030504040204" pitchFamily="50" charset="-128"/>
                        </a:rPr>
                        <a:t>GitHub</a:t>
                      </a:r>
                      <a:r>
                        <a:rPr kumimoji="1" lang="ja-JP" altLang="en-US" sz="700" dirty="0">
                          <a:latin typeface="メイリオ" panose="020B0604030504040204" pitchFamily="50" charset="-128"/>
                          <a:ea typeface="メイリオ" panose="020B0604030504040204" pitchFamily="50" charset="-128"/>
                        </a:rPr>
                        <a:t>を使用して誰でもすぐに開発できるようにしたい．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初めて参加するメンバにもモデルを使用して説明することによって教育時間短縮をしたい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なるべくすぐに開発に取り組める環境を提供し，メンバのやる気を維持させたい</a:t>
                      </a:r>
                    </a:p>
                  </a:txBody>
                  <a:tcPr/>
                </a:tc>
                <a:tc>
                  <a:txBody>
                    <a:bodyPr/>
                    <a:lstStyle/>
                    <a:p>
                      <a:r>
                        <a:rPr kumimoji="1" lang="ja-JP" altLang="en-US" sz="700" dirty="0">
                          <a:latin typeface="メイリオ" panose="020B0604030504040204" pitchFamily="50" charset="-128"/>
                          <a:ea typeface="メイリオ" panose="020B0604030504040204" pitchFamily="50" charset="-128"/>
                        </a:rPr>
                        <a:t>走行体システムの責務を状態管理と動作モデル・判別モデル・デバイスドライバに分ける</a:t>
                      </a:r>
                    </a:p>
                  </a:txBody>
                  <a:tcPr/>
                </a:tc>
                <a:extLst>
                  <a:ext uri="{0D108BD9-81ED-4DB2-BD59-A6C34878D82A}">
                    <a16:rowId xmlns:a16="http://schemas.microsoft.com/office/drawing/2014/main" val="4286292669"/>
                  </a:ext>
                </a:extLst>
              </a:tr>
              <a:tr h="387895">
                <a:tc>
                  <a:txBody>
                    <a:bodyPr/>
                    <a:lstStyle/>
                    <a:p>
                      <a:pPr algn="l"/>
                      <a:r>
                        <a:rPr kumimoji="1" lang="ja-JP" altLang="en-US" sz="700" dirty="0">
                          <a:latin typeface="メイリオ" panose="020B0604030504040204" pitchFamily="50" charset="-128"/>
                          <a:ea typeface="メイリオ" panose="020B0604030504040204" pitchFamily="50" charset="-128"/>
                        </a:rPr>
                        <a:t>機能の追加・変更に対応できる</a:t>
                      </a:r>
                    </a:p>
                  </a:txBody>
                  <a:tcPr/>
                </a:tc>
                <a:tc>
                  <a:txBody>
                    <a:bodyPr/>
                    <a:lstStyle/>
                    <a:p>
                      <a:r>
                        <a:rPr kumimoji="1" lang="ja-JP" altLang="en-US" sz="700" dirty="0">
                          <a:latin typeface="メイリオ" panose="020B0604030504040204" pitchFamily="50" charset="-128"/>
                          <a:ea typeface="メイリオ" panose="020B0604030504040204" pitchFamily="50" charset="-128"/>
                        </a:rPr>
                        <a:t>後から新しい要素や戦略を追加するとき走行体システムの変更箇所を少なくしたい</a:t>
                      </a:r>
                    </a:p>
                  </a:txBody>
                  <a:tcPr/>
                </a:tc>
                <a:tc>
                  <a:txBody>
                    <a:bodyPr/>
                    <a:lstStyle/>
                    <a:p>
                      <a:r>
                        <a:rPr kumimoji="1" lang="ja-JP" altLang="en-US" sz="700" dirty="0">
                          <a:latin typeface="メイリオ" panose="020B0604030504040204" pitchFamily="50" charset="-128"/>
                          <a:ea typeface="メイリオ" panose="020B0604030504040204" pitchFamily="50" charset="-128"/>
                        </a:rPr>
                        <a:t>パッケージごとの関係において相互参照しないように誘導可能性を一方向にする</a:t>
                      </a:r>
                    </a:p>
                  </a:txBody>
                  <a:tcPr/>
                </a:tc>
                <a:extLst>
                  <a:ext uri="{0D108BD9-81ED-4DB2-BD59-A6C34878D82A}">
                    <a16:rowId xmlns:a16="http://schemas.microsoft.com/office/drawing/2014/main" val="689831233"/>
                  </a:ext>
                </a:extLst>
              </a:tr>
            </a:tbl>
          </a:graphicData>
        </a:graphic>
      </p:graphicFrame>
      <p:sp>
        <p:nvSpPr>
          <p:cNvPr id="22" name="テキスト ボックス 21">
            <a:extLst>
              <a:ext uri="{FF2B5EF4-FFF2-40B4-BE49-F238E27FC236}">
                <a16:creationId xmlns:a16="http://schemas.microsoft.com/office/drawing/2014/main" id="{F6D9B415-B1B8-45B0-9865-BC00A6A47A5C}"/>
              </a:ext>
            </a:extLst>
          </p:cNvPr>
          <p:cNvSpPr txBox="1"/>
          <p:nvPr/>
        </p:nvSpPr>
        <p:spPr>
          <a:xfrm>
            <a:off x="1933156" y="1500272"/>
            <a:ext cx="2019544" cy="215444"/>
          </a:xfrm>
          <a:prstGeom prst="rect">
            <a:avLst/>
          </a:prstGeom>
          <a:noFill/>
        </p:spPr>
        <p:txBody>
          <a:bodyPr wrap="square" rtlCol="0">
            <a:spAutoFit/>
          </a:bodyPr>
          <a:lstStyle/>
          <a:p>
            <a:r>
              <a:rPr lang="ja-JP" altLang="en-US" sz="800" dirty="0">
                <a:latin typeface="メイリオ" panose="020B0604030504040204" pitchFamily="50" charset="-128"/>
                <a:ea typeface="メイリオ" panose="020B0604030504040204" pitchFamily="50" charset="-128"/>
              </a:rPr>
              <a:t>表</a:t>
            </a:r>
            <a:r>
              <a:rPr kumimoji="1" lang="en-US" altLang="ja-JP" sz="800" dirty="0">
                <a:latin typeface="メイリオ" panose="020B0604030504040204" pitchFamily="50" charset="-128"/>
                <a:ea typeface="メイリオ" panose="020B0604030504040204" pitchFamily="50" charset="-128"/>
              </a:rPr>
              <a:t>3.1.1</a:t>
            </a:r>
            <a:r>
              <a:rPr kumimoji="1" lang="ja-JP" altLang="en-US" sz="800" dirty="0">
                <a:latin typeface="メイリオ" panose="020B0604030504040204" pitchFamily="50" charset="-128"/>
                <a:ea typeface="メイリオ" panose="020B0604030504040204" pitchFamily="50" charset="-128"/>
              </a:rPr>
              <a:t>　設計意図・方針</a:t>
            </a:r>
            <a:endParaRPr kumimoji="1" lang="en-US" altLang="ja-JP" sz="8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0F55DC21-8874-41CB-8A22-DD3985774DCC}"/>
              </a:ext>
            </a:extLst>
          </p:cNvPr>
          <p:cNvSpPr txBox="1"/>
          <p:nvPr/>
        </p:nvSpPr>
        <p:spPr>
          <a:xfrm>
            <a:off x="6275302" y="3832111"/>
            <a:ext cx="5194358"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3.1</a:t>
            </a:r>
            <a:r>
              <a:rPr kumimoji="1" lang="ja-JP" altLang="en-US" sz="800" dirty="0">
                <a:latin typeface="メイリオ" panose="020B0604030504040204" pitchFamily="50" charset="-128"/>
                <a:ea typeface="メイリオ" panose="020B0604030504040204" pitchFamily="50" charset="-128"/>
              </a:rPr>
              <a:t>，</a:t>
            </a:r>
            <a:r>
              <a:rPr kumimoji="1" lang="en-US" altLang="ja-JP" sz="800" dirty="0">
                <a:latin typeface="メイリオ" panose="020B0604030504040204" pitchFamily="50" charset="-128"/>
                <a:ea typeface="メイリオ" panose="020B0604030504040204" pitchFamily="50" charset="-128"/>
              </a:rPr>
              <a:t>3.2</a:t>
            </a:r>
            <a:r>
              <a:rPr kumimoji="1" lang="ja-JP" altLang="en-US" sz="800" dirty="0">
                <a:latin typeface="メイリオ" panose="020B0604030504040204" pitchFamily="50" charset="-128"/>
                <a:ea typeface="メイリオ" panose="020B0604030504040204" pitchFamily="50" charset="-128"/>
              </a:rPr>
              <a:t>より走行体システム</a:t>
            </a:r>
            <a:r>
              <a:rPr lang="ja-JP" altLang="en-US" sz="800" dirty="0">
                <a:latin typeface="メイリオ" panose="020B0604030504040204" pitchFamily="50" charset="-128"/>
                <a:ea typeface="メイリオ" panose="020B0604030504040204" pitchFamily="50" charset="-128"/>
              </a:rPr>
              <a:t>におけるタスク管理について表</a:t>
            </a:r>
            <a:r>
              <a:rPr lang="en-US" altLang="ja-JP" sz="800" dirty="0">
                <a:latin typeface="メイリオ" panose="020B0604030504040204" pitchFamily="50" charset="-128"/>
                <a:ea typeface="メイリオ" panose="020B0604030504040204" pitchFamily="50" charset="-128"/>
              </a:rPr>
              <a:t>3.3.1</a:t>
            </a:r>
            <a:r>
              <a:rPr lang="ja-JP" altLang="en-US" sz="800" dirty="0">
                <a:latin typeface="メイリオ" panose="020B0604030504040204" pitchFamily="50" charset="-128"/>
                <a:ea typeface="メイリオ" panose="020B0604030504040204" pitchFamily="50" charset="-128"/>
              </a:rPr>
              <a:t>に示す．</a:t>
            </a:r>
            <a:endParaRPr kumimoji="1" lang="en-US" altLang="ja-JP" sz="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84647D4E-93AF-4455-8EC5-4F584E9ECE41}"/>
              </a:ext>
            </a:extLst>
          </p:cNvPr>
          <p:cNvSpPr txBox="1"/>
          <p:nvPr/>
        </p:nvSpPr>
        <p:spPr>
          <a:xfrm>
            <a:off x="8201000" y="4159369"/>
            <a:ext cx="2019544" cy="215444"/>
          </a:xfrm>
          <a:prstGeom prst="rect">
            <a:avLst/>
          </a:prstGeom>
          <a:noFill/>
        </p:spPr>
        <p:txBody>
          <a:bodyPr wrap="square" rtlCol="0">
            <a:spAutoFit/>
          </a:bodyPr>
          <a:lstStyle/>
          <a:p>
            <a:r>
              <a:rPr lang="ja-JP" altLang="en-US" sz="800" dirty="0">
                <a:latin typeface="メイリオ" panose="020B0604030504040204" pitchFamily="50" charset="-128"/>
                <a:ea typeface="メイリオ" panose="020B0604030504040204" pitchFamily="50" charset="-128"/>
              </a:rPr>
              <a:t>表</a:t>
            </a:r>
            <a:r>
              <a:rPr kumimoji="1" lang="en-US" altLang="ja-JP" sz="800" dirty="0">
                <a:latin typeface="メイリオ" panose="020B0604030504040204" pitchFamily="50" charset="-128"/>
                <a:ea typeface="メイリオ" panose="020B0604030504040204" pitchFamily="50" charset="-128"/>
              </a:rPr>
              <a:t>3.3.1 </a:t>
            </a:r>
            <a:r>
              <a:rPr kumimoji="1" lang="ja-JP" altLang="en-US" sz="800" dirty="0">
                <a:latin typeface="メイリオ" panose="020B0604030504040204" pitchFamily="50" charset="-128"/>
                <a:ea typeface="メイリオ" panose="020B0604030504040204" pitchFamily="50" charset="-128"/>
              </a:rPr>
              <a:t>走行体システムのタスク管理</a:t>
            </a:r>
            <a:endParaRPr kumimoji="1" lang="en-US" altLang="ja-JP" sz="8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6EA36073-D807-4C2B-B2F0-24719EC8F138}"/>
              </a:ext>
            </a:extLst>
          </p:cNvPr>
          <p:cNvSpPr txBox="1"/>
          <p:nvPr/>
        </p:nvSpPr>
        <p:spPr>
          <a:xfrm>
            <a:off x="136104" y="151893"/>
            <a:ext cx="375424"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35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40250-F656-44C9-902A-E623DA03BB80}"/>
              </a:ext>
            </a:extLst>
          </p:cNvPr>
          <p:cNvSpPr>
            <a:spLocks noGrp="1"/>
          </p:cNvSpPr>
          <p:nvPr>
            <p:ph type="title"/>
          </p:nvPr>
        </p:nvSpPr>
        <p:spPr/>
        <p:txBody>
          <a:bodyPr/>
          <a:lstStyle/>
          <a:p>
            <a:r>
              <a:rPr lang="ja-JP" altLang="en-US" dirty="0"/>
              <a:t>設計モデル</a:t>
            </a:r>
            <a:endParaRPr kumimoji="1" lang="ja-JP" altLang="en-US" dirty="0"/>
          </a:p>
        </p:txBody>
      </p:sp>
      <p:sp>
        <p:nvSpPr>
          <p:cNvPr id="9" name="コンテンツ プレースホルダー 2">
            <a:extLst>
              <a:ext uri="{FF2B5EF4-FFF2-40B4-BE49-F238E27FC236}">
                <a16:creationId xmlns:a16="http://schemas.microsoft.com/office/drawing/2014/main" id="{5AE4CC0F-E157-4C34-852E-818DA9DC5483}"/>
              </a:ext>
            </a:extLst>
          </p:cNvPr>
          <p:cNvSpPr txBox="1">
            <a:spLocks/>
          </p:cNvSpPr>
          <p:nvPr/>
        </p:nvSpPr>
        <p:spPr>
          <a:xfrm>
            <a:off x="136104" y="840557"/>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3.4 </a:t>
            </a:r>
            <a:r>
              <a:rPr lang="ja-JP" altLang="en-US" sz="2000" dirty="0">
                <a:latin typeface="メイリオ" panose="020B0604030504040204" pitchFamily="50" charset="-128"/>
                <a:ea typeface="メイリオ" panose="020B0604030504040204" pitchFamily="50" charset="-128"/>
              </a:rPr>
              <a:t>構造設計</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詳細</a:t>
            </a:r>
            <a:r>
              <a:rPr lang="en-US" altLang="ja-JP" sz="2000" dirty="0">
                <a:latin typeface="メイリオ" panose="020B0604030504040204" pitchFamily="50" charset="-128"/>
                <a:ea typeface="メイリオ" panose="020B0604030504040204" pitchFamily="50" charset="-128"/>
              </a:rPr>
              <a:t>)</a:t>
            </a:r>
          </a:p>
        </p:txBody>
      </p:sp>
      <p:sp>
        <p:nvSpPr>
          <p:cNvPr id="11" name="コンテンツ プレースホルダー 2">
            <a:extLst>
              <a:ext uri="{FF2B5EF4-FFF2-40B4-BE49-F238E27FC236}">
                <a16:creationId xmlns:a16="http://schemas.microsoft.com/office/drawing/2014/main" id="{A3C0D389-B39A-4EDD-9D26-CD2D19C9E818}"/>
              </a:ext>
            </a:extLst>
          </p:cNvPr>
          <p:cNvSpPr txBox="1">
            <a:spLocks/>
          </p:cNvSpPr>
          <p:nvPr/>
        </p:nvSpPr>
        <p:spPr>
          <a:xfrm>
            <a:off x="7120880" y="912168"/>
            <a:ext cx="2720925" cy="39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ja-JP" sz="2000" dirty="0">
                <a:latin typeface="メイリオ" panose="020B0604030504040204" pitchFamily="50" charset="-128"/>
                <a:ea typeface="メイリオ" panose="020B0604030504040204" pitchFamily="50" charset="-128"/>
              </a:rPr>
              <a:t>3.5 </a:t>
            </a:r>
            <a:r>
              <a:rPr lang="ja-JP" altLang="en-US" sz="2000" dirty="0">
                <a:latin typeface="メイリオ" panose="020B0604030504040204" pitchFamily="50" charset="-128"/>
                <a:ea typeface="メイリオ" panose="020B0604030504040204" pitchFamily="50" charset="-128"/>
              </a:rPr>
              <a:t>振舞設計</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詳細</a:t>
            </a:r>
            <a:r>
              <a:rPr lang="en-US" altLang="ja-JP" sz="2000" dirty="0">
                <a:latin typeface="メイリオ" panose="020B0604030504040204" pitchFamily="50" charset="-128"/>
                <a:ea typeface="メイリオ" panose="020B0604030504040204" pitchFamily="50" charset="-128"/>
              </a:rPr>
              <a:t>)</a:t>
            </a:r>
          </a:p>
        </p:txBody>
      </p:sp>
      <p:pic>
        <p:nvPicPr>
          <p:cNvPr id="12" name="図 11">
            <a:extLst>
              <a:ext uri="{FF2B5EF4-FFF2-40B4-BE49-F238E27FC236}">
                <a16:creationId xmlns:a16="http://schemas.microsoft.com/office/drawing/2014/main" id="{200EBF63-9515-41CF-A7F5-46116BFF2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3119" y="6395110"/>
            <a:ext cx="5443101" cy="2618597"/>
          </a:xfrm>
          <a:prstGeom prst="rect">
            <a:avLst/>
          </a:prstGeom>
        </p:spPr>
      </p:pic>
      <p:pic>
        <p:nvPicPr>
          <p:cNvPr id="14" name="図 13">
            <a:extLst>
              <a:ext uri="{FF2B5EF4-FFF2-40B4-BE49-F238E27FC236}">
                <a16:creationId xmlns:a16="http://schemas.microsoft.com/office/drawing/2014/main" id="{560541A7-B3CE-4492-8548-E69AC64551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16026" y="1740896"/>
            <a:ext cx="4651557" cy="4298429"/>
          </a:xfrm>
          <a:prstGeom prst="rect">
            <a:avLst/>
          </a:prstGeom>
        </p:spPr>
      </p:pic>
      <p:sp>
        <p:nvSpPr>
          <p:cNvPr id="18" name="テキスト ボックス 17">
            <a:extLst>
              <a:ext uri="{FF2B5EF4-FFF2-40B4-BE49-F238E27FC236}">
                <a16:creationId xmlns:a16="http://schemas.microsoft.com/office/drawing/2014/main" id="{A7B85A56-50AC-42F8-AF2B-389EF41A6795}"/>
              </a:ext>
            </a:extLst>
          </p:cNvPr>
          <p:cNvSpPr txBox="1"/>
          <p:nvPr/>
        </p:nvSpPr>
        <p:spPr>
          <a:xfrm>
            <a:off x="135380" y="1405653"/>
            <a:ext cx="5194358"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3.2.1</a:t>
            </a:r>
            <a:r>
              <a:rPr kumimoji="1" lang="ja-JP" altLang="en-US" sz="800" dirty="0">
                <a:latin typeface="メイリオ" panose="020B0604030504040204" pitchFamily="50" charset="-128"/>
                <a:ea typeface="メイリオ" panose="020B0604030504040204" pitchFamily="50" charset="-128"/>
              </a:rPr>
              <a:t>における走行体システムの詳細構造を図</a:t>
            </a:r>
            <a:r>
              <a:rPr kumimoji="1" lang="en-US" altLang="ja-JP" sz="800" dirty="0">
                <a:latin typeface="メイリオ" panose="020B0604030504040204" pitchFamily="50" charset="-128"/>
                <a:ea typeface="メイリオ" panose="020B0604030504040204" pitchFamily="50" charset="-128"/>
              </a:rPr>
              <a:t>3.4.1</a:t>
            </a:r>
            <a:r>
              <a:rPr kumimoji="1" lang="ja-JP" altLang="en-US" sz="800" dirty="0">
                <a:latin typeface="メイリオ" panose="020B0604030504040204" pitchFamily="50" charset="-128"/>
                <a:ea typeface="メイリオ" panose="020B0604030504040204" pitchFamily="50" charset="-128"/>
              </a:rPr>
              <a:t>に示す．走行システムの詳細構造にはブロックビンゴ競技に必要と考えた部分のみを記載している．また，</a:t>
            </a:r>
            <a:r>
              <a:rPr kumimoji="1" lang="en-US" altLang="ja-JP" sz="800" dirty="0">
                <a:latin typeface="メイリオ" panose="020B0604030504040204" pitchFamily="50" charset="-128"/>
                <a:ea typeface="メイリオ" panose="020B0604030504040204" pitchFamily="50" charset="-128"/>
              </a:rPr>
              <a:t>EV3API</a:t>
            </a:r>
            <a:r>
              <a:rPr kumimoji="1" lang="ja-JP" altLang="en-US" sz="800" dirty="0">
                <a:latin typeface="メイリオ" panose="020B0604030504040204" pitchFamily="50" charset="-128"/>
                <a:ea typeface="メイリオ" panose="020B0604030504040204" pitchFamily="50" charset="-128"/>
              </a:rPr>
              <a:t>や</a:t>
            </a:r>
            <a:r>
              <a:rPr kumimoji="1" lang="en-US" altLang="ja-JP" sz="800" dirty="0">
                <a:latin typeface="メイリオ" panose="020B0604030504040204" pitchFamily="50" charset="-128"/>
                <a:ea typeface="メイリオ" panose="020B0604030504040204" pitchFamily="50" charset="-128"/>
              </a:rPr>
              <a:t>util</a:t>
            </a:r>
            <a:r>
              <a:rPr kumimoji="1" lang="ja-JP" altLang="en-US" sz="800" dirty="0">
                <a:latin typeface="メイリオ" panose="020B0604030504040204" pitchFamily="50" charset="-128"/>
                <a:ea typeface="メイリオ" panose="020B0604030504040204" pitchFamily="50" charset="-128"/>
              </a:rPr>
              <a:t>パッケージなども省略している．</a:t>
            </a:r>
            <a:endParaRPr kumimoji="1" lang="en-US" altLang="ja-JP" sz="800" dirty="0">
              <a:latin typeface="メイリオ" panose="020B0604030504040204" pitchFamily="50" charset="-128"/>
              <a:ea typeface="メイリオ" panose="020B0604030504040204" pitchFamily="50" charset="-128"/>
            </a:endParaRPr>
          </a:p>
        </p:txBody>
      </p:sp>
      <p:pic>
        <p:nvPicPr>
          <p:cNvPr id="20" name="図 19">
            <a:extLst>
              <a:ext uri="{FF2B5EF4-FFF2-40B4-BE49-F238E27FC236}">
                <a16:creationId xmlns:a16="http://schemas.microsoft.com/office/drawing/2014/main" id="{39B0C2AE-F117-4B4A-889D-B9A8F8C514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5380" y="1992288"/>
            <a:ext cx="7173137" cy="6230821"/>
          </a:xfrm>
          <a:prstGeom prst="rect">
            <a:avLst/>
          </a:prstGeom>
        </p:spPr>
      </p:pic>
      <p:sp>
        <p:nvSpPr>
          <p:cNvPr id="22" name="テキスト ボックス 21">
            <a:extLst>
              <a:ext uri="{FF2B5EF4-FFF2-40B4-BE49-F238E27FC236}">
                <a16:creationId xmlns:a16="http://schemas.microsoft.com/office/drawing/2014/main" id="{B37F961B-2DFF-4A30-9005-A9058968E155}"/>
              </a:ext>
            </a:extLst>
          </p:cNvPr>
          <p:cNvSpPr txBox="1"/>
          <p:nvPr/>
        </p:nvSpPr>
        <p:spPr>
          <a:xfrm>
            <a:off x="2944416" y="8223110"/>
            <a:ext cx="1800200"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3.4.1 </a:t>
            </a:r>
            <a:r>
              <a:rPr lang="ja-JP" altLang="en-US" sz="800" dirty="0">
                <a:latin typeface="メイリオ" panose="020B0604030504040204" pitchFamily="50" charset="-128"/>
                <a:ea typeface="メイリオ" panose="020B0604030504040204" pitchFamily="50" charset="-128"/>
              </a:rPr>
              <a:t>走行体システムの詳細設計</a:t>
            </a:r>
            <a:endParaRPr lang="en-US" altLang="ja-JP" sz="8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520AEDCF-8B46-49AC-BC6F-3F8F9643C069}"/>
              </a:ext>
            </a:extLst>
          </p:cNvPr>
          <p:cNvSpPr txBox="1"/>
          <p:nvPr/>
        </p:nvSpPr>
        <p:spPr>
          <a:xfrm>
            <a:off x="7223119" y="1301350"/>
            <a:ext cx="5194358" cy="33855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3.4.1</a:t>
            </a:r>
            <a:r>
              <a:rPr kumimoji="1" lang="ja-JP" altLang="en-US" sz="800" dirty="0">
                <a:latin typeface="メイリオ" panose="020B0604030504040204" pitchFamily="50" charset="-128"/>
                <a:ea typeface="メイリオ" panose="020B0604030504040204" pitchFamily="50" charset="-128"/>
              </a:rPr>
              <a:t>における走行体システムの振舞を図</a:t>
            </a:r>
            <a:r>
              <a:rPr kumimoji="1" lang="en-US" altLang="ja-JP" sz="800" dirty="0">
                <a:latin typeface="メイリオ" panose="020B0604030504040204" pitchFamily="50" charset="-128"/>
                <a:ea typeface="メイリオ" panose="020B0604030504040204" pitchFamily="50" charset="-128"/>
              </a:rPr>
              <a:t>3.5.1</a:t>
            </a:r>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3.5.2</a:t>
            </a:r>
            <a:r>
              <a:rPr kumimoji="1" lang="ja-JP" altLang="en-US" sz="800" dirty="0">
                <a:latin typeface="メイリオ" panose="020B0604030504040204" pitchFamily="50" charset="-128"/>
                <a:ea typeface="メイリオ" panose="020B0604030504040204" pitchFamily="50" charset="-128"/>
              </a:rPr>
              <a:t>に示す．図</a:t>
            </a:r>
            <a:r>
              <a:rPr kumimoji="1" lang="en-US" altLang="ja-JP" sz="800" dirty="0">
                <a:latin typeface="メイリオ" panose="020B0604030504040204" pitchFamily="50" charset="-128"/>
                <a:ea typeface="メイリオ" panose="020B0604030504040204" pitchFamily="50" charset="-128"/>
              </a:rPr>
              <a:t>3.5.1</a:t>
            </a:r>
            <a:r>
              <a:rPr kumimoji="1" lang="ja-JP" altLang="en-US" sz="800" dirty="0">
                <a:latin typeface="メイリオ" panose="020B0604030504040204" pitchFamily="50" charset="-128"/>
                <a:ea typeface="メイリオ" panose="020B0604030504040204" pitchFamily="50" charset="-128"/>
              </a:rPr>
              <a:t>は，ブロックビンゴ競技に着目した全体の振舞を示している．図</a:t>
            </a:r>
            <a:r>
              <a:rPr kumimoji="1" lang="en-US" altLang="ja-JP" sz="800" dirty="0">
                <a:latin typeface="メイリオ" panose="020B0604030504040204" pitchFamily="50" charset="-128"/>
                <a:ea typeface="メイリオ" panose="020B0604030504040204" pitchFamily="50" charset="-128"/>
              </a:rPr>
              <a:t>3.5.1</a:t>
            </a:r>
            <a:r>
              <a:rPr kumimoji="1" lang="ja-JP" altLang="en-US" sz="800" dirty="0">
                <a:latin typeface="メイリオ" panose="020B0604030504040204" pitchFamily="50" charset="-128"/>
                <a:ea typeface="メイリオ" panose="020B0604030504040204" pitchFamily="50" charset="-128"/>
              </a:rPr>
              <a:t>は，具体的な動作の一例を例示している．</a:t>
            </a:r>
            <a:endParaRPr kumimoji="1" lang="en-US" altLang="ja-JP" sz="8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E60838D9-36EC-45E4-8F02-B8FFFC62DC73}"/>
              </a:ext>
            </a:extLst>
          </p:cNvPr>
          <p:cNvSpPr txBox="1"/>
          <p:nvPr/>
        </p:nvSpPr>
        <p:spPr>
          <a:xfrm>
            <a:off x="8475200" y="6001773"/>
            <a:ext cx="3024336"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3.5.1 </a:t>
            </a:r>
            <a:r>
              <a:rPr kumimoji="1" lang="ja-JP" altLang="en-US" sz="800" dirty="0">
                <a:latin typeface="メイリオ" panose="020B0604030504040204" pitchFamily="50" charset="-128"/>
                <a:ea typeface="メイリオ" panose="020B0604030504040204" pitchFamily="50" charset="-128"/>
              </a:rPr>
              <a:t>ブロックビンゴ競技に着目したシステム全体の振舞</a:t>
            </a:r>
            <a:endParaRPr lang="en-US" altLang="ja-JP" sz="8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598AB690-84A5-42D1-8806-2E9F82AE48D8}"/>
              </a:ext>
            </a:extLst>
          </p:cNvPr>
          <p:cNvSpPr txBox="1"/>
          <p:nvPr/>
        </p:nvSpPr>
        <p:spPr>
          <a:xfrm>
            <a:off x="8993088" y="9013707"/>
            <a:ext cx="2232248" cy="215444"/>
          </a:xfrm>
          <a:prstGeom prst="rect">
            <a:avLst/>
          </a:prstGeom>
          <a:noFill/>
        </p:spPr>
        <p:txBody>
          <a:bodyPr wrap="square" rtlCol="0">
            <a:spAutoFit/>
          </a:bodyPr>
          <a:lstStyle/>
          <a:p>
            <a:r>
              <a:rPr kumimoji="1" lang="ja-JP" altLang="en-US" sz="800" dirty="0">
                <a:latin typeface="メイリオ" panose="020B0604030504040204" pitchFamily="50" charset="-128"/>
                <a:ea typeface="メイリオ" panose="020B0604030504040204" pitchFamily="50" charset="-128"/>
              </a:rPr>
              <a:t>図</a:t>
            </a:r>
            <a:r>
              <a:rPr kumimoji="1" lang="en-US" altLang="ja-JP" sz="800" dirty="0">
                <a:latin typeface="メイリオ" panose="020B0604030504040204" pitchFamily="50" charset="-128"/>
                <a:ea typeface="メイリオ" panose="020B0604030504040204" pitchFamily="50" charset="-128"/>
              </a:rPr>
              <a:t>3.5.2 </a:t>
            </a:r>
            <a:r>
              <a:rPr kumimoji="1" lang="ja-JP" altLang="en-US" sz="800" dirty="0">
                <a:latin typeface="メイリオ" panose="020B0604030504040204" pitchFamily="50" charset="-128"/>
                <a:ea typeface="メイリオ" panose="020B0604030504040204" pitchFamily="50" charset="-128"/>
              </a:rPr>
              <a:t>ブロックビンゴ競技の振舞例示</a:t>
            </a:r>
            <a:endParaRPr lang="en-US" altLang="ja-JP" sz="8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3F6171FE-3F7D-449E-AF08-A8AE1C525BC9}"/>
              </a:ext>
            </a:extLst>
          </p:cNvPr>
          <p:cNvSpPr txBox="1"/>
          <p:nvPr/>
        </p:nvSpPr>
        <p:spPr>
          <a:xfrm>
            <a:off x="136104" y="151893"/>
            <a:ext cx="375424"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4</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9602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kumimoji="1" lang="ja-JP" altLang="en-US"/>
              <a:t>工夫点</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最後のページ</a:t>
            </a:r>
            <a:endParaRPr kumimoji="1" lang="en-US" altLang="ja-JP" dirty="0"/>
          </a:p>
          <a:p>
            <a:r>
              <a:rPr kumimoji="1" lang="ja-JP" altLang="en-US"/>
              <a:t>ここに工夫点について記述する</a:t>
            </a:r>
            <a:endParaRPr kumimoji="1" lang="ja-JP" altLang="en-US" dirty="0"/>
          </a:p>
        </p:txBody>
      </p:sp>
    </p:spTree>
    <p:extLst>
      <p:ext uri="{BB962C8B-B14F-4D97-AF65-F5344CB8AC3E}">
        <p14:creationId xmlns:p14="http://schemas.microsoft.com/office/powerpoint/2010/main" val="224834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C8E9C2B4-4B8F-4329-8A66-7826C988B0A4}"/>
              </a:ext>
            </a:extLst>
          </p:cNvPr>
          <p:cNvSpPr/>
          <p:nvPr/>
        </p:nvSpPr>
        <p:spPr>
          <a:xfrm>
            <a:off x="6112768" y="5664696"/>
            <a:ext cx="360040" cy="86409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0E93546A-89AE-45C3-BA1D-FE18E1C09772}"/>
              </a:ext>
            </a:extLst>
          </p:cNvPr>
          <p:cNvGrpSpPr/>
          <p:nvPr/>
        </p:nvGrpSpPr>
        <p:grpSpPr>
          <a:xfrm>
            <a:off x="136104" y="281013"/>
            <a:ext cx="2016224" cy="1438169"/>
            <a:chOff x="136104" y="281013"/>
            <a:chExt cx="2016224" cy="1438169"/>
          </a:xfrm>
        </p:grpSpPr>
        <p:grpSp>
          <p:nvGrpSpPr>
            <p:cNvPr id="10" name="グループ化 9">
              <a:extLst>
                <a:ext uri="{FF2B5EF4-FFF2-40B4-BE49-F238E27FC236}">
                  <a16:creationId xmlns:a16="http://schemas.microsoft.com/office/drawing/2014/main" id="{8286CDF5-2B88-4706-8014-82B78652F922}"/>
                </a:ext>
              </a:extLst>
            </p:cNvPr>
            <p:cNvGrpSpPr/>
            <p:nvPr/>
          </p:nvGrpSpPr>
          <p:grpSpPr>
            <a:xfrm>
              <a:off x="724566" y="724714"/>
              <a:ext cx="313541" cy="763636"/>
              <a:chOff x="567123" y="616729"/>
              <a:chExt cx="313541" cy="867327"/>
            </a:xfrm>
          </p:grpSpPr>
          <p:sp>
            <p:nvSpPr>
              <p:cNvPr id="4" name="二等辺三角形 3">
                <a:extLst>
                  <a:ext uri="{FF2B5EF4-FFF2-40B4-BE49-F238E27FC236}">
                    <a16:creationId xmlns:a16="http://schemas.microsoft.com/office/drawing/2014/main" id="{380CF886-7596-4A76-8813-00440EE1AC36}"/>
                  </a:ext>
                </a:extLst>
              </p:cNvPr>
              <p:cNvSpPr/>
              <p:nvPr/>
            </p:nvSpPr>
            <p:spPr>
              <a:xfrm>
                <a:off x="568152" y="847561"/>
                <a:ext cx="312512" cy="369333"/>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 name="テキスト ボックス 4">
                <a:extLst>
                  <a:ext uri="{FF2B5EF4-FFF2-40B4-BE49-F238E27FC236}">
                    <a16:creationId xmlns:a16="http://schemas.microsoft.com/office/drawing/2014/main" id="{D71ACBEA-A033-4736-8803-E8182E730D48}"/>
                  </a:ext>
                </a:extLst>
              </p:cNvPr>
              <p:cNvSpPr txBox="1"/>
              <p:nvPr/>
            </p:nvSpPr>
            <p:spPr>
              <a:xfrm>
                <a:off x="574367" y="616729"/>
                <a:ext cx="300082" cy="230832"/>
              </a:xfrm>
              <a:prstGeom prst="rect">
                <a:avLst/>
              </a:prstGeom>
              <a:noFill/>
            </p:spPr>
            <p:txBody>
              <a:bodyPr wrap="none" rtlCol="0">
                <a:spAutoFit/>
              </a:bodyPr>
              <a:lstStyle/>
              <a:p>
                <a:r>
                  <a:rPr kumimoji="1" lang="ja-JP" altLang="en-US" sz="900" dirty="0">
                    <a:latin typeface="メイリオ" panose="020B0604030504040204" pitchFamily="50" charset="-128"/>
                    <a:ea typeface="メイリオ" panose="020B0604030504040204" pitchFamily="50" charset="-128"/>
                  </a:rPr>
                  <a:t>前</a:t>
                </a:r>
              </a:p>
            </p:txBody>
          </p:sp>
          <p:sp>
            <p:nvSpPr>
              <p:cNvPr id="7" name="テキスト ボックス 6">
                <a:extLst>
                  <a:ext uri="{FF2B5EF4-FFF2-40B4-BE49-F238E27FC236}">
                    <a16:creationId xmlns:a16="http://schemas.microsoft.com/office/drawing/2014/main" id="{8586BE07-4946-4AC8-B276-CF6D98ED17CA}"/>
                  </a:ext>
                </a:extLst>
              </p:cNvPr>
              <p:cNvSpPr txBox="1"/>
              <p:nvPr/>
            </p:nvSpPr>
            <p:spPr>
              <a:xfrm>
                <a:off x="567123" y="1253224"/>
                <a:ext cx="300082" cy="230832"/>
              </a:xfrm>
              <a:prstGeom prst="rect">
                <a:avLst/>
              </a:prstGeom>
              <a:noFill/>
            </p:spPr>
            <p:txBody>
              <a:bodyPr wrap="none" rtlCol="0">
                <a:spAutoFit/>
              </a:bodyPr>
              <a:lstStyle/>
              <a:p>
                <a:r>
                  <a:rPr lang="ja-JP" altLang="en-US" sz="900" dirty="0">
                    <a:latin typeface="メイリオ" panose="020B0604030504040204" pitchFamily="50" charset="-128"/>
                    <a:ea typeface="メイリオ" panose="020B0604030504040204" pitchFamily="50" charset="-128"/>
                  </a:rPr>
                  <a:t>後</a:t>
                </a:r>
                <a:endParaRPr kumimoji="1" lang="ja-JP" altLang="en-US" sz="900" dirty="0">
                  <a:latin typeface="メイリオ" panose="020B0604030504040204" pitchFamily="50" charset="-128"/>
                  <a:ea typeface="メイリオ" panose="020B0604030504040204" pitchFamily="50" charset="-128"/>
                </a:endParaRPr>
              </a:p>
            </p:txBody>
          </p:sp>
        </p:grpSp>
        <p:sp>
          <p:nvSpPr>
            <p:cNvPr id="9" name="テキスト ボックス 8">
              <a:extLst>
                <a:ext uri="{FF2B5EF4-FFF2-40B4-BE49-F238E27FC236}">
                  <a16:creationId xmlns:a16="http://schemas.microsoft.com/office/drawing/2014/main" id="{8CBC120A-ADD6-4F13-B48A-61193FDEE566}"/>
                </a:ext>
              </a:extLst>
            </p:cNvPr>
            <p:cNvSpPr txBox="1"/>
            <p:nvPr/>
          </p:nvSpPr>
          <p:spPr>
            <a:xfrm>
              <a:off x="136104" y="281013"/>
              <a:ext cx="2016224" cy="507831"/>
            </a:xfrm>
            <a:prstGeom prst="rect">
              <a:avLst/>
            </a:prstGeom>
            <a:noFill/>
          </p:spPr>
          <p:txBody>
            <a:bodyPr wrap="square" rtlCol="0">
              <a:spAutoFit/>
            </a:bodyPr>
            <a:lstStyle/>
            <a:p>
              <a:r>
                <a:rPr lang="ja-JP" altLang="en-US" sz="900" b="1" u="sng" dirty="0">
                  <a:latin typeface="メイリオ" panose="020B0604030504040204" pitchFamily="50" charset="-128"/>
                  <a:ea typeface="メイリオ" panose="020B0604030504040204" pitchFamily="50" charset="-128"/>
                </a:rPr>
                <a:t>走行体の定義</a:t>
              </a:r>
              <a:endParaRPr lang="en-US" altLang="ja-JP" sz="900" b="1" u="sng" dirty="0">
                <a:latin typeface="メイリオ" panose="020B0604030504040204" pitchFamily="50" charset="-128"/>
                <a:ea typeface="メイリオ" panose="020B0604030504040204" pitchFamily="50" charset="-128"/>
              </a:endParaRPr>
            </a:p>
            <a:p>
              <a:r>
                <a:rPr kumimoji="1" lang="ja-JP" altLang="en-US" sz="900" dirty="0">
                  <a:latin typeface="メイリオ" panose="020B0604030504040204" pitchFamily="50" charset="-128"/>
                  <a:ea typeface="メイリオ" panose="020B0604030504040204" pitchFamily="50" charset="-128"/>
                </a:rPr>
                <a:t>走行体を三角形で表し</a:t>
              </a:r>
              <a:br>
                <a:rPr kumimoji="1" lang="en-US" altLang="ja-JP" sz="900" dirty="0">
                  <a:latin typeface="メイリオ" panose="020B0604030504040204" pitchFamily="50" charset="-128"/>
                  <a:ea typeface="メイリオ" panose="020B0604030504040204" pitchFamily="50" charset="-128"/>
                </a:rPr>
              </a:br>
              <a:r>
                <a:rPr kumimoji="1" lang="ja-JP" altLang="en-US" sz="900" dirty="0">
                  <a:latin typeface="メイリオ" panose="020B0604030504040204" pitchFamily="50" charset="-128"/>
                  <a:ea typeface="メイリオ" panose="020B0604030504040204" pitchFamily="50" charset="-128"/>
                </a:rPr>
                <a:t>前方と後方は以下のように定義する</a:t>
              </a:r>
            </a:p>
          </p:txBody>
        </p:sp>
        <p:sp>
          <p:nvSpPr>
            <p:cNvPr id="2" name="テキスト ボックス 1">
              <a:extLst>
                <a:ext uri="{FF2B5EF4-FFF2-40B4-BE49-F238E27FC236}">
                  <a16:creationId xmlns:a16="http://schemas.microsoft.com/office/drawing/2014/main" id="{074620A9-37D6-4B63-BF16-E54B020BD5CC}"/>
                </a:ext>
              </a:extLst>
            </p:cNvPr>
            <p:cNvSpPr txBox="1"/>
            <p:nvPr/>
          </p:nvSpPr>
          <p:spPr>
            <a:xfrm>
              <a:off x="293388" y="1488350"/>
              <a:ext cx="1176925" cy="230832"/>
            </a:xfrm>
            <a:prstGeom prst="rect">
              <a:avLst/>
            </a:prstGeom>
            <a:noFill/>
          </p:spPr>
          <p:txBody>
            <a:bodyPr wrap="square" rtlCol="0">
              <a:spAutoFit/>
            </a:bodyPr>
            <a:lstStyle/>
            <a:p>
              <a:r>
                <a:rPr kumimoji="1" lang="ja-JP" altLang="en-US" sz="900" dirty="0">
                  <a:latin typeface="メイリオ" panose="020B0604030504040204" pitchFamily="50" charset="-128"/>
                  <a:ea typeface="メイリオ" panose="020B0604030504040204" pitchFamily="50" charset="-128"/>
                </a:rPr>
                <a:t>図</a:t>
              </a:r>
              <a:r>
                <a:rPr kumimoji="1" lang="en-US" altLang="ja-JP" sz="900" dirty="0">
                  <a:latin typeface="メイリオ" panose="020B0604030504040204" pitchFamily="50" charset="-128"/>
                  <a:ea typeface="メイリオ" panose="020B0604030504040204" pitchFamily="50" charset="-128"/>
                </a:rPr>
                <a:t>2.1</a:t>
              </a:r>
              <a:r>
                <a:rPr kumimoji="1" lang="ja-JP" altLang="en-US" sz="900" dirty="0">
                  <a:latin typeface="メイリオ" panose="020B0604030504040204" pitchFamily="50" charset="-128"/>
                  <a:ea typeface="メイリオ" panose="020B0604030504040204" pitchFamily="50" charset="-128"/>
                </a:rPr>
                <a:t>走行体の定義</a:t>
              </a:r>
              <a:endParaRPr kumimoji="1" lang="en-US" altLang="ja-JP" sz="900" dirty="0">
                <a:latin typeface="メイリオ" panose="020B0604030504040204" pitchFamily="50" charset="-128"/>
                <a:ea typeface="メイリオ" panose="020B0604030504040204" pitchFamily="50" charset="-128"/>
              </a:endParaRPr>
            </a:p>
          </p:txBody>
        </p:sp>
      </p:grpSp>
      <p:graphicFrame>
        <p:nvGraphicFramePr>
          <p:cNvPr id="8" name="表 10">
            <a:extLst>
              <a:ext uri="{FF2B5EF4-FFF2-40B4-BE49-F238E27FC236}">
                <a16:creationId xmlns:a16="http://schemas.microsoft.com/office/drawing/2014/main" id="{0B4BCE2F-4D3E-4A01-8EF2-ECD0DD8DF4BA}"/>
              </a:ext>
            </a:extLst>
          </p:cNvPr>
          <p:cNvGraphicFramePr>
            <a:graphicFrameLocks noGrp="1"/>
          </p:cNvGraphicFramePr>
          <p:nvPr>
            <p:extLst>
              <p:ext uri="{D42A27DB-BD31-4B8C-83A1-F6EECF244321}">
                <p14:modId xmlns:p14="http://schemas.microsoft.com/office/powerpoint/2010/main" val="493301223"/>
              </p:ext>
            </p:extLst>
          </p:nvPr>
        </p:nvGraphicFramePr>
        <p:xfrm>
          <a:off x="5555764" y="788844"/>
          <a:ext cx="6154624" cy="1283688"/>
        </p:xfrm>
        <a:graphic>
          <a:graphicData uri="http://schemas.openxmlformats.org/drawingml/2006/table">
            <a:tbl>
              <a:tblPr firstRow="1" bandRow="1">
                <a:tableStyleId>{5C22544A-7EE6-4342-B048-85BDC9FD1C3A}</a:tableStyleId>
              </a:tblPr>
              <a:tblGrid>
                <a:gridCol w="1330088">
                  <a:extLst>
                    <a:ext uri="{9D8B030D-6E8A-4147-A177-3AD203B41FA5}">
                      <a16:colId xmlns:a16="http://schemas.microsoft.com/office/drawing/2014/main" val="3451862478"/>
                    </a:ext>
                  </a:extLst>
                </a:gridCol>
                <a:gridCol w="4824536">
                  <a:extLst>
                    <a:ext uri="{9D8B030D-6E8A-4147-A177-3AD203B41FA5}">
                      <a16:colId xmlns:a16="http://schemas.microsoft.com/office/drawing/2014/main" val="2380791906"/>
                    </a:ext>
                  </a:extLst>
                </a:gridCol>
              </a:tblGrid>
              <a:tr h="199459">
                <a:tc>
                  <a:txBody>
                    <a:bodyPr/>
                    <a:lstStyle/>
                    <a:p>
                      <a:pPr algn="ctr"/>
                      <a:r>
                        <a:rPr kumimoji="1" lang="ja-JP" altLang="en-US" sz="900" dirty="0"/>
                        <a:t>動作モデル</a:t>
                      </a:r>
                    </a:p>
                  </a:txBody>
                  <a:tcPr/>
                </a:tc>
                <a:tc>
                  <a:txBody>
                    <a:bodyPr/>
                    <a:lstStyle/>
                    <a:p>
                      <a:pPr algn="ctr"/>
                      <a:r>
                        <a:rPr kumimoji="1" lang="ja-JP" altLang="en-US" sz="900" dirty="0"/>
                        <a:t>説明</a:t>
                      </a:r>
                    </a:p>
                  </a:txBody>
                  <a:tcPr/>
                </a:tc>
                <a:extLst>
                  <a:ext uri="{0D108BD9-81ED-4DB2-BD59-A6C34878D82A}">
                    <a16:rowId xmlns:a16="http://schemas.microsoft.com/office/drawing/2014/main" val="4259692928"/>
                  </a:ext>
                </a:extLst>
              </a:tr>
              <a:tr h="323568">
                <a:tc>
                  <a:txBody>
                    <a:bodyPr/>
                    <a:lstStyle/>
                    <a:p>
                      <a:r>
                        <a:rPr kumimoji="1" lang="ja-JP" altLang="en-US" sz="900" dirty="0"/>
                        <a:t>ライントレース</a:t>
                      </a:r>
                    </a:p>
                  </a:txBody>
                  <a:tcPr/>
                </a:tc>
                <a:tc>
                  <a:txBody>
                    <a:bodyPr/>
                    <a:lstStyle/>
                    <a:p>
                      <a:r>
                        <a:rPr kumimoji="1" lang="ja-JP" altLang="en-US" sz="900" dirty="0"/>
                        <a:t>線分上を直進するおよび，復帰するときに使用する</a:t>
                      </a:r>
                    </a:p>
                  </a:txBody>
                  <a:tcPr/>
                </a:tc>
                <a:extLst>
                  <a:ext uri="{0D108BD9-81ED-4DB2-BD59-A6C34878D82A}">
                    <a16:rowId xmlns:a16="http://schemas.microsoft.com/office/drawing/2014/main" val="4286292669"/>
                  </a:ext>
                </a:extLst>
              </a:tr>
              <a:tr h="323568">
                <a:tc>
                  <a:txBody>
                    <a:bodyPr/>
                    <a:lstStyle/>
                    <a:p>
                      <a:r>
                        <a:rPr kumimoji="1" lang="ja-JP" altLang="en-US" sz="900" dirty="0"/>
                        <a:t>直進（前進・後退）</a:t>
                      </a:r>
                    </a:p>
                  </a:txBody>
                  <a:tcPr/>
                </a:tc>
                <a:tc>
                  <a:txBody>
                    <a:bodyPr/>
                    <a:lstStyle/>
                    <a:p>
                      <a:r>
                        <a:rPr kumimoji="1" lang="ja-JP" altLang="en-US" sz="900" dirty="0"/>
                        <a:t>交点サークル上を直進するときに前進を使用する</a:t>
                      </a:r>
                      <a:endParaRPr kumimoji="1" lang="en-US" altLang="ja-JP" sz="900" dirty="0"/>
                    </a:p>
                    <a:p>
                      <a:r>
                        <a:rPr kumimoji="1" lang="ja-JP" altLang="en-US" sz="900" dirty="0"/>
                        <a:t>ブロックサークル内にブロックを搬入するときに前進・後退を使用する</a:t>
                      </a:r>
                    </a:p>
                  </a:txBody>
                  <a:tcPr/>
                </a:tc>
                <a:extLst>
                  <a:ext uri="{0D108BD9-81ED-4DB2-BD59-A6C34878D82A}">
                    <a16:rowId xmlns:a16="http://schemas.microsoft.com/office/drawing/2014/main" val="689831233"/>
                  </a:ext>
                </a:extLst>
              </a:tr>
              <a:tr h="323568">
                <a:tc>
                  <a:txBody>
                    <a:bodyPr/>
                    <a:lstStyle/>
                    <a:p>
                      <a:r>
                        <a:rPr kumimoji="1" lang="ja-JP" altLang="en-US" sz="900" dirty="0"/>
                        <a:t>超信地旋回</a:t>
                      </a:r>
                    </a:p>
                  </a:txBody>
                  <a:tcPr/>
                </a:tc>
                <a:tc>
                  <a:txBody>
                    <a:bodyPr/>
                    <a:lstStyle/>
                    <a:p>
                      <a:r>
                        <a:rPr kumimoji="1" lang="ja-JP" altLang="en-US" sz="900" dirty="0"/>
                        <a:t>その場で旋回するときに使用する</a:t>
                      </a:r>
                      <a:endParaRPr kumimoji="1" lang="en-US" altLang="ja-JP" sz="900" dirty="0"/>
                    </a:p>
                    <a:p>
                      <a:r>
                        <a:rPr kumimoji="1" lang="en-US" altLang="ja-JP" sz="900" dirty="0">
                          <a:solidFill>
                            <a:schemeClr val="accent2">
                              <a:lumMod val="75000"/>
                            </a:schemeClr>
                          </a:solidFill>
                        </a:rPr>
                        <a:t>45</a:t>
                      </a:r>
                      <a:r>
                        <a:rPr kumimoji="1" lang="ja-JP" altLang="en-US" sz="900" dirty="0">
                          <a:solidFill>
                            <a:schemeClr val="accent2">
                              <a:lumMod val="75000"/>
                            </a:schemeClr>
                          </a:solidFill>
                        </a:rPr>
                        <a:t>度</a:t>
                      </a:r>
                      <a:r>
                        <a:rPr kumimoji="1" lang="ja-JP" altLang="en-US" sz="900" dirty="0"/>
                        <a:t>刻みに旋回可能とし，ブロックを取りこぼさないように旋回は速度を落とし使用する</a:t>
                      </a:r>
                    </a:p>
                  </a:txBody>
                  <a:tcPr/>
                </a:tc>
                <a:extLst>
                  <a:ext uri="{0D108BD9-81ED-4DB2-BD59-A6C34878D82A}">
                    <a16:rowId xmlns:a16="http://schemas.microsoft.com/office/drawing/2014/main" val="605168547"/>
                  </a:ext>
                </a:extLst>
              </a:tr>
            </a:tbl>
          </a:graphicData>
        </a:graphic>
      </p:graphicFrame>
      <p:pic>
        <p:nvPicPr>
          <p:cNvPr id="12" name="図 11">
            <a:extLst>
              <a:ext uri="{FF2B5EF4-FFF2-40B4-BE49-F238E27FC236}">
                <a16:creationId xmlns:a16="http://schemas.microsoft.com/office/drawing/2014/main" id="{57270AA3-582C-4F90-86C1-7F1E52FD1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260" y="6600800"/>
            <a:ext cx="2191862" cy="1073565"/>
          </a:xfrm>
          <a:prstGeom prst="rect">
            <a:avLst/>
          </a:prstGeom>
        </p:spPr>
      </p:pic>
      <p:pic>
        <p:nvPicPr>
          <p:cNvPr id="18" name="図 17">
            <a:extLst>
              <a:ext uri="{FF2B5EF4-FFF2-40B4-BE49-F238E27FC236}">
                <a16:creationId xmlns:a16="http://schemas.microsoft.com/office/drawing/2014/main" id="{91F11839-BA02-4EFB-BC96-0BA364D51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64696"/>
            <a:ext cx="5039303" cy="3198278"/>
          </a:xfrm>
          <a:prstGeom prst="rect">
            <a:avLst/>
          </a:prstGeom>
        </p:spPr>
      </p:pic>
      <p:graphicFrame>
        <p:nvGraphicFramePr>
          <p:cNvPr id="20" name="表 10">
            <a:extLst>
              <a:ext uri="{FF2B5EF4-FFF2-40B4-BE49-F238E27FC236}">
                <a16:creationId xmlns:a16="http://schemas.microsoft.com/office/drawing/2014/main" id="{58787E34-54CC-409D-B0DB-C44655EC24D2}"/>
              </a:ext>
            </a:extLst>
          </p:cNvPr>
          <p:cNvGraphicFramePr>
            <a:graphicFrameLocks noGrp="1"/>
          </p:cNvGraphicFramePr>
          <p:nvPr>
            <p:extLst>
              <p:ext uri="{D42A27DB-BD31-4B8C-83A1-F6EECF244321}">
                <p14:modId xmlns:p14="http://schemas.microsoft.com/office/powerpoint/2010/main" val="1725188279"/>
              </p:ext>
            </p:extLst>
          </p:nvPr>
        </p:nvGraphicFramePr>
        <p:xfrm>
          <a:off x="1143328" y="3980055"/>
          <a:ext cx="3672408" cy="13106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3451862478"/>
                    </a:ext>
                  </a:extLst>
                </a:gridCol>
                <a:gridCol w="2736304">
                  <a:extLst>
                    <a:ext uri="{9D8B030D-6E8A-4147-A177-3AD203B41FA5}">
                      <a16:colId xmlns:a16="http://schemas.microsoft.com/office/drawing/2014/main" val="2380791906"/>
                    </a:ext>
                  </a:extLst>
                </a:gridCol>
              </a:tblGrid>
              <a:tr h="118328">
                <a:tc>
                  <a:txBody>
                    <a:bodyPr/>
                    <a:lstStyle/>
                    <a:p>
                      <a:r>
                        <a:rPr kumimoji="1" lang="ja-JP" altLang="en-US" sz="700" dirty="0"/>
                        <a:t>検知モデル</a:t>
                      </a:r>
                    </a:p>
                  </a:txBody>
                  <a:tcPr/>
                </a:tc>
                <a:tc>
                  <a:txBody>
                    <a:bodyPr/>
                    <a:lstStyle/>
                    <a:p>
                      <a:r>
                        <a:rPr kumimoji="1" lang="ja-JP" altLang="en-US" sz="700" dirty="0"/>
                        <a:t>説明</a:t>
                      </a:r>
                    </a:p>
                  </a:txBody>
                  <a:tcPr/>
                </a:tc>
                <a:extLst>
                  <a:ext uri="{0D108BD9-81ED-4DB2-BD59-A6C34878D82A}">
                    <a16:rowId xmlns:a16="http://schemas.microsoft.com/office/drawing/2014/main" val="4259692928"/>
                  </a:ext>
                </a:extLst>
              </a:tr>
              <a:tr h="370840">
                <a:tc>
                  <a:txBody>
                    <a:bodyPr/>
                    <a:lstStyle/>
                    <a:p>
                      <a:r>
                        <a:rPr kumimoji="1" lang="ja-JP" altLang="en-US" sz="700" dirty="0"/>
                        <a:t>距離</a:t>
                      </a:r>
                    </a:p>
                  </a:txBody>
                  <a:tcPr/>
                </a:tc>
                <a:tc>
                  <a:txBody>
                    <a:bodyPr/>
                    <a:lstStyle/>
                    <a:p>
                      <a:r>
                        <a:rPr kumimoji="1" lang="ja-JP" altLang="en-US" sz="700" dirty="0">
                          <a:solidFill>
                            <a:schemeClr val="accent2">
                              <a:lumMod val="75000"/>
                            </a:schemeClr>
                          </a:solidFill>
                        </a:rPr>
                        <a:t>ライントレース</a:t>
                      </a:r>
                      <a:r>
                        <a:rPr kumimoji="1" lang="ja-JP" altLang="en-US" sz="700" dirty="0"/>
                        <a:t>動作または</a:t>
                      </a:r>
                      <a:r>
                        <a:rPr kumimoji="1" lang="ja-JP" altLang="en-US" sz="700" dirty="0">
                          <a:solidFill>
                            <a:schemeClr val="accent2">
                              <a:lumMod val="75000"/>
                            </a:schemeClr>
                          </a:solidFill>
                        </a:rPr>
                        <a:t>直進動作</a:t>
                      </a:r>
                      <a:r>
                        <a:rPr kumimoji="1" lang="ja-JP" altLang="en-US" sz="700" dirty="0"/>
                        <a:t>と組み合わせて動作の終了条件にする</a:t>
                      </a:r>
                    </a:p>
                  </a:txBody>
                  <a:tcPr/>
                </a:tc>
                <a:extLst>
                  <a:ext uri="{0D108BD9-81ED-4DB2-BD59-A6C34878D82A}">
                    <a16:rowId xmlns:a16="http://schemas.microsoft.com/office/drawing/2014/main" val="4286292669"/>
                  </a:ext>
                </a:extLst>
              </a:tr>
              <a:tr h="370840">
                <a:tc>
                  <a:txBody>
                    <a:bodyPr/>
                    <a:lstStyle/>
                    <a:p>
                      <a:r>
                        <a:rPr kumimoji="1" lang="ja-JP" altLang="en-US" sz="700" dirty="0"/>
                        <a:t>旋回角度</a:t>
                      </a:r>
                    </a:p>
                  </a:txBody>
                  <a:tcPr/>
                </a:tc>
                <a:tc>
                  <a:txBody>
                    <a:bodyPr/>
                    <a:lstStyle/>
                    <a:p>
                      <a:r>
                        <a:rPr kumimoji="1" lang="ja-JP" altLang="en-US" sz="700" dirty="0">
                          <a:solidFill>
                            <a:schemeClr val="accent2">
                              <a:lumMod val="75000"/>
                            </a:schemeClr>
                          </a:solidFill>
                        </a:rPr>
                        <a:t>超信地旋回</a:t>
                      </a:r>
                      <a:r>
                        <a:rPr kumimoji="1" lang="ja-JP" altLang="en-US" sz="700" dirty="0"/>
                        <a:t>と組み合わせて動作の終了条件にする</a:t>
                      </a:r>
                    </a:p>
                  </a:txBody>
                  <a:tcPr/>
                </a:tc>
                <a:extLst>
                  <a:ext uri="{0D108BD9-81ED-4DB2-BD59-A6C34878D82A}">
                    <a16:rowId xmlns:a16="http://schemas.microsoft.com/office/drawing/2014/main" val="689831233"/>
                  </a:ext>
                </a:extLst>
              </a:tr>
              <a:tr h="370840">
                <a:tc>
                  <a:txBody>
                    <a:bodyPr/>
                    <a:lstStyle/>
                    <a:p>
                      <a:r>
                        <a:rPr kumimoji="1" lang="ja-JP" altLang="en-US" sz="700" dirty="0"/>
                        <a:t>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solidFill>
                            <a:schemeClr val="accent2">
                              <a:lumMod val="75000"/>
                            </a:schemeClr>
                          </a:solidFill>
                        </a:rPr>
                        <a:t>ライントレース</a:t>
                      </a:r>
                      <a:r>
                        <a:rPr kumimoji="1" lang="ja-JP" altLang="en-US" sz="700" dirty="0"/>
                        <a:t>動作または</a:t>
                      </a:r>
                      <a:r>
                        <a:rPr kumimoji="1" lang="ja-JP" altLang="en-US" sz="700" dirty="0">
                          <a:solidFill>
                            <a:schemeClr val="accent2">
                              <a:lumMod val="75000"/>
                            </a:schemeClr>
                          </a:solidFill>
                        </a:rPr>
                        <a:t>直進動作</a:t>
                      </a:r>
                      <a:r>
                        <a:rPr kumimoji="1" lang="ja-JP" altLang="en-US" sz="700" dirty="0"/>
                        <a:t>と組み合わせて動作の終了条件にする</a:t>
                      </a:r>
                    </a:p>
                  </a:txBody>
                  <a:tcPr/>
                </a:tc>
                <a:extLst>
                  <a:ext uri="{0D108BD9-81ED-4DB2-BD59-A6C34878D82A}">
                    <a16:rowId xmlns:a16="http://schemas.microsoft.com/office/drawing/2014/main" val="605168547"/>
                  </a:ext>
                </a:extLst>
              </a:tr>
            </a:tbl>
          </a:graphicData>
        </a:graphic>
      </p:graphicFrame>
      <p:sp>
        <p:nvSpPr>
          <p:cNvPr id="3" name="テキスト ボックス 2">
            <a:extLst>
              <a:ext uri="{FF2B5EF4-FFF2-40B4-BE49-F238E27FC236}">
                <a16:creationId xmlns:a16="http://schemas.microsoft.com/office/drawing/2014/main" id="{632DB3C7-53E9-4C9F-AD9C-E3580C72EF9B}"/>
              </a:ext>
            </a:extLst>
          </p:cNvPr>
          <p:cNvSpPr txBox="1"/>
          <p:nvPr/>
        </p:nvSpPr>
        <p:spPr>
          <a:xfrm>
            <a:off x="3176067" y="2784376"/>
            <a:ext cx="5873402" cy="584775"/>
          </a:xfrm>
          <a:prstGeom prst="rect">
            <a:avLst/>
          </a:prstGeom>
          <a:solidFill>
            <a:schemeClr val="bg1">
              <a:lumMod val="95000"/>
            </a:schemeClr>
          </a:solidFill>
        </p:spPr>
        <p:txBody>
          <a:bodyPr wrap="square" rtlCol="0">
            <a:spAutoFit/>
          </a:bodyPr>
          <a:lstStyle/>
          <a:p>
            <a:r>
              <a:rPr lang="ja-JP" altLang="en-US" dirty="0">
                <a:solidFill>
                  <a:schemeClr val="bg1">
                    <a:lumMod val="50000"/>
                  </a:schemeClr>
                </a:solidFill>
              </a:rPr>
              <a:t>ここに書いた説明で、モデル図全体を読んで得られる分析、設計の全体像、重要なポイント、効果や実績を捉えることができる</a:t>
            </a:r>
          </a:p>
        </p:txBody>
      </p:sp>
      <p:graphicFrame>
        <p:nvGraphicFramePr>
          <p:cNvPr id="11" name="表 10">
            <a:extLst>
              <a:ext uri="{FF2B5EF4-FFF2-40B4-BE49-F238E27FC236}">
                <a16:creationId xmlns:a16="http://schemas.microsoft.com/office/drawing/2014/main" id="{070C50DC-A0B6-4484-8216-85C16CF04ED4}"/>
              </a:ext>
            </a:extLst>
          </p:cNvPr>
          <p:cNvGraphicFramePr>
            <a:graphicFrameLocks noGrp="1"/>
          </p:cNvGraphicFramePr>
          <p:nvPr>
            <p:extLst>
              <p:ext uri="{D42A27DB-BD31-4B8C-83A1-F6EECF244321}">
                <p14:modId xmlns:p14="http://schemas.microsoft.com/office/powerpoint/2010/main" val="1471422438"/>
              </p:ext>
            </p:extLst>
          </p:nvPr>
        </p:nvGraphicFramePr>
        <p:xfrm>
          <a:off x="7048872" y="3979519"/>
          <a:ext cx="4032448" cy="1391920"/>
        </p:xfrm>
        <a:graphic>
          <a:graphicData uri="http://schemas.openxmlformats.org/drawingml/2006/table">
            <a:tbl>
              <a:tblPr firstRow="1" bandRow="1">
                <a:tableStyleId>{5C22544A-7EE6-4342-B048-85BDC9FD1C3A}</a:tableStyleId>
              </a:tblPr>
              <a:tblGrid>
                <a:gridCol w="1027879">
                  <a:extLst>
                    <a:ext uri="{9D8B030D-6E8A-4147-A177-3AD203B41FA5}">
                      <a16:colId xmlns:a16="http://schemas.microsoft.com/office/drawing/2014/main" val="3451862478"/>
                    </a:ext>
                  </a:extLst>
                </a:gridCol>
                <a:gridCol w="3004569">
                  <a:extLst>
                    <a:ext uri="{9D8B030D-6E8A-4147-A177-3AD203B41FA5}">
                      <a16:colId xmlns:a16="http://schemas.microsoft.com/office/drawing/2014/main" val="2380791906"/>
                    </a:ext>
                  </a:extLst>
                </a:gridCol>
              </a:tblGrid>
              <a:tr h="118328">
                <a:tc>
                  <a:txBody>
                    <a:bodyPr/>
                    <a:lstStyle/>
                    <a:p>
                      <a:r>
                        <a:rPr kumimoji="1" lang="ja-JP" altLang="en-US" sz="700" dirty="0"/>
                        <a:t>モデル</a:t>
                      </a:r>
                    </a:p>
                  </a:txBody>
                  <a:tcPr/>
                </a:tc>
                <a:tc>
                  <a:txBody>
                    <a:bodyPr/>
                    <a:lstStyle/>
                    <a:p>
                      <a:r>
                        <a:rPr kumimoji="1" lang="ja-JP" altLang="en-US" sz="700" dirty="0"/>
                        <a:t>概要</a:t>
                      </a:r>
                    </a:p>
                  </a:txBody>
                  <a:tcPr/>
                </a:tc>
                <a:extLst>
                  <a:ext uri="{0D108BD9-81ED-4DB2-BD59-A6C34878D82A}">
                    <a16:rowId xmlns:a16="http://schemas.microsoft.com/office/drawing/2014/main" val="4259692928"/>
                  </a:ext>
                </a:extLst>
              </a:tr>
              <a:tr h="370840">
                <a:tc>
                  <a:txBody>
                    <a:bodyPr/>
                    <a:lstStyle/>
                    <a:p>
                      <a:r>
                        <a:rPr kumimoji="1" lang="ja-JP" altLang="en-US" sz="700" dirty="0"/>
                        <a:t>要求モデル</a:t>
                      </a:r>
                    </a:p>
                  </a:txBody>
                  <a:tcPr/>
                </a:tc>
                <a:tc>
                  <a:txBody>
                    <a:bodyPr/>
                    <a:lstStyle/>
                    <a:p>
                      <a:r>
                        <a:rPr kumimoji="1" lang="ja-JP" altLang="en-US" sz="700" dirty="0"/>
                        <a:t>ユースケースによる機能要求の発見と要求図による非機能要求の発見を行った．特に，今年はコロナによる影響も要求図に取り入れ，ブロックビンゴ競技における非機能要求に具体的な視点を取り入れた．</a:t>
                      </a:r>
                    </a:p>
                  </a:txBody>
                  <a:tcPr/>
                </a:tc>
                <a:extLst>
                  <a:ext uri="{0D108BD9-81ED-4DB2-BD59-A6C34878D82A}">
                    <a16:rowId xmlns:a16="http://schemas.microsoft.com/office/drawing/2014/main" val="4286292669"/>
                  </a:ext>
                </a:extLst>
              </a:tr>
              <a:tr h="370840">
                <a:tc>
                  <a:txBody>
                    <a:bodyPr/>
                    <a:lstStyle/>
                    <a:p>
                      <a:r>
                        <a:rPr kumimoji="1" lang="ja-JP" altLang="en-US" sz="700" dirty="0"/>
                        <a:t>分析モデル</a:t>
                      </a:r>
                    </a:p>
                  </a:txBody>
                  <a:tcPr/>
                </a:tc>
                <a:tc>
                  <a:txBody>
                    <a:bodyPr/>
                    <a:lstStyle/>
                    <a:p>
                      <a:r>
                        <a:rPr kumimoji="1" lang="ja-JP" altLang="en-US" sz="700" dirty="0"/>
                        <a:t>ゲームの要素定義，指針・解法，走行体の動作定義をしている．特にゲームの要素定義では，ブロックビンゴエリアの分析をした結果新たな要素を発見したため，クラス図に反映している．</a:t>
                      </a:r>
                    </a:p>
                  </a:txBody>
                  <a:tcPr/>
                </a:tc>
                <a:extLst>
                  <a:ext uri="{0D108BD9-81ED-4DB2-BD59-A6C34878D82A}">
                    <a16:rowId xmlns:a16="http://schemas.microsoft.com/office/drawing/2014/main" val="689831233"/>
                  </a:ext>
                </a:extLst>
              </a:tr>
              <a:tr h="370840">
                <a:tc>
                  <a:txBody>
                    <a:bodyPr/>
                    <a:lstStyle/>
                    <a:p>
                      <a:r>
                        <a:rPr kumimoji="1" lang="ja-JP" altLang="en-US" sz="700" dirty="0"/>
                        <a:t>設計モデル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t>要求モデルで発見した非機能要求を活かし設計の方針に反映した．</a:t>
                      </a:r>
                    </a:p>
                  </a:txBody>
                  <a:tcPr/>
                </a:tc>
                <a:extLst>
                  <a:ext uri="{0D108BD9-81ED-4DB2-BD59-A6C34878D82A}">
                    <a16:rowId xmlns:a16="http://schemas.microsoft.com/office/drawing/2014/main" val="605168547"/>
                  </a:ext>
                </a:extLst>
              </a:tr>
            </a:tbl>
          </a:graphicData>
        </a:graphic>
      </p:graphicFrame>
    </p:spTree>
    <p:extLst>
      <p:ext uri="{BB962C8B-B14F-4D97-AF65-F5344CB8AC3E}">
        <p14:creationId xmlns:p14="http://schemas.microsoft.com/office/powerpoint/2010/main" val="387052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4" name="表 10">
            <a:extLst>
              <a:ext uri="{FF2B5EF4-FFF2-40B4-BE49-F238E27FC236}">
                <a16:creationId xmlns:a16="http://schemas.microsoft.com/office/drawing/2014/main" id="{E95BE07D-604B-46FD-951E-0545B877BBC0}"/>
              </a:ext>
            </a:extLst>
          </p:cNvPr>
          <p:cNvGraphicFramePr>
            <a:graphicFrameLocks noGrp="1"/>
          </p:cNvGraphicFramePr>
          <p:nvPr>
            <p:extLst>
              <p:ext uri="{D42A27DB-BD31-4B8C-83A1-F6EECF244321}">
                <p14:modId xmlns:p14="http://schemas.microsoft.com/office/powerpoint/2010/main" val="1641070387"/>
              </p:ext>
            </p:extLst>
          </p:nvPr>
        </p:nvGraphicFramePr>
        <p:xfrm>
          <a:off x="1288232" y="2064296"/>
          <a:ext cx="2679754" cy="1547304"/>
        </p:xfrm>
        <a:graphic>
          <a:graphicData uri="http://schemas.openxmlformats.org/drawingml/2006/table">
            <a:tbl>
              <a:tblPr firstRow="1" bandRow="1">
                <a:tableStyleId>{5C22544A-7EE6-4342-B048-85BDC9FD1C3A}</a:tableStyleId>
              </a:tblPr>
              <a:tblGrid>
                <a:gridCol w="957580">
                  <a:extLst>
                    <a:ext uri="{9D8B030D-6E8A-4147-A177-3AD203B41FA5}">
                      <a16:colId xmlns:a16="http://schemas.microsoft.com/office/drawing/2014/main" val="3451862478"/>
                    </a:ext>
                  </a:extLst>
                </a:gridCol>
                <a:gridCol w="1722174">
                  <a:extLst>
                    <a:ext uri="{9D8B030D-6E8A-4147-A177-3AD203B41FA5}">
                      <a16:colId xmlns:a16="http://schemas.microsoft.com/office/drawing/2014/main" val="2380791906"/>
                    </a:ext>
                  </a:extLst>
                </a:gridCol>
              </a:tblGrid>
              <a:tr h="199685">
                <a:tc>
                  <a:txBody>
                    <a:bodyPr/>
                    <a:lstStyle/>
                    <a:p>
                      <a:pPr algn="ctr"/>
                      <a:r>
                        <a:rPr kumimoji="1" lang="ja-JP" altLang="en-US" sz="700" dirty="0">
                          <a:latin typeface="メイリオ" panose="020B0604030504040204" pitchFamily="50" charset="-128"/>
                          <a:ea typeface="メイリオ" panose="020B0604030504040204" pitchFamily="50" charset="-128"/>
                        </a:rPr>
                        <a:t>動作モデル</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説明</a:t>
                      </a:r>
                    </a:p>
                  </a:txBody>
                  <a:tcPr/>
                </a:tc>
                <a:extLst>
                  <a:ext uri="{0D108BD9-81ED-4DB2-BD59-A6C34878D82A}">
                    <a16:rowId xmlns:a16="http://schemas.microsoft.com/office/drawing/2014/main" val="4259692928"/>
                  </a:ext>
                </a:extLst>
              </a:tr>
              <a:tr h="307207">
                <a:tc>
                  <a:txBody>
                    <a:bodyPr/>
                    <a:lstStyle/>
                    <a:p>
                      <a:pPr algn="l"/>
                      <a:r>
                        <a:rPr kumimoji="1" lang="en-US" altLang="ja-JP" sz="700" dirty="0">
                          <a:latin typeface="メイリオ" panose="020B0604030504040204" pitchFamily="50" charset="-128"/>
                          <a:ea typeface="メイリオ" panose="020B0604030504040204" pitchFamily="50" charset="-128"/>
                        </a:rPr>
                        <a:t>A. </a:t>
                      </a:r>
                      <a:r>
                        <a:rPr kumimoji="1" lang="ja-JP" altLang="en-US" sz="700" dirty="0">
                          <a:latin typeface="メイリオ" panose="020B0604030504040204" pitchFamily="50" charset="-128"/>
                          <a:ea typeface="メイリオ" panose="020B0604030504040204" pitchFamily="50" charset="-128"/>
                        </a:rPr>
                        <a:t>ライントレース</a:t>
                      </a:r>
                    </a:p>
                  </a:txBody>
                  <a:tcPr/>
                </a:tc>
                <a:tc>
                  <a:txBody>
                    <a:bodyPr/>
                    <a:lstStyle/>
                    <a:p>
                      <a:r>
                        <a:rPr kumimoji="1" lang="ja-JP" altLang="en-US" sz="700" dirty="0">
                          <a:latin typeface="メイリオ" panose="020B0604030504040204" pitchFamily="50" charset="-128"/>
                          <a:ea typeface="メイリオ" panose="020B0604030504040204" pitchFamily="50" charset="-128"/>
                        </a:rPr>
                        <a:t>線分上を直進するおよび，復帰するときに使用する</a:t>
                      </a:r>
                    </a:p>
                  </a:txBody>
                  <a:tcPr/>
                </a:tc>
                <a:extLst>
                  <a:ext uri="{0D108BD9-81ED-4DB2-BD59-A6C34878D82A}">
                    <a16:rowId xmlns:a16="http://schemas.microsoft.com/office/drawing/2014/main" val="4286292669"/>
                  </a:ext>
                </a:extLst>
              </a:tr>
              <a:tr h="522252">
                <a:tc>
                  <a:txBody>
                    <a:bodyPr/>
                    <a:lstStyle/>
                    <a:p>
                      <a:pPr algn="l"/>
                      <a:r>
                        <a:rPr kumimoji="1" lang="en-US" altLang="ja-JP" sz="700" dirty="0">
                          <a:latin typeface="メイリオ" panose="020B0604030504040204" pitchFamily="50" charset="-128"/>
                          <a:ea typeface="メイリオ" panose="020B0604030504040204" pitchFamily="50" charset="-128"/>
                        </a:rPr>
                        <a:t>B. </a:t>
                      </a:r>
                      <a:r>
                        <a:rPr kumimoji="1" lang="ja-JP" altLang="en-US" sz="700" dirty="0">
                          <a:latin typeface="メイリオ" panose="020B0604030504040204" pitchFamily="50" charset="-128"/>
                          <a:ea typeface="メイリオ" panose="020B0604030504040204" pitchFamily="50" charset="-128"/>
                        </a:rPr>
                        <a:t>直進</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（前進・後退）</a:t>
                      </a:r>
                    </a:p>
                  </a:txBody>
                  <a:tcPr/>
                </a:tc>
                <a:tc>
                  <a:txBody>
                    <a:bodyPr/>
                    <a:lstStyle/>
                    <a:p>
                      <a:r>
                        <a:rPr kumimoji="1" lang="ja-JP" altLang="en-US" sz="700" dirty="0">
                          <a:latin typeface="メイリオ" panose="020B0604030504040204" pitchFamily="50" charset="-128"/>
                          <a:ea typeface="メイリオ" panose="020B0604030504040204" pitchFamily="50" charset="-128"/>
                        </a:rPr>
                        <a:t>交点サークル上を直進するときに前進を使用する</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ブロックサークル内にブロックを搬入するときに前進・後退を使用する</a:t>
                      </a:r>
                    </a:p>
                  </a:txBody>
                  <a:tcPr/>
                </a:tc>
                <a:extLst>
                  <a:ext uri="{0D108BD9-81ED-4DB2-BD59-A6C34878D82A}">
                    <a16:rowId xmlns:a16="http://schemas.microsoft.com/office/drawing/2014/main" val="689831233"/>
                  </a:ext>
                </a:extLst>
              </a:tr>
              <a:tr h="414729">
                <a:tc>
                  <a:txBody>
                    <a:bodyPr/>
                    <a:lstStyle/>
                    <a:p>
                      <a:pPr algn="l"/>
                      <a:r>
                        <a:rPr kumimoji="1" lang="en-US" altLang="ja-JP" sz="700" dirty="0">
                          <a:latin typeface="メイリオ" panose="020B0604030504040204" pitchFamily="50" charset="-128"/>
                          <a:ea typeface="メイリオ" panose="020B0604030504040204" pitchFamily="50" charset="-128"/>
                        </a:rPr>
                        <a:t>C. </a:t>
                      </a:r>
                      <a:r>
                        <a:rPr kumimoji="1" lang="ja-JP" altLang="en-US" sz="700" dirty="0">
                          <a:latin typeface="メイリオ" panose="020B0604030504040204" pitchFamily="50" charset="-128"/>
                          <a:ea typeface="メイリオ" panose="020B0604030504040204" pitchFamily="50" charset="-128"/>
                        </a:rPr>
                        <a:t>超信地旋回</a:t>
                      </a:r>
                    </a:p>
                  </a:txBody>
                  <a:tcPr/>
                </a:tc>
                <a:tc>
                  <a:txBody>
                    <a:bodyPr/>
                    <a:lstStyle/>
                    <a:p>
                      <a:r>
                        <a:rPr kumimoji="1" lang="ja-JP" altLang="en-US" sz="700" dirty="0">
                          <a:latin typeface="メイリオ" panose="020B0604030504040204" pitchFamily="50" charset="-128"/>
                          <a:ea typeface="メイリオ" panose="020B0604030504040204" pitchFamily="50" charset="-128"/>
                        </a:rPr>
                        <a:t>その場で旋回するときに使用する</a:t>
                      </a:r>
                      <a:endParaRPr kumimoji="1" lang="en-US" altLang="ja-JP" sz="700" dirty="0">
                        <a:latin typeface="メイリオ" panose="020B0604030504040204" pitchFamily="50" charset="-128"/>
                        <a:ea typeface="メイリオ" panose="020B0604030504040204" pitchFamily="50" charset="-128"/>
                      </a:endParaRPr>
                    </a:p>
                    <a:p>
                      <a:r>
                        <a:rPr kumimoji="1" lang="en-US" altLang="ja-JP" sz="700" dirty="0">
                          <a:solidFill>
                            <a:schemeClr val="accent2">
                              <a:lumMod val="75000"/>
                            </a:schemeClr>
                          </a:solidFill>
                          <a:latin typeface="メイリオ" panose="020B0604030504040204" pitchFamily="50" charset="-128"/>
                          <a:ea typeface="メイリオ" panose="020B0604030504040204" pitchFamily="50" charset="-128"/>
                        </a:rPr>
                        <a:t>45</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度</a:t>
                      </a:r>
                      <a:r>
                        <a:rPr kumimoji="1" lang="ja-JP" altLang="en-US" sz="700" dirty="0">
                          <a:latin typeface="メイリオ" panose="020B0604030504040204" pitchFamily="50" charset="-128"/>
                          <a:ea typeface="メイリオ" panose="020B0604030504040204" pitchFamily="50" charset="-128"/>
                        </a:rPr>
                        <a:t>刻みに旋回可能とし，ブロックを取りこぼさないように旋回は速度を落とし使用する</a:t>
                      </a:r>
                    </a:p>
                  </a:txBody>
                  <a:tcPr/>
                </a:tc>
                <a:extLst>
                  <a:ext uri="{0D108BD9-81ED-4DB2-BD59-A6C34878D82A}">
                    <a16:rowId xmlns:a16="http://schemas.microsoft.com/office/drawing/2014/main" val="605168547"/>
                  </a:ext>
                </a:extLst>
              </a:tr>
            </a:tbl>
          </a:graphicData>
        </a:graphic>
      </p:graphicFrame>
      <p:graphicFrame>
        <p:nvGraphicFramePr>
          <p:cNvPr id="46" name="表 10">
            <a:extLst>
              <a:ext uri="{FF2B5EF4-FFF2-40B4-BE49-F238E27FC236}">
                <a16:creationId xmlns:a16="http://schemas.microsoft.com/office/drawing/2014/main" id="{B59136F5-FCE7-4C81-B2FD-527F87EBA2C5}"/>
              </a:ext>
            </a:extLst>
          </p:cNvPr>
          <p:cNvGraphicFramePr>
            <a:graphicFrameLocks noGrp="1"/>
          </p:cNvGraphicFramePr>
          <p:nvPr>
            <p:extLst>
              <p:ext uri="{D42A27DB-BD31-4B8C-83A1-F6EECF244321}">
                <p14:modId xmlns:p14="http://schemas.microsoft.com/office/powerpoint/2010/main" val="3424255090"/>
              </p:ext>
            </p:extLst>
          </p:nvPr>
        </p:nvGraphicFramePr>
        <p:xfrm>
          <a:off x="1288231" y="3753573"/>
          <a:ext cx="2679753" cy="1310640"/>
        </p:xfrm>
        <a:graphic>
          <a:graphicData uri="http://schemas.openxmlformats.org/drawingml/2006/table">
            <a:tbl>
              <a:tblPr firstRow="1" bandRow="1">
                <a:tableStyleId>{5C22544A-7EE6-4342-B048-85BDC9FD1C3A}</a:tableStyleId>
              </a:tblPr>
              <a:tblGrid>
                <a:gridCol w="961368">
                  <a:extLst>
                    <a:ext uri="{9D8B030D-6E8A-4147-A177-3AD203B41FA5}">
                      <a16:colId xmlns:a16="http://schemas.microsoft.com/office/drawing/2014/main" val="3451862478"/>
                    </a:ext>
                  </a:extLst>
                </a:gridCol>
                <a:gridCol w="1718385">
                  <a:extLst>
                    <a:ext uri="{9D8B030D-6E8A-4147-A177-3AD203B41FA5}">
                      <a16:colId xmlns:a16="http://schemas.microsoft.com/office/drawing/2014/main" val="2380791906"/>
                    </a:ext>
                  </a:extLst>
                </a:gridCol>
              </a:tblGrid>
              <a:tr h="118328">
                <a:tc>
                  <a:txBody>
                    <a:bodyPr/>
                    <a:lstStyle/>
                    <a:p>
                      <a:pPr algn="ctr"/>
                      <a:r>
                        <a:rPr kumimoji="1" lang="ja-JP" altLang="en-US" sz="700" dirty="0">
                          <a:latin typeface="メイリオ" panose="020B0604030504040204" pitchFamily="50" charset="-128"/>
                          <a:ea typeface="メイリオ" panose="020B0604030504040204" pitchFamily="50" charset="-128"/>
                        </a:rPr>
                        <a:t>検知モデル</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説明</a:t>
                      </a:r>
                    </a:p>
                  </a:txBody>
                  <a:tcPr/>
                </a:tc>
                <a:extLst>
                  <a:ext uri="{0D108BD9-81ED-4DB2-BD59-A6C34878D82A}">
                    <a16:rowId xmlns:a16="http://schemas.microsoft.com/office/drawing/2014/main" val="4259692928"/>
                  </a:ext>
                </a:extLst>
              </a:tr>
              <a:tr h="370840">
                <a:tc>
                  <a:txBody>
                    <a:bodyPr/>
                    <a:lstStyle/>
                    <a:p>
                      <a:pPr algn="l"/>
                      <a:r>
                        <a:rPr kumimoji="1" lang="en-US" altLang="ja-JP" sz="700" dirty="0">
                          <a:latin typeface="メイリオ" panose="020B0604030504040204" pitchFamily="50" charset="-128"/>
                          <a:ea typeface="メイリオ" panose="020B0604030504040204" pitchFamily="50" charset="-128"/>
                        </a:rPr>
                        <a:t>D. </a:t>
                      </a:r>
                      <a:r>
                        <a:rPr kumimoji="1" lang="ja-JP" altLang="en-US" sz="700" dirty="0">
                          <a:latin typeface="メイリオ" panose="020B0604030504040204" pitchFamily="50" charset="-128"/>
                          <a:ea typeface="メイリオ" panose="020B0604030504040204" pitchFamily="50" charset="-128"/>
                        </a:rPr>
                        <a:t>距離</a:t>
                      </a:r>
                    </a:p>
                  </a:txBody>
                  <a:tcPr/>
                </a:tc>
                <a:tc>
                  <a:txBody>
                    <a:bodyPr/>
                    <a:lstStyle/>
                    <a:p>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ライントレース</a:t>
                      </a:r>
                      <a:r>
                        <a:rPr kumimoji="1" lang="ja-JP" altLang="en-US" sz="700" dirty="0">
                          <a:latin typeface="メイリオ" panose="020B0604030504040204" pitchFamily="50" charset="-128"/>
                          <a:ea typeface="メイリオ" panose="020B0604030504040204" pitchFamily="50" charset="-128"/>
                        </a:rPr>
                        <a:t>動作または</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直進動作</a:t>
                      </a:r>
                      <a:r>
                        <a:rPr kumimoji="1" lang="ja-JP" altLang="en-US" sz="700" dirty="0">
                          <a:latin typeface="メイリオ" panose="020B0604030504040204" pitchFamily="50" charset="-128"/>
                          <a:ea typeface="メイリオ" panose="020B0604030504040204" pitchFamily="50" charset="-128"/>
                        </a:rPr>
                        <a:t>と組み合わせて動作の終了条件にする</a:t>
                      </a:r>
                    </a:p>
                  </a:txBody>
                  <a:tcPr/>
                </a:tc>
                <a:extLst>
                  <a:ext uri="{0D108BD9-81ED-4DB2-BD59-A6C34878D82A}">
                    <a16:rowId xmlns:a16="http://schemas.microsoft.com/office/drawing/2014/main" val="4286292669"/>
                  </a:ext>
                </a:extLst>
              </a:tr>
              <a:tr h="370840">
                <a:tc>
                  <a:txBody>
                    <a:bodyPr/>
                    <a:lstStyle/>
                    <a:p>
                      <a:pPr algn="l"/>
                      <a:r>
                        <a:rPr kumimoji="1" lang="en-US" altLang="ja-JP" sz="700" dirty="0">
                          <a:latin typeface="メイリオ" panose="020B0604030504040204" pitchFamily="50" charset="-128"/>
                          <a:ea typeface="メイリオ" panose="020B0604030504040204" pitchFamily="50" charset="-128"/>
                        </a:rPr>
                        <a:t>E. </a:t>
                      </a:r>
                      <a:r>
                        <a:rPr kumimoji="1" lang="ja-JP" altLang="en-US" sz="700" dirty="0">
                          <a:latin typeface="メイリオ" panose="020B0604030504040204" pitchFamily="50" charset="-128"/>
                          <a:ea typeface="メイリオ" panose="020B0604030504040204" pitchFamily="50" charset="-128"/>
                        </a:rPr>
                        <a:t>旋回角度</a:t>
                      </a:r>
                    </a:p>
                  </a:txBody>
                  <a:tcPr/>
                </a:tc>
                <a:tc>
                  <a:txBody>
                    <a:bodyPr/>
                    <a:lstStyle/>
                    <a:p>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超信地旋回</a:t>
                      </a:r>
                      <a:r>
                        <a:rPr kumimoji="1" lang="ja-JP" altLang="en-US" sz="700" dirty="0">
                          <a:latin typeface="メイリオ" panose="020B0604030504040204" pitchFamily="50" charset="-128"/>
                          <a:ea typeface="メイリオ" panose="020B0604030504040204" pitchFamily="50" charset="-128"/>
                        </a:rPr>
                        <a:t>と組み合わせて動作の終了条件にする</a:t>
                      </a:r>
                    </a:p>
                  </a:txBody>
                  <a:tcPr/>
                </a:tc>
                <a:extLst>
                  <a:ext uri="{0D108BD9-81ED-4DB2-BD59-A6C34878D82A}">
                    <a16:rowId xmlns:a16="http://schemas.microsoft.com/office/drawing/2014/main" val="689831233"/>
                  </a:ext>
                </a:extLst>
              </a:tr>
              <a:tr h="370840">
                <a:tc>
                  <a:txBody>
                    <a:bodyPr/>
                    <a:lstStyle/>
                    <a:p>
                      <a:pPr algn="l"/>
                      <a:r>
                        <a:rPr kumimoji="1" lang="en-US" altLang="ja-JP" sz="700" dirty="0">
                          <a:latin typeface="メイリオ" panose="020B0604030504040204" pitchFamily="50" charset="-128"/>
                          <a:ea typeface="メイリオ" panose="020B0604030504040204" pitchFamily="50" charset="-128"/>
                        </a:rPr>
                        <a:t>F. </a:t>
                      </a:r>
                      <a:r>
                        <a:rPr kumimoji="1" lang="ja-JP" altLang="en-US" sz="700" dirty="0">
                          <a:latin typeface="メイリオ" panose="020B0604030504040204" pitchFamily="50" charset="-128"/>
                          <a:ea typeface="メイリオ" panose="020B0604030504040204" pitchFamily="50" charset="-128"/>
                        </a:rPr>
                        <a:t>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ライントレース</a:t>
                      </a:r>
                      <a:r>
                        <a:rPr kumimoji="1" lang="ja-JP" altLang="en-US" sz="700" dirty="0">
                          <a:latin typeface="メイリオ" panose="020B0604030504040204" pitchFamily="50" charset="-128"/>
                          <a:ea typeface="メイリオ" panose="020B0604030504040204" pitchFamily="50" charset="-128"/>
                        </a:rPr>
                        <a:t>動作または</a:t>
                      </a:r>
                      <a:r>
                        <a:rPr kumimoji="1" lang="ja-JP" altLang="en-US" sz="700" dirty="0">
                          <a:solidFill>
                            <a:schemeClr val="accent2">
                              <a:lumMod val="75000"/>
                            </a:schemeClr>
                          </a:solidFill>
                          <a:latin typeface="メイリオ" panose="020B0604030504040204" pitchFamily="50" charset="-128"/>
                          <a:ea typeface="メイリオ" panose="020B0604030504040204" pitchFamily="50" charset="-128"/>
                        </a:rPr>
                        <a:t>直進動作</a:t>
                      </a:r>
                      <a:r>
                        <a:rPr kumimoji="1" lang="ja-JP" altLang="en-US" sz="700" dirty="0">
                          <a:latin typeface="メイリオ" panose="020B0604030504040204" pitchFamily="50" charset="-128"/>
                          <a:ea typeface="メイリオ" panose="020B0604030504040204" pitchFamily="50" charset="-128"/>
                        </a:rPr>
                        <a:t>と組み合わせて動作の終了条件にする</a:t>
                      </a:r>
                    </a:p>
                  </a:txBody>
                  <a:tcPr/>
                </a:tc>
                <a:extLst>
                  <a:ext uri="{0D108BD9-81ED-4DB2-BD59-A6C34878D82A}">
                    <a16:rowId xmlns:a16="http://schemas.microsoft.com/office/drawing/2014/main" val="605168547"/>
                  </a:ext>
                </a:extLst>
              </a:tr>
            </a:tbl>
          </a:graphicData>
        </a:graphic>
      </p:graphicFrame>
      <p:grpSp>
        <p:nvGrpSpPr>
          <p:cNvPr id="63" name="グループ化 62">
            <a:extLst>
              <a:ext uri="{FF2B5EF4-FFF2-40B4-BE49-F238E27FC236}">
                <a16:creationId xmlns:a16="http://schemas.microsoft.com/office/drawing/2014/main" id="{FB3042A7-0E63-4BB6-A166-7FA36839406D}"/>
              </a:ext>
            </a:extLst>
          </p:cNvPr>
          <p:cNvGrpSpPr/>
          <p:nvPr/>
        </p:nvGrpSpPr>
        <p:grpSpPr>
          <a:xfrm>
            <a:off x="4405034" y="4975894"/>
            <a:ext cx="2372272" cy="1291407"/>
            <a:chOff x="4405034" y="4975894"/>
            <a:chExt cx="2372272" cy="1291407"/>
          </a:xfrm>
        </p:grpSpPr>
        <p:pic>
          <p:nvPicPr>
            <p:cNvPr id="7" name="図 6">
              <a:extLst>
                <a:ext uri="{FF2B5EF4-FFF2-40B4-BE49-F238E27FC236}">
                  <a16:creationId xmlns:a16="http://schemas.microsoft.com/office/drawing/2014/main" id="{8E5178FC-5EB2-48B0-BA6F-1E374B3C9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034" y="4975894"/>
              <a:ext cx="1707734" cy="1039313"/>
            </a:xfrm>
            <a:prstGeom prst="rect">
              <a:avLst/>
            </a:prstGeom>
          </p:spPr>
        </p:pic>
        <p:sp>
          <p:nvSpPr>
            <p:cNvPr id="9" name="二等辺三角形 8">
              <a:extLst>
                <a:ext uri="{FF2B5EF4-FFF2-40B4-BE49-F238E27FC236}">
                  <a16:creationId xmlns:a16="http://schemas.microsoft.com/office/drawing/2014/main" id="{6A556F23-D3CD-4A41-A9CA-FEC57CF5FE9F}"/>
                </a:ext>
              </a:extLst>
            </p:cNvPr>
            <p:cNvSpPr/>
            <p:nvPr/>
          </p:nvSpPr>
          <p:spPr>
            <a:xfrm rot="5400000">
              <a:off x="4571631" y="5788194"/>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sp>
          <p:nvSpPr>
            <p:cNvPr id="10" name="矢印: 右 9">
              <a:extLst>
                <a:ext uri="{FF2B5EF4-FFF2-40B4-BE49-F238E27FC236}">
                  <a16:creationId xmlns:a16="http://schemas.microsoft.com/office/drawing/2014/main" id="{D85533EA-7CE8-48FD-B6ED-A72D253FBFCD}"/>
                </a:ext>
              </a:extLst>
            </p:cNvPr>
            <p:cNvSpPr/>
            <p:nvPr/>
          </p:nvSpPr>
          <p:spPr>
            <a:xfrm>
              <a:off x="4708611" y="5977470"/>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E91E10B-0446-439E-91B9-5E5434B92966}"/>
                </a:ext>
              </a:extLst>
            </p:cNvPr>
            <p:cNvSpPr txBox="1"/>
            <p:nvPr/>
          </p:nvSpPr>
          <p:spPr>
            <a:xfrm>
              <a:off x="4753447" y="6049478"/>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A6E77311-FA76-4125-B87C-456FE3D9CB40}"/>
                </a:ext>
              </a:extLst>
            </p:cNvPr>
            <p:cNvSpPr/>
            <p:nvPr/>
          </p:nvSpPr>
          <p:spPr>
            <a:xfrm>
              <a:off x="5131078" y="5792378"/>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02F0095-3ADF-43A2-A233-953C929F95AB}"/>
                </a:ext>
              </a:extLst>
            </p:cNvPr>
            <p:cNvSpPr txBox="1"/>
            <p:nvPr/>
          </p:nvSpPr>
          <p:spPr>
            <a:xfrm>
              <a:off x="5023814" y="6049478"/>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sp>
          <p:nvSpPr>
            <p:cNvPr id="21" name="矢印: 右 20">
              <a:extLst>
                <a:ext uri="{FF2B5EF4-FFF2-40B4-BE49-F238E27FC236}">
                  <a16:creationId xmlns:a16="http://schemas.microsoft.com/office/drawing/2014/main" id="{698D2354-743F-4088-BD9F-47423072DAD9}"/>
                </a:ext>
              </a:extLst>
            </p:cNvPr>
            <p:cNvSpPr/>
            <p:nvPr/>
          </p:nvSpPr>
          <p:spPr>
            <a:xfrm>
              <a:off x="5192208" y="5986828"/>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23E0B60-3F55-44FE-BB89-5D3892347A4A}"/>
                </a:ext>
              </a:extLst>
            </p:cNvPr>
            <p:cNvSpPr txBox="1"/>
            <p:nvPr/>
          </p:nvSpPr>
          <p:spPr>
            <a:xfrm>
              <a:off x="5139224" y="6049478"/>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6AD124D0-2AC4-412B-A320-3D9B58646270}"/>
                </a:ext>
              </a:extLst>
            </p:cNvPr>
            <p:cNvSpPr/>
            <p:nvPr/>
          </p:nvSpPr>
          <p:spPr>
            <a:xfrm>
              <a:off x="5378152" y="5782962"/>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7EC03C9-27AE-40AE-BB21-7128F935B22C}"/>
                </a:ext>
              </a:extLst>
            </p:cNvPr>
            <p:cNvSpPr txBox="1"/>
            <p:nvPr/>
          </p:nvSpPr>
          <p:spPr>
            <a:xfrm>
              <a:off x="5274407" y="6049478"/>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D</a:t>
              </a:r>
              <a:endParaRPr kumimoji="1" lang="ja-JP" altLang="en-US" sz="800" dirty="0">
                <a:latin typeface="メイリオ" panose="020B0604030504040204" pitchFamily="50" charset="-128"/>
                <a:ea typeface="メイリオ" panose="020B0604030504040204" pitchFamily="50" charset="-128"/>
              </a:endParaRPr>
            </a:p>
          </p:txBody>
        </p:sp>
        <p:sp>
          <p:nvSpPr>
            <p:cNvPr id="31" name="矢印: 右 30">
              <a:extLst>
                <a:ext uri="{FF2B5EF4-FFF2-40B4-BE49-F238E27FC236}">
                  <a16:creationId xmlns:a16="http://schemas.microsoft.com/office/drawing/2014/main" id="{C115F045-CA3E-4F02-BC1F-EBBF662D6F3E}"/>
                </a:ext>
              </a:extLst>
            </p:cNvPr>
            <p:cNvSpPr/>
            <p:nvPr/>
          </p:nvSpPr>
          <p:spPr>
            <a:xfrm>
              <a:off x="5463459" y="5992592"/>
              <a:ext cx="380843" cy="66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DF1AFFA2-81AC-4B1E-8D76-057826192C09}"/>
                </a:ext>
              </a:extLst>
            </p:cNvPr>
            <p:cNvSpPr/>
            <p:nvPr/>
          </p:nvSpPr>
          <p:spPr>
            <a:xfrm>
              <a:off x="5875310" y="5782961"/>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26FA359-42E9-4FCF-825B-1F30D6156B96}"/>
                </a:ext>
              </a:extLst>
            </p:cNvPr>
            <p:cNvSpPr txBox="1"/>
            <p:nvPr/>
          </p:nvSpPr>
          <p:spPr>
            <a:xfrm>
              <a:off x="5525001" y="6044878"/>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D1CBEBA5-B7C5-4FED-888C-569FC75C42E5}"/>
                </a:ext>
              </a:extLst>
            </p:cNvPr>
            <p:cNvSpPr txBox="1"/>
            <p:nvPr/>
          </p:nvSpPr>
          <p:spPr>
            <a:xfrm>
              <a:off x="5785845" y="6051857"/>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sp>
          <p:nvSpPr>
            <p:cNvPr id="39" name="二等辺三角形 38">
              <a:extLst>
                <a:ext uri="{FF2B5EF4-FFF2-40B4-BE49-F238E27FC236}">
                  <a16:creationId xmlns:a16="http://schemas.microsoft.com/office/drawing/2014/main" id="{20292570-D564-4E07-ACC3-7BFC5A1D5570}"/>
                </a:ext>
              </a:extLst>
            </p:cNvPr>
            <p:cNvSpPr/>
            <p:nvPr/>
          </p:nvSpPr>
          <p:spPr>
            <a:xfrm rot="2624408">
              <a:off x="5804094" y="5642934"/>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sp>
          <p:nvSpPr>
            <p:cNvPr id="40" name="矢印: 折線 39">
              <a:extLst>
                <a:ext uri="{FF2B5EF4-FFF2-40B4-BE49-F238E27FC236}">
                  <a16:creationId xmlns:a16="http://schemas.microsoft.com/office/drawing/2014/main" id="{0F458F97-C189-46D6-A58D-E9B9A7E75573}"/>
                </a:ext>
              </a:extLst>
            </p:cNvPr>
            <p:cNvSpPr/>
            <p:nvPr/>
          </p:nvSpPr>
          <p:spPr>
            <a:xfrm rot="3987267" flipH="1">
              <a:off x="5987823" y="5755537"/>
              <a:ext cx="294728" cy="296511"/>
            </a:xfrm>
            <a:prstGeom prst="bentArrow">
              <a:avLst>
                <a:gd name="adj1" fmla="val 9788"/>
                <a:gd name="adj2" fmla="val 13111"/>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A5D5F398-5102-4050-B872-426BB863AD00}"/>
                </a:ext>
              </a:extLst>
            </p:cNvPr>
            <p:cNvSpPr txBox="1"/>
            <p:nvPr/>
          </p:nvSpPr>
          <p:spPr>
            <a:xfrm>
              <a:off x="6247525" y="5861917"/>
              <a:ext cx="529781"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C &amp; E </a:t>
              </a:r>
            </a:p>
          </p:txBody>
        </p:sp>
        <p:sp>
          <p:nvSpPr>
            <p:cNvPr id="48" name="矢印: 右 47">
              <a:extLst>
                <a:ext uri="{FF2B5EF4-FFF2-40B4-BE49-F238E27FC236}">
                  <a16:creationId xmlns:a16="http://schemas.microsoft.com/office/drawing/2014/main" id="{E460A992-0FF2-406B-92E1-87561A29EA1C}"/>
                </a:ext>
              </a:extLst>
            </p:cNvPr>
            <p:cNvSpPr/>
            <p:nvPr/>
          </p:nvSpPr>
          <p:spPr>
            <a:xfrm rot="18864468">
              <a:off x="5699577" y="5604260"/>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6A22C0A2-FDC5-49A4-A195-B2A4AB6599A5}"/>
                </a:ext>
              </a:extLst>
            </p:cNvPr>
            <p:cNvSpPr txBox="1"/>
            <p:nvPr/>
          </p:nvSpPr>
          <p:spPr>
            <a:xfrm>
              <a:off x="5578876" y="5478807"/>
              <a:ext cx="270367" cy="215444"/>
            </a:xfrm>
            <a:prstGeom prst="rect">
              <a:avLst/>
            </a:prstGeom>
            <a:noFill/>
          </p:spPr>
          <p:txBody>
            <a:bodyPr wrap="square" rtlCol="0">
              <a:spAutoFit/>
            </a:bodyPr>
            <a:lstStyle/>
            <a:p>
              <a:r>
                <a:rPr lang="en-US" altLang="ja-JP" sz="800" dirty="0">
                  <a:latin typeface="メイリオ" panose="020B0604030504040204" pitchFamily="50" charset="-128"/>
                  <a:ea typeface="メイリオ" panose="020B0604030504040204" pitchFamily="50" charset="-128"/>
                </a:rPr>
                <a:t>B</a:t>
              </a:r>
              <a:endParaRPr kumimoji="1" lang="ja-JP" altLang="en-US" sz="800" dirty="0">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1247DD4E-DC3D-410E-9F8B-EA3B306A8DED}"/>
                </a:ext>
              </a:extLst>
            </p:cNvPr>
            <p:cNvSpPr/>
            <p:nvPr/>
          </p:nvSpPr>
          <p:spPr>
            <a:xfrm rot="18626476">
              <a:off x="5978332" y="5527823"/>
              <a:ext cx="45719" cy="2228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1B105C4D-9548-48DB-A091-4CAE2B684378}"/>
                </a:ext>
              </a:extLst>
            </p:cNvPr>
            <p:cNvSpPr txBox="1"/>
            <p:nvPr/>
          </p:nvSpPr>
          <p:spPr>
            <a:xfrm>
              <a:off x="5962061" y="5478807"/>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F</a:t>
              </a:r>
              <a:endParaRPr kumimoji="1" lang="ja-JP" altLang="en-US" sz="800" dirty="0">
                <a:latin typeface="メイリオ" panose="020B0604030504040204" pitchFamily="50" charset="-128"/>
                <a:ea typeface="メイリオ" panose="020B0604030504040204" pitchFamily="50" charset="-128"/>
              </a:endParaRPr>
            </a:p>
          </p:txBody>
        </p:sp>
        <p:sp>
          <p:nvSpPr>
            <p:cNvPr id="56" name="矢印: 右 55">
              <a:extLst>
                <a:ext uri="{FF2B5EF4-FFF2-40B4-BE49-F238E27FC236}">
                  <a16:creationId xmlns:a16="http://schemas.microsoft.com/office/drawing/2014/main" id="{96A5A011-AFC1-42FD-A2EC-2A016E2ADE6A}"/>
                </a:ext>
              </a:extLst>
            </p:cNvPr>
            <p:cNvSpPr/>
            <p:nvPr/>
          </p:nvSpPr>
          <p:spPr>
            <a:xfrm rot="16200000">
              <a:off x="6010016" y="5331762"/>
              <a:ext cx="1644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C0CA744C-96AE-4AE9-BC89-ECAFE314C5F7}"/>
                </a:ext>
              </a:extLst>
            </p:cNvPr>
            <p:cNvSpPr txBox="1"/>
            <p:nvPr/>
          </p:nvSpPr>
          <p:spPr>
            <a:xfrm>
              <a:off x="6086185" y="5288422"/>
              <a:ext cx="270367" cy="215444"/>
            </a:xfrm>
            <a:prstGeom prst="rect">
              <a:avLst/>
            </a:prstGeom>
            <a:noFill/>
          </p:spPr>
          <p:txBody>
            <a:bodyPr wrap="square" rtlCol="0">
              <a:spAutoFit/>
            </a:bodyPr>
            <a:lstStyle/>
            <a:p>
              <a:r>
                <a:rPr kumimoji="1" lang="en-US" altLang="ja-JP" sz="800" dirty="0">
                  <a:latin typeface="メイリオ" panose="020B0604030504040204" pitchFamily="50" charset="-128"/>
                  <a:ea typeface="メイリオ" panose="020B0604030504040204" pitchFamily="50" charset="-128"/>
                </a:rPr>
                <a:t>A</a:t>
              </a:r>
              <a:endParaRPr kumimoji="1" lang="ja-JP" altLang="en-US" sz="800" dirty="0">
                <a:latin typeface="メイリオ" panose="020B0604030504040204" pitchFamily="50" charset="-128"/>
                <a:ea typeface="メイリオ" panose="020B0604030504040204" pitchFamily="50" charset="-128"/>
              </a:endParaRPr>
            </a:p>
          </p:txBody>
        </p:sp>
        <p:sp>
          <p:nvSpPr>
            <p:cNvPr id="60" name="二等辺三角形 59">
              <a:extLst>
                <a:ext uri="{FF2B5EF4-FFF2-40B4-BE49-F238E27FC236}">
                  <a16:creationId xmlns:a16="http://schemas.microsoft.com/office/drawing/2014/main" id="{AFBC48DF-2F80-41E8-8AEE-E13665A087EB}"/>
                </a:ext>
              </a:extLst>
            </p:cNvPr>
            <p:cNvSpPr/>
            <p:nvPr/>
          </p:nvSpPr>
          <p:spPr>
            <a:xfrm>
              <a:off x="5894309" y="5038218"/>
              <a:ext cx="206494" cy="21486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grpSp>
      <p:pic>
        <p:nvPicPr>
          <p:cNvPr id="62" name="図 61">
            <a:extLst>
              <a:ext uri="{FF2B5EF4-FFF2-40B4-BE49-F238E27FC236}">
                <a16:creationId xmlns:a16="http://schemas.microsoft.com/office/drawing/2014/main" id="{8EFB2F56-3996-418D-8485-64D2DEB29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305" y="7248872"/>
            <a:ext cx="1707734" cy="1039313"/>
          </a:xfrm>
          <a:prstGeom prst="rect">
            <a:avLst/>
          </a:prstGeom>
        </p:spPr>
      </p:pic>
      <p:graphicFrame>
        <p:nvGraphicFramePr>
          <p:cNvPr id="65" name="表 10">
            <a:extLst>
              <a:ext uri="{FF2B5EF4-FFF2-40B4-BE49-F238E27FC236}">
                <a16:creationId xmlns:a16="http://schemas.microsoft.com/office/drawing/2014/main" id="{F88B0F7D-269E-41B5-8F3E-D57B22305217}"/>
              </a:ext>
            </a:extLst>
          </p:cNvPr>
          <p:cNvGraphicFramePr>
            <a:graphicFrameLocks noGrp="1"/>
          </p:cNvGraphicFramePr>
          <p:nvPr>
            <p:extLst>
              <p:ext uri="{D42A27DB-BD31-4B8C-83A1-F6EECF244321}">
                <p14:modId xmlns:p14="http://schemas.microsoft.com/office/powerpoint/2010/main" val="1914975765"/>
              </p:ext>
            </p:extLst>
          </p:nvPr>
        </p:nvGraphicFramePr>
        <p:xfrm>
          <a:off x="5463459" y="1128193"/>
          <a:ext cx="4926380" cy="997495"/>
        </p:xfrm>
        <a:graphic>
          <a:graphicData uri="http://schemas.openxmlformats.org/drawingml/2006/table">
            <a:tbl>
              <a:tblPr firstRow="1" bandRow="1">
                <a:tableStyleId>{5C22544A-7EE6-4342-B048-85BDC9FD1C3A}</a:tableStyleId>
              </a:tblPr>
              <a:tblGrid>
                <a:gridCol w="1760387">
                  <a:extLst>
                    <a:ext uri="{9D8B030D-6E8A-4147-A177-3AD203B41FA5}">
                      <a16:colId xmlns:a16="http://schemas.microsoft.com/office/drawing/2014/main" val="3451862478"/>
                    </a:ext>
                  </a:extLst>
                </a:gridCol>
                <a:gridCol w="3165993">
                  <a:extLst>
                    <a:ext uri="{9D8B030D-6E8A-4147-A177-3AD203B41FA5}">
                      <a16:colId xmlns:a16="http://schemas.microsoft.com/office/drawing/2014/main" val="2380791906"/>
                    </a:ext>
                  </a:extLst>
                </a:gridCol>
              </a:tblGrid>
              <a:tr h="178167">
                <a:tc>
                  <a:txBody>
                    <a:bodyPr/>
                    <a:lstStyle/>
                    <a:p>
                      <a:pPr algn="ctr"/>
                      <a:r>
                        <a:rPr kumimoji="1" lang="ja-JP" altLang="en-US" sz="700" dirty="0">
                          <a:latin typeface="メイリオ" panose="020B0604030504040204" pitchFamily="50" charset="-128"/>
                          <a:ea typeface="メイリオ" panose="020B0604030504040204" pitchFamily="50" charset="-128"/>
                        </a:rPr>
                        <a:t>課題</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解決策</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370040">
                <a:tc>
                  <a:txBody>
                    <a:bodyPr/>
                    <a:lstStyle/>
                    <a:p>
                      <a:pPr algn="l"/>
                      <a:r>
                        <a:rPr kumimoji="1" lang="ja-JP" altLang="en-US" sz="700" dirty="0">
                          <a:latin typeface="メイリオ" panose="020B0604030504040204" pitchFamily="50" charset="-128"/>
                          <a:ea typeface="メイリオ" panose="020B0604030504040204" pitchFamily="50" charset="-128"/>
                        </a:rPr>
                        <a:t>ブロックを保持したまま左右に旋回するときブロックがアームから離れてしまう可能性がある</a:t>
                      </a:r>
                    </a:p>
                  </a:txBody>
                  <a:tcPr/>
                </a:tc>
                <a:tc>
                  <a:txBody>
                    <a:bodyPr/>
                    <a:lstStyle/>
                    <a:p>
                      <a:r>
                        <a:rPr kumimoji="1" lang="ja-JP" altLang="en-US" sz="700" dirty="0">
                          <a:latin typeface="メイリオ" panose="020B0604030504040204" pitchFamily="50" charset="-128"/>
                          <a:ea typeface="メイリオ" panose="020B0604030504040204" pitchFamily="50" charset="-128"/>
                        </a:rPr>
                        <a:t>ブロックがアームから離れない速度で旋回を行う</a:t>
                      </a:r>
                    </a:p>
                  </a:txBody>
                  <a:tcPr/>
                </a:tc>
                <a:extLst>
                  <a:ext uri="{0D108BD9-81ED-4DB2-BD59-A6C34878D82A}">
                    <a16:rowId xmlns:a16="http://schemas.microsoft.com/office/drawing/2014/main" val="4286292669"/>
                  </a:ext>
                </a:extLst>
              </a:tr>
              <a:tr h="387895">
                <a:tc>
                  <a:txBody>
                    <a:bodyPr/>
                    <a:lstStyle/>
                    <a:p>
                      <a:pPr algn="l"/>
                      <a:r>
                        <a:rPr kumimoji="1" lang="ja-JP" altLang="en-US" sz="700" dirty="0">
                          <a:latin typeface="メイリオ" panose="020B0604030504040204" pitchFamily="50" charset="-128"/>
                          <a:ea typeface="メイリオ" panose="020B0604030504040204" pitchFamily="50" charset="-128"/>
                        </a:rPr>
                        <a:t>交点サークルを左右に旋回するときラインに復帰できなくなる可能性がある</a:t>
                      </a:r>
                    </a:p>
                  </a:txBody>
                  <a:tcPr/>
                </a:tc>
                <a:tc>
                  <a:txBody>
                    <a:bodyPr/>
                    <a:lstStyle/>
                    <a:p>
                      <a:r>
                        <a:rPr kumimoji="1" lang="ja-JP" altLang="en-US" sz="700" dirty="0">
                          <a:latin typeface="メイリオ" panose="020B0604030504040204" pitchFamily="50" charset="-128"/>
                          <a:ea typeface="メイリオ" panose="020B0604030504040204" pitchFamily="50" charset="-128"/>
                        </a:rPr>
                        <a:t>交点サークル上を直進するときに前進を使用する</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ブロックサークル内にブロックを搬入するときに前進・後退を使用する</a:t>
                      </a:r>
                    </a:p>
                  </a:txBody>
                  <a:tcPr/>
                </a:tc>
                <a:extLst>
                  <a:ext uri="{0D108BD9-81ED-4DB2-BD59-A6C34878D82A}">
                    <a16:rowId xmlns:a16="http://schemas.microsoft.com/office/drawing/2014/main" val="689831233"/>
                  </a:ext>
                </a:extLst>
              </a:tr>
            </a:tbl>
          </a:graphicData>
        </a:graphic>
      </p:graphicFrame>
      <p:graphicFrame>
        <p:nvGraphicFramePr>
          <p:cNvPr id="67" name="表 10">
            <a:extLst>
              <a:ext uri="{FF2B5EF4-FFF2-40B4-BE49-F238E27FC236}">
                <a16:creationId xmlns:a16="http://schemas.microsoft.com/office/drawing/2014/main" id="{046D9206-08D8-4957-9A9B-D6B1D7229F51}"/>
              </a:ext>
            </a:extLst>
          </p:cNvPr>
          <p:cNvGraphicFramePr>
            <a:graphicFrameLocks noGrp="1"/>
          </p:cNvGraphicFramePr>
          <p:nvPr>
            <p:extLst>
              <p:ext uri="{D42A27DB-BD31-4B8C-83A1-F6EECF244321}">
                <p14:modId xmlns:p14="http://schemas.microsoft.com/office/powerpoint/2010/main" val="4114038183"/>
              </p:ext>
            </p:extLst>
          </p:nvPr>
        </p:nvGraphicFramePr>
        <p:xfrm>
          <a:off x="5653880" y="2706141"/>
          <a:ext cx="2907160" cy="792480"/>
        </p:xfrm>
        <a:graphic>
          <a:graphicData uri="http://schemas.openxmlformats.org/drawingml/2006/table">
            <a:tbl>
              <a:tblPr firstRow="1" bandRow="1">
                <a:tableStyleId>{5C22544A-7EE6-4342-B048-85BDC9FD1C3A}</a:tableStyleId>
              </a:tblPr>
              <a:tblGrid>
                <a:gridCol w="1106960">
                  <a:extLst>
                    <a:ext uri="{9D8B030D-6E8A-4147-A177-3AD203B41FA5}">
                      <a16:colId xmlns:a16="http://schemas.microsoft.com/office/drawing/2014/main" val="3451862478"/>
                    </a:ext>
                  </a:extLst>
                </a:gridCol>
                <a:gridCol w="648072">
                  <a:extLst>
                    <a:ext uri="{9D8B030D-6E8A-4147-A177-3AD203B41FA5}">
                      <a16:colId xmlns:a16="http://schemas.microsoft.com/office/drawing/2014/main" val="2380791906"/>
                    </a:ext>
                  </a:extLst>
                </a:gridCol>
                <a:gridCol w="720080">
                  <a:extLst>
                    <a:ext uri="{9D8B030D-6E8A-4147-A177-3AD203B41FA5}">
                      <a16:colId xmlns:a16="http://schemas.microsoft.com/office/drawing/2014/main" val="3363685338"/>
                    </a:ext>
                  </a:extLst>
                </a:gridCol>
                <a:gridCol w="432048">
                  <a:extLst>
                    <a:ext uri="{9D8B030D-6E8A-4147-A177-3AD203B41FA5}">
                      <a16:colId xmlns:a16="http://schemas.microsoft.com/office/drawing/2014/main" val="3535327722"/>
                    </a:ext>
                  </a:extLst>
                </a:gridCol>
              </a:tblGrid>
              <a:tr h="0">
                <a:tc>
                  <a:txBody>
                    <a:bodyPr/>
                    <a:lstStyle/>
                    <a:p>
                      <a:pPr algn="ctr"/>
                      <a:r>
                        <a:rPr kumimoji="1" lang="ja-JP" altLang="en-US" sz="700" dirty="0">
                          <a:latin typeface="メイリオ" panose="020B0604030504040204" pitchFamily="50" charset="-128"/>
                          <a:ea typeface="メイリオ" panose="020B0604030504040204" pitchFamily="50" charset="-128"/>
                        </a:rPr>
                        <a:t>競技</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平均速度</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距離</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時間</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走行競技</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35cm/s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1017cm</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30s</a:t>
                      </a:r>
                      <a:endParaRPr kumimoji="1" lang="ja-JP" altLang="en-US"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86292669"/>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ブロックビンゴ競技</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15cm/s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不明</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70s</a:t>
                      </a:r>
                      <a:endParaRPr kumimoji="1" lang="ja-JP" altLang="en-US"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89831233"/>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ガレージ競技</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10cm/s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140cm</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20s</a:t>
                      </a:r>
                      <a:endParaRPr kumimoji="1" lang="ja-JP" altLang="en-US"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56617304"/>
                  </a:ext>
                </a:extLst>
              </a:tr>
            </a:tbl>
          </a:graphicData>
        </a:graphic>
      </p:graphicFrame>
      <p:graphicFrame>
        <p:nvGraphicFramePr>
          <p:cNvPr id="69" name="表 10">
            <a:extLst>
              <a:ext uri="{FF2B5EF4-FFF2-40B4-BE49-F238E27FC236}">
                <a16:creationId xmlns:a16="http://schemas.microsoft.com/office/drawing/2014/main" id="{48C85E23-7A3C-4E27-A4BC-E427DA8272FC}"/>
              </a:ext>
            </a:extLst>
          </p:cNvPr>
          <p:cNvGraphicFramePr>
            <a:graphicFrameLocks noGrp="1"/>
          </p:cNvGraphicFramePr>
          <p:nvPr>
            <p:extLst>
              <p:ext uri="{D42A27DB-BD31-4B8C-83A1-F6EECF244321}">
                <p14:modId xmlns:p14="http://schemas.microsoft.com/office/powerpoint/2010/main" val="1269757692"/>
              </p:ext>
            </p:extLst>
          </p:nvPr>
        </p:nvGraphicFramePr>
        <p:xfrm>
          <a:off x="6549818" y="4175729"/>
          <a:ext cx="5611621" cy="914400"/>
        </p:xfrm>
        <a:graphic>
          <a:graphicData uri="http://schemas.openxmlformats.org/drawingml/2006/table">
            <a:tbl>
              <a:tblPr firstRow="1" bandRow="1">
                <a:tableStyleId>{5C22544A-7EE6-4342-B048-85BDC9FD1C3A}</a:tableStyleId>
              </a:tblPr>
              <a:tblGrid>
                <a:gridCol w="1747239">
                  <a:extLst>
                    <a:ext uri="{9D8B030D-6E8A-4147-A177-3AD203B41FA5}">
                      <a16:colId xmlns:a16="http://schemas.microsoft.com/office/drawing/2014/main" val="3451862478"/>
                    </a:ext>
                  </a:extLst>
                </a:gridCol>
                <a:gridCol w="1022924">
                  <a:extLst>
                    <a:ext uri="{9D8B030D-6E8A-4147-A177-3AD203B41FA5}">
                      <a16:colId xmlns:a16="http://schemas.microsoft.com/office/drawing/2014/main" val="2380791906"/>
                    </a:ext>
                  </a:extLst>
                </a:gridCol>
                <a:gridCol w="465195">
                  <a:extLst>
                    <a:ext uri="{9D8B030D-6E8A-4147-A177-3AD203B41FA5}">
                      <a16:colId xmlns:a16="http://schemas.microsoft.com/office/drawing/2014/main" val="1954884068"/>
                    </a:ext>
                  </a:extLst>
                </a:gridCol>
                <a:gridCol w="1152128">
                  <a:extLst>
                    <a:ext uri="{9D8B030D-6E8A-4147-A177-3AD203B41FA5}">
                      <a16:colId xmlns:a16="http://schemas.microsoft.com/office/drawing/2014/main" val="3363685338"/>
                    </a:ext>
                  </a:extLst>
                </a:gridCol>
                <a:gridCol w="1224135">
                  <a:extLst>
                    <a:ext uri="{9D8B030D-6E8A-4147-A177-3AD203B41FA5}">
                      <a16:colId xmlns:a16="http://schemas.microsoft.com/office/drawing/2014/main" val="3535327722"/>
                    </a:ext>
                  </a:extLst>
                </a:gridCol>
              </a:tblGrid>
              <a:tr h="0">
                <a:tc>
                  <a:txBody>
                    <a:bodyPr/>
                    <a:lstStyle/>
                    <a:p>
                      <a:pPr algn="ctr"/>
                      <a:r>
                        <a:rPr kumimoji="1" lang="ja-JP" altLang="en-US" sz="700" dirty="0">
                          <a:latin typeface="メイリオ" panose="020B0604030504040204" pitchFamily="50" charset="-128"/>
                          <a:ea typeface="メイリオ" panose="020B0604030504040204" pitchFamily="50" charset="-128"/>
                        </a:rPr>
                        <a:t>タスク</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周期</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優先度</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役割と設計意図</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実行パッケージ</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走行体の状態管理タスク</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200ms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高</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走行体には</a:t>
                      </a: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走行体の状態管理</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判定モデル</a:t>
                      </a:r>
                    </a:p>
                  </a:txBody>
                  <a:tcPr/>
                </a:tc>
                <a:extLst>
                  <a:ext uri="{0D108BD9-81ED-4DB2-BD59-A6C34878D82A}">
                    <a16:rowId xmlns:a16="http://schemas.microsoft.com/office/drawing/2014/main" val="4286292669"/>
                  </a:ext>
                </a:extLst>
              </a:tr>
              <a:tr h="0">
                <a:tc>
                  <a:txBody>
                    <a:bodyPr/>
                    <a:lstStyle/>
                    <a:p>
                      <a:pPr algn="l"/>
                      <a:r>
                        <a:rPr kumimoji="1" lang="ja-JP" altLang="en-US" sz="700" dirty="0">
                          <a:latin typeface="メイリオ" panose="020B0604030504040204" pitchFamily="50" charset="-128"/>
                          <a:ea typeface="メイリオ" panose="020B0604030504040204" pitchFamily="50" charset="-128"/>
                        </a:rPr>
                        <a:t>競技区間の状態管理タスク</a:t>
                      </a:r>
                    </a:p>
                  </a:txBody>
                  <a:tcPr/>
                </a:tc>
                <a:tc>
                  <a:txBody>
                    <a:bodyPr/>
                    <a:lstStyle/>
                    <a:p>
                      <a:pPr algn="ctr"/>
                      <a:r>
                        <a:rPr kumimoji="1" lang="en-US" altLang="ja-JP" sz="700" dirty="0">
                          <a:latin typeface="メイリオ" panose="020B0604030504040204" pitchFamily="50" charset="-128"/>
                          <a:ea typeface="メイリオ" panose="020B0604030504040204" pitchFamily="50" charset="-128"/>
                        </a:rPr>
                        <a:t>10ms</a:t>
                      </a:r>
                      <a:endParaRPr kumimoji="1" lang="ja-JP" altLang="en-US"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中</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不明</a:t>
                      </a:r>
                    </a:p>
                  </a:txBody>
                  <a:tcPr/>
                </a:tc>
                <a:tc>
                  <a:txBody>
                    <a:bodyPr/>
                    <a:lstStyle/>
                    <a:p>
                      <a:pPr algn="l"/>
                      <a:r>
                        <a:rPr kumimoji="1" lang="ja-JP" altLang="en-US" sz="700" dirty="0">
                          <a:latin typeface="メイリオ" panose="020B0604030504040204" pitchFamily="50" charset="-128"/>
                          <a:ea typeface="メイリオ" panose="020B0604030504040204" pitchFamily="50" charset="-128"/>
                        </a:rPr>
                        <a:t>競技区間の状態管理</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判定モデル</a:t>
                      </a:r>
                      <a:endParaRPr kumimoji="1" lang="en-US" altLang="ja-JP" sz="700" dirty="0">
                        <a:latin typeface="メイリオ" panose="020B0604030504040204" pitchFamily="50" charset="-128"/>
                        <a:ea typeface="メイリオ" panose="020B0604030504040204" pitchFamily="50" charset="-128"/>
                      </a:endParaRPr>
                    </a:p>
                    <a:p>
                      <a:pPr algn="l"/>
                      <a:r>
                        <a:rPr kumimoji="1" lang="ja-JP" altLang="en-US" sz="700" dirty="0">
                          <a:latin typeface="メイリオ" panose="020B0604030504040204" pitchFamily="50" charset="-128"/>
                          <a:ea typeface="メイリオ" panose="020B0604030504040204" pitchFamily="50" charset="-128"/>
                        </a:rPr>
                        <a:t>動作モデル</a:t>
                      </a:r>
                    </a:p>
                  </a:txBody>
                  <a:tcPr/>
                </a:tc>
                <a:extLst>
                  <a:ext uri="{0D108BD9-81ED-4DB2-BD59-A6C34878D82A}">
                    <a16:rowId xmlns:a16="http://schemas.microsoft.com/office/drawing/2014/main" val="689831233"/>
                  </a:ext>
                </a:extLst>
              </a:tr>
            </a:tbl>
          </a:graphicData>
        </a:graphic>
      </p:graphicFrame>
      <p:graphicFrame>
        <p:nvGraphicFramePr>
          <p:cNvPr id="2" name="表 10">
            <a:extLst>
              <a:ext uri="{FF2B5EF4-FFF2-40B4-BE49-F238E27FC236}">
                <a16:creationId xmlns:a16="http://schemas.microsoft.com/office/drawing/2014/main" id="{FC42B97B-0609-4540-B178-D4DC03FFCA44}"/>
              </a:ext>
            </a:extLst>
          </p:cNvPr>
          <p:cNvGraphicFramePr>
            <a:graphicFrameLocks noGrp="1"/>
          </p:cNvGraphicFramePr>
          <p:nvPr>
            <p:extLst>
              <p:ext uri="{D42A27DB-BD31-4B8C-83A1-F6EECF244321}">
                <p14:modId xmlns:p14="http://schemas.microsoft.com/office/powerpoint/2010/main" val="2093913980"/>
              </p:ext>
            </p:extLst>
          </p:nvPr>
        </p:nvGraphicFramePr>
        <p:xfrm>
          <a:off x="6024732" y="5746047"/>
          <a:ext cx="6136706" cy="1317535"/>
        </p:xfrm>
        <a:graphic>
          <a:graphicData uri="http://schemas.openxmlformats.org/drawingml/2006/table">
            <a:tbl>
              <a:tblPr firstRow="1" bandRow="1">
                <a:tableStyleId>{5C22544A-7EE6-4342-B048-85BDC9FD1C3A}</a:tableStyleId>
              </a:tblPr>
              <a:tblGrid>
                <a:gridCol w="1528196">
                  <a:extLst>
                    <a:ext uri="{9D8B030D-6E8A-4147-A177-3AD203B41FA5}">
                      <a16:colId xmlns:a16="http://schemas.microsoft.com/office/drawing/2014/main" val="3451862478"/>
                    </a:ext>
                  </a:extLst>
                </a:gridCol>
                <a:gridCol w="2207636">
                  <a:extLst>
                    <a:ext uri="{9D8B030D-6E8A-4147-A177-3AD203B41FA5}">
                      <a16:colId xmlns:a16="http://schemas.microsoft.com/office/drawing/2014/main" val="2380791906"/>
                    </a:ext>
                  </a:extLst>
                </a:gridCol>
                <a:gridCol w="2400874">
                  <a:extLst>
                    <a:ext uri="{9D8B030D-6E8A-4147-A177-3AD203B41FA5}">
                      <a16:colId xmlns:a16="http://schemas.microsoft.com/office/drawing/2014/main" val="673634603"/>
                    </a:ext>
                  </a:extLst>
                </a:gridCol>
              </a:tblGrid>
              <a:tr h="178167">
                <a:tc>
                  <a:txBody>
                    <a:bodyPr/>
                    <a:lstStyle/>
                    <a:p>
                      <a:pPr algn="ctr"/>
                      <a:r>
                        <a:rPr kumimoji="1" lang="ja-JP" altLang="en-US" sz="700" dirty="0">
                          <a:latin typeface="メイリオ" panose="020B0604030504040204" pitchFamily="50" charset="-128"/>
                          <a:ea typeface="メイリオ" panose="020B0604030504040204" pitchFamily="50" charset="-128"/>
                        </a:rPr>
                        <a:t>要件</a:t>
                      </a: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意図</a:t>
                      </a:r>
                      <a:endParaRPr kumimoji="1" lang="en-US" altLang="ja-JP" sz="7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700" dirty="0">
                          <a:latin typeface="メイリオ" panose="020B0604030504040204" pitchFamily="50" charset="-128"/>
                          <a:ea typeface="メイリオ" panose="020B0604030504040204" pitchFamily="50" charset="-128"/>
                        </a:rPr>
                        <a:t>設計方針</a:t>
                      </a:r>
                      <a:endParaRPr kumimoji="1" lang="en-US" altLang="ja-JP" sz="7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59692928"/>
                  </a:ext>
                </a:extLst>
              </a:tr>
              <a:tr h="370040">
                <a:tc>
                  <a:txBody>
                    <a:bodyPr/>
                    <a:lstStyle/>
                    <a:p>
                      <a:pPr algn="l"/>
                      <a:r>
                        <a:rPr kumimoji="1" lang="ja-JP" altLang="en-US" sz="700" dirty="0">
                          <a:latin typeface="メイリオ" panose="020B0604030504040204" pitchFamily="50" charset="-128"/>
                          <a:ea typeface="メイリオ" panose="020B0604030504040204" pitchFamily="50" charset="-128"/>
                        </a:rPr>
                        <a:t>来年度以降も同じコード・モデルが使用できる</a:t>
                      </a:r>
                    </a:p>
                  </a:txBody>
                  <a:tcPr/>
                </a:tc>
                <a:tc>
                  <a:txBody>
                    <a:bodyPr/>
                    <a:lstStyle/>
                    <a:p>
                      <a:r>
                        <a:rPr kumimoji="1" lang="ja-JP" altLang="en-US" sz="700" dirty="0">
                          <a:latin typeface="メイリオ" panose="020B0604030504040204" pitchFamily="50" charset="-128"/>
                          <a:ea typeface="メイリオ" panose="020B0604030504040204" pitchFamily="50" charset="-128"/>
                        </a:rPr>
                        <a:t>開発時間短縮のため，</a:t>
                      </a:r>
                      <a:r>
                        <a:rPr kumimoji="1" lang="en-US" altLang="ja-JP" sz="700" dirty="0">
                          <a:latin typeface="メイリオ" panose="020B0604030504040204" pitchFamily="50" charset="-128"/>
                          <a:ea typeface="メイリオ" panose="020B0604030504040204" pitchFamily="50" charset="-128"/>
                        </a:rPr>
                        <a:t>GitHub</a:t>
                      </a:r>
                      <a:r>
                        <a:rPr kumimoji="1" lang="ja-JP" altLang="en-US" sz="700" dirty="0">
                          <a:latin typeface="メイリオ" panose="020B0604030504040204" pitchFamily="50" charset="-128"/>
                          <a:ea typeface="メイリオ" panose="020B0604030504040204" pitchFamily="50" charset="-128"/>
                        </a:rPr>
                        <a:t>を使用して誰でもすぐに開発できるようにしたい．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初めて参加するメンバにもモデルを使用して説明することによって教育時間短縮をしたい</a:t>
                      </a:r>
                      <a:endParaRPr kumimoji="1" lang="en-US" altLang="ja-JP" sz="700" dirty="0">
                        <a:latin typeface="メイリオ" panose="020B0604030504040204" pitchFamily="50" charset="-128"/>
                        <a:ea typeface="メイリオ" panose="020B0604030504040204" pitchFamily="50" charset="-128"/>
                      </a:endParaRPr>
                    </a:p>
                    <a:p>
                      <a:r>
                        <a:rPr kumimoji="1" lang="ja-JP" altLang="en-US" sz="700" dirty="0">
                          <a:latin typeface="メイリオ" panose="020B0604030504040204" pitchFamily="50" charset="-128"/>
                          <a:ea typeface="メイリオ" panose="020B0604030504040204" pitchFamily="50" charset="-128"/>
                        </a:rPr>
                        <a:t>なるべくすぐに開発に取り組める環境を提供し，メンバのやる気を維持させたい</a:t>
                      </a:r>
                    </a:p>
                  </a:txBody>
                  <a:tcPr/>
                </a:tc>
                <a:tc>
                  <a:txBody>
                    <a:bodyPr/>
                    <a:lstStyle/>
                    <a:p>
                      <a:r>
                        <a:rPr kumimoji="1" lang="ja-JP" altLang="en-US" sz="700" dirty="0">
                          <a:latin typeface="メイリオ" panose="020B0604030504040204" pitchFamily="50" charset="-128"/>
                          <a:ea typeface="メイリオ" panose="020B0604030504040204" pitchFamily="50" charset="-128"/>
                        </a:rPr>
                        <a:t>走行体システムの責務を状態管理と動作モデル・判別モデル・デバイスドライバに分ける</a:t>
                      </a:r>
                    </a:p>
                  </a:txBody>
                  <a:tcPr/>
                </a:tc>
                <a:extLst>
                  <a:ext uri="{0D108BD9-81ED-4DB2-BD59-A6C34878D82A}">
                    <a16:rowId xmlns:a16="http://schemas.microsoft.com/office/drawing/2014/main" val="4286292669"/>
                  </a:ext>
                </a:extLst>
              </a:tr>
              <a:tr h="387895">
                <a:tc>
                  <a:txBody>
                    <a:bodyPr/>
                    <a:lstStyle/>
                    <a:p>
                      <a:pPr algn="l"/>
                      <a:r>
                        <a:rPr kumimoji="1" lang="ja-JP" altLang="en-US" sz="700" dirty="0">
                          <a:latin typeface="メイリオ" panose="020B0604030504040204" pitchFamily="50" charset="-128"/>
                          <a:ea typeface="メイリオ" panose="020B0604030504040204" pitchFamily="50" charset="-128"/>
                        </a:rPr>
                        <a:t>機能の追加・変更に対応できる</a:t>
                      </a:r>
                    </a:p>
                  </a:txBody>
                  <a:tcPr/>
                </a:tc>
                <a:tc>
                  <a:txBody>
                    <a:bodyPr/>
                    <a:lstStyle/>
                    <a:p>
                      <a:r>
                        <a:rPr kumimoji="1" lang="ja-JP" altLang="en-US" sz="700" dirty="0">
                          <a:latin typeface="メイリオ" panose="020B0604030504040204" pitchFamily="50" charset="-128"/>
                          <a:ea typeface="メイリオ" panose="020B0604030504040204" pitchFamily="50" charset="-128"/>
                        </a:rPr>
                        <a:t>後から新しい要素や戦略を追加するとき走行体システムの変更箇所を少なくしたい</a:t>
                      </a:r>
                    </a:p>
                  </a:txBody>
                  <a:tcPr/>
                </a:tc>
                <a:tc>
                  <a:txBody>
                    <a:bodyPr/>
                    <a:lstStyle/>
                    <a:p>
                      <a:r>
                        <a:rPr kumimoji="1" lang="ja-JP" altLang="en-US" sz="700" dirty="0">
                          <a:latin typeface="メイリオ" panose="020B0604030504040204" pitchFamily="50" charset="-128"/>
                          <a:ea typeface="メイリオ" panose="020B0604030504040204" pitchFamily="50" charset="-128"/>
                        </a:rPr>
                        <a:t>パッケージごとの関係において相互参照しないように誘導可能性を一方向にする</a:t>
                      </a:r>
                    </a:p>
                  </a:txBody>
                  <a:tcPr/>
                </a:tc>
                <a:extLst>
                  <a:ext uri="{0D108BD9-81ED-4DB2-BD59-A6C34878D82A}">
                    <a16:rowId xmlns:a16="http://schemas.microsoft.com/office/drawing/2014/main" val="689831233"/>
                  </a:ext>
                </a:extLst>
              </a:tr>
            </a:tbl>
          </a:graphicData>
        </a:graphic>
      </p:graphicFrame>
    </p:spTree>
    <p:extLst>
      <p:ext uri="{BB962C8B-B14F-4D97-AF65-F5344CB8AC3E}">
        <p14:creationId xmlns:p14="http://schemas.microsoft.com/office/powerpoint/2010/main" val="26342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矢印: 右 3">
            <a:extLst>
              <a:ext uri="{FF2B5EF4-FFF2-40B4-BE49-F238E27FC236}">
                <a16:creationId xmlns:a16="http://schemas.microsoft.com/office/drawing/2014/main" id="{ADC1B084-CFD9-4681-B223-20BB10C3EEBA}"/>
              </a:ext>
            </a:extLst>
          </p:cNvPr>
          <p:cNvSpPr/>
          <p:nvPr/>
        </p:nvSpPr>
        <p:spPr>
          <a:xfrm>
            <a:off x="7342900" y="2860360"/>
            <a:ext cx="504056" cy="14401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58349AD-108E-4C32-BD02-2E9DD6247C3B}"/>
              </a:ext>
            </a:extLst>
          </p:cNvPr>
          <p:cNvSpPr/>
          <p:nvPr/>
        </p:nvSpPr>
        <p:spPr>
          <a:xfrm>
            <a:off x="7324180" y="3515416"/>
            <a:ext cx="504056" cy="14401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7AC06C6-64EA-49B6-937E-AC59E9A39251}"/>
              </a:ext>
            </a:extLst>
          </p:cNvPr>
          <p:cNvSpPr txBox="1"/>
          <p:nvPr/>
        </p:nvSpPr>
        <p:spPr>
          <a:xfrm>
            <a:off x="7278691" y="2698410"/>
            <a:ext cx="595035"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走行動作</a:t>
            </a:r>
            <a:endParaRPr kumimoji="1" lang="ja-JP" altLang="en-US" sz="8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7A40E7B7-1731-4D42-BE78-7D19151AE25E}"/>
              </a:ext>
            </a:extLst>
          </p:cNvPr>
          <p:cNvSpPr txBox="1"/>
          <p:nvPr/>
        </p:nvSpPr>
        <p:spPr>
          <a:xfrm>
            <a:off x="7270411" y="3351342"/>
            <a:ext cx="595035"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搬入動作</a:t>
            </a:r>
            <a:endParaRPr kumimoji="1" lang="ja-JP" altLang="en-US" sz="800" dirty="0">
              <a:latin typeface="メイリオ" panose="020B0604030504040204" pitchFamily="50" charset="-128"/>
              <a:ea typeface="メイリオ" panose="020B0604030504040204" pitchFamily="50" charset="-128"/>
            </a:endParaRPr>
          </a:p>
        </p:txBody>
      </p:sp>
      <p:sp>
        <p:nvSpPr>
          <p:cNvPr id="66" name="矢印: 右 65">
            <a:extLst>
              <a:ext uri="{FF2B5EF4-FFF2-40B4-BE49-F238E27FC236}">
                <a16:creationId xmlns:a16="http://schemas.microsoft.com/office/drawing/2014/main" id="{4DE67662-6087-469D-B9F9-B07CC69A4F6D}"/>
              </a:ext>
            </a:extLst>
          </p:cNvPr>
          <p:cNvSpPr/>
          <p:nvPr/>
        </p:nvSpPr>
        <p:spPr>
          <a:xfrm rot="7984646">
            <a:off x="7349616" y="1557002"/>
            <a:ext cx="253164"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9" name="グループ化 98">
            <a:extLst>
              <a:ext uri="{FF2B5EF4-FFF2-40B4-BE49-F238E27FC236}">
                <a16:creationId xmlns:a16="http://schemas.microsoft.com/office/drawing/2014/main" id="{D20F4BE2-31DD-492F-A70A-A52944B9F742}"/>
              </a:ext>
            </a:extLst>
          </p:cNvPr>
          <p:cNvGrpSpPr/>
          <p:nvPr/>
        </p:nvGrpSpPr>
        <p:grpSpPr>
          <a:xfrm>
            <a:off x="3304457" y="2581361"/>
            <a:ext cx="2160240" cy="2558630"/>
            <a:chOff x="3304447" y="895584"/>
            <a:chExt cx="3605907" cy="4270918"/>
          </a:xfrm>
        </p:grpSpPr>
        <p:pic>
          <p:nvPicPr>
            <p:cNvPr id="3" name="図 2">
              <a:extLst>
                <a:ext uri="{FF2B5EF4-FFF2-40B4-BE49-F238E27FC236}">
                  <a16:creationId xmlns:a16="http://schemas.microsoft.com/office/drawing/2014/main" id="{9BF8F865-606E-4571-8455-6B1D0695F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447" y="895584"/>
              <a:ext cx="3605907" cy="3605916"/>
            </a:xfrm>
            <a:prstGeom prst="rect">
              <a:avLst/>
            </a:prstGeom>
          </p:spPr>
        </p:pic>
        <p:sp>
          <p:nvSpPr>
            <p:cNvPr id="13" name="矢印: 右 12">
              <a:extLst>
                <a:ext uri="{FF2B5EF4-FFF2-40B4-BE49-F238E27FC236}">
                  <a16:creationId xmlns:a16="http://schemas.microsoft.com/office/drawing/2014/main" id="{9DBEC170-1E64-41A9-B408-63C7FAAFB03B}"/>
                </a:ext>
              </a:extLst>
            </p:cNvPr>
            <p:cNvSpPr/>
            <p:nvPr/>
          </p:nvSpPr>
          <p:spPr>
            <a:xfrm rot="16200000">
              <a:off x="3336457" y="159952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B25AE781-8FA7-4C7E-8CAB-9E375124D498}"/>
                </a:ext>
              </a:extLst>
            </p:cNvPr>
            <p:cNvSpPr/>
            <p:nvPr/>
          </p:nvSpPr>
          <p:spPr>
            <a:xfrm rot="13272878">
              <a:off x="4256852" y="4361739"/>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3FE0541C-744B-4162-9EA0-182203A80080}"/>
                </a:ext>
              </a:extLst>
            </p:cNvPr>
            <p:cNvSpPr/>
            <p:nvPr/>
          </p:nvSpPr>
          <p:spPr>
            <a:xfrm rot="10800000">
              <a:off x="3763958" y="4079532"/>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右 20">
              <a:extLst>
                <a:ext uri="{FF2B5EF4-FFF2-40B4-BE49-F238E27FC236}">
                  <a16:creationId xmlns:a16="http://schemas.microsoft.com/office/drawing/2014/main" id="{7FDBEF8F-7C73-4620-B8E6-E18FD80FC1E1}"/>
                </a:ext>
              </a:extLst>
            </p:cNvPr>
            <p:cNvSpPr/>
            <p:nvPr/>
          </p:nvSpPr>
          <p:spPr>
            <a:xfrm rot="2526533">
              <a:off x="3581948" y="1246958"/>
              <a:ext cx="253165"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E79138F2-80D8-47C7-A449-E4D354DC2CBC}"/>
                </a:ext>
              </a:extLst>
            </p:cNvPr>
            <p:cNvSpPr/>
            <p:nvPr/>
          </p:nvSpPr>
          <p:spPr>
            <a:xfrm rot="16200000">
              <a:off x="3336152" y="3653707"/>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08D5C78F-014F-4025-BF39-795C69801E92}"/>
                </a:ext>
              </a:extLst>
            </p:cNvPr>
            <p:cNvSpPr/>
            <p:nvPr/>
          </p:nvSpPr>
          <p:spPr>
            <a:xfrm rot="19059922">
              <a:off x="3604272" y="2957617"/>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216038ED-D587-441F-B9E2-3BA8FD7F9000}"/>
                </a:ext>
              </a:extLst>
            </p:cNvPr>
            <p:cNvSpPr/>
            <p:nvPr/>
          </p:nvSpPr>
          <p:spPr>
            <a:xfrm rot="16200000">
              <a:off x="3336152" y="259408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60D22B73-B070-42BA-8565-CD8CBB1E8546}"/>
                </a:ext>
              </a:extLst>
            </p:cNvPr>
            <p:cNvSpPr/>
            <p:nvPr/>
          </p:nvSpPr>
          <p:spPr>
            <a:xfrm>
              <a:off x="4461513" y="4602354"/>
              <a:ext cx="207447" cy="21585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sp>
          <p:nvSpPr>
            <p:cNvPr id="31" name="テキスト ボックス 30">
              <a:extLst>
                <a:ext uri="{FF2B5EF4-FFF2-40B4-BE49-F238E27FC236}">
                  <a16:creationId xmlns:a16="http://schemas.microsoft.com/office/drawing/2014/main" id="{CAFA3289-0E3F-4D0C-AB55-B07DFDEB8D3A}"/>
                </a:ext>
              </a:extLst>
            </p:cNvPr>
            <p:cNvSpPr txBox="1"/>
            <p:nvPr/>
          </p:nvSpPr>
          <p:spPr>
            <a:xfrm>
              <a:off x="4240549" y="4883941"/>
              <a:ext cx="1452153" cy="282561"/>
            </a:xfrm>
            <a:prstGeom prst="rect">
              <a:avLst/>
            </a:prstGeom>
            <a:noFill/>
          </p:spPr>
          <p:txBody>
            <a:bodyPr wrap="square" rtlCol="0">
              <a:spAutoFit/>
            </a:bodyPr>
            <a:lstStyle/>
            <a:p>
              <a:r>
                <a:rPr kumimoji="1" lang="ja-JP" altLang="en-US" sz="500" dirty="0">
                  <a:latin typeface="メイリオ" panose="020B0604030504040204" pitchFamily="50" charset="-128"/>
                  <a:ea typeface="メイリオ" panose="020B0604030504040204" pitchFamily="50" charset="-128"/>
                </a:rPr>
                <a:t>スタート</a:t>
              </a:r>
              <a:r>
                <a:rPr lang="ja-JP" altLang="en-US" sz="500" dirty="0">
                  <a:latin typeface="メイリオ" panose="020B0604030504040204" pitchFamily="50" charset="-128"/>
                  <a:ea typeface="メイリオ" panose="020B0604030504040204" pitchFamily="50" charset="-128"/>
                </a:rPr>
                <a:t>（右エッジ）</a:t>
              </a:r>
              <a:endParaRPr kumimoji="1" lang="ja-JP" altLang="en-US" sz="500" dirty="0">
                <a:latin typeface="メイリオ" panose="020B0604030504040204" pitchFamily="50" charset="-128"/>
                <a:ea typeface="メイリオ" panose="020B0604030504040204" pitchFamily="50" charset="-128"/>
              </a:endParaRPr>
            </a:p>
          </p:txBody>
        </p:sp>
        <p:sp>
          <p:nvSpPr>
            <p:cNvPr id="35" name="矢印: 右 34">
              <a:extLst>
                <a:ext uri="{FF2B5EF4-FFF2-40B4-BE49-F238E27FC236}">
                  <a16:creationId xmlns:a16="http://schemas.microsoft.com/office/drawing/2014/main" id="{72FE0B8F-A136-438D-9EF6-243974E82F14}"/>
                </a:ext>
              </a:extLst>
            </p:cNvPr>
            <p:cNvSpPr/>
            <p:nvPr/>
          </p:nvSpPr>
          <p:spPr>
            <a:xfrm rot="16200000">
              <a:off x="4507673" y="4526040"/>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楕円 35">
              <a:extLst>
                <a:ext uri="{FF2B5EF4-FFF2-40B4-BE49-F238E27FC236}">
                  <a16:creationId xmlns:a16="http://schemas.microsoft.com/office/drawing/2014/main" id="{A8947859-97F8-4AE3-94DA-A300C9BD09C1}"/>
                </a:ext>
              </a:extLst>
            </p:cNvPr>
            <p:cNvSpPr/>
            <p:nvPr/>
          </p:nvSpPr>
          <p:spPr>
            <a:xfrm>
              <a:off x="4449848" y="4165885"/>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１</a:t>
              </a:r>
            </a:p>
          </p:txBody>
        </p:sp>
        <p:sp>
          <p:nvSpPr>
            <p:cNvPr id="38" name="楕円 37">
              <a:extLst>
                <a:ext uri="{FF2B5EF4-FFF2-40B4-BE49-F238E27FC236}">
                  <a16:creationId xmlns:a16="http://schemas.microsoft.com/office/drawing/2014/main" id="{F7803455-828D-4F06-B107-7DC434665F48}"/>
                </a:ext>
              </a:extLst>
            </p:cNvPr>
            <p:cNvSpPr/>
            <p:nvPr/>
          </p:nvSpPr>
          <p:spPr>
            <a:xfrm>
              <a:off x="3400429" y="3104932"/>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40" name="楕円 39">
              <a:extLst>
                <a:ext uri="{FF2B5EF4-FFF2-40B4-BE49-F238E27FC236}">
                  <a16:creationId xmlns:a16="http://schemas.microsoft.com/office/drawing/2014/main" id="{941039EA-118C-493B-A9B4-83D12771153C}"/>
                </a:ext>
              </a:extLst>
            </p:cNvPr>
            <p:cNvSpPr/>
            <p:nvPr/>
          </p:nvSpPr>
          <p:spPr>
            <a:xfrm>
              <a:off x="3400429" y="1002614"/>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3</a:t>
              </a:r>
              <a:endParaRPr kumimoji="1" lang="ja-JP" altLang="en-US" sz="800" dirty="0">
                <a:latin typeface="メイリオ" panose="020B0604030504040204" pitchFamily="50" charset="-128"/>
                <a:ea typeface="メイリオ" panose="020B0604030504040204" pitchFamily="50" charset="-128"/>
              </a:endParaRPr>
            </a:p>
          </p:txBody>
        </p:sp>
        <p:sp>
          <p:nvSpPr>
            <p:cNvPr id="42" name="楕円 41">
              <a:extLst>
                <a:ext uri="{FF2B5EF4-FFF2-40B4-BE49-F238E27FC236}">
                  <a16:creationId xmlns:a16="http://schemas.microsoft.com/office/drawing/2014/main" id="{EB2D21EB-B905-468B-82F9-BD0230C5FC28}"/>
                </a:ext>
              </a:extLst>
            </p:cNvPr>
            <p:cNvSpPr/>
            <p:nvPr/>
          </p:nvSpPr>
          <p:spPr>
            <a:xfrm>
              <a:off x="5536690" y="1002614"/>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4</a:t>
              </a:r>
              <a:endParaRPr kumimoji="1" lang="ja-JP" altLang="en-US" sz="800" dirty="0">
                <a:latin typeface="メイリオ" panose="020B0604030504040204" pitchFamily="50" charset="-128"/>
                <a:ea typeface="メイリオ" panose="020B0604030504040204" pitchFamily="50" charset="-128"/>
              </a:endParaRPr>
            </a:p>
          </p:txBody>
        </p:sp>
        <p:sp>
          <p:nvSpPr>
            <p:cNvPr id="44" name="楕円 43">
              <a:extLst>
                <a:ext uri="{FF2B5EF4-FFF2-40B4-BE49-F238E27FC236}">
                  <a16:creationId xmlns:a16="http://schemas.microsoft.com/office/drawing/2014/main" id="{711EFC1A-3467-4ED3-AC74-434BF09E6393}"/>
                </a:ext>
              </a:extLst>
            </p:cNvPr>
            <p:cNvSpPr/>
            <p:nvPr/>
          </p:nvSpPr>
          <p:spPr>
            <a:xfrm>
              <a:off x="6544800" y="2063298"/>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46" name="楕円 45">
              <a:extLst>
                <a:ext uri="{FF2B5EF4-FFF2-40B4-BE49-F238E27FC236}">
                  <a16:creationId xmlns:a16="http://schemas.microsoft.com/office/drawing/2014/main" id="{A05EEE21-050F-45A6-B817-238E9D6EBDE9}"/>
                </a:ext>
              </a:extLst>
            </p:cNvPr>
            <p:cNvSpPr/>
            <p:nvPr/>
          </p:nvSpPr>
          <p:spPr>
            <a:xfrm>
              <a:off x="6548482" y="4159316"/>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6</a:t>
              </a:r>
              <a:endParaRPr kumimoji="1" lang="ja-JP" altLang="en-US" sz="800" dirty="0">
                <a:latin typeface="メイリオ" panose="020B0604030504040204" pitchFamily="50" charset="-128"/>
                <a:ea typeface="メイリオ" panose="020B0604030504040204" pitchFamily="50" charset="-128"/>
              </a:endParaRPr>
            </a:p>
          </p:txBody>
        </p:sp>
        <p:sp>
          <p:nvSpPr>
            <p:cNvPr id="48" name="矢印: 右 47">
              <a:extLst>
                <a:ext uri="{FF2B5EF4-FFF2-40B4-BE49-F238E27FC236}">
                  <a16:creationId xmlns:a16="http://schemas.microsoft.com/office/drawing/2014/main" id="{7A3DCAA3-D58B-4A47-859A-1EF1CB2D2732}"/>
                </a:ext>
              </a:extLst>
            </p:cNvPr>
            <p:cNvSpPr/>
            <p:nvPr/>
          </p:nvSpPr>
          <p:spPr>
            <a:xfrm rot="19059922">
              <a:off x="3597385" y="4007218"/>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CC4BB850-18C6-4703-AFC9-1A493F14BCF7}"/>
                </a:ext>
              </a:extLst>
            </p:cNvPr>
            <p:cNvSpPr/>
            <p:nvPr/>
          </p:nvSpPr>
          <p:spPr>
            <a:xfrm>
              <a:off x="4456762" y="2063298"/>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7</a:t>
              </a:r>
              <a:endParaRPr kumimoji="1" lang="ja-JP" altLang="en-US" sz="800" dirty="0">
                <a:latin typeface="メイリオ" panose="020B0604030504040204" pitchFamily="50" charset="-128"/>
                <a:ea typeface="メイリオ" panose="020B0604030504040204" pitchFamily="50" charset="-128"/>
              </a:endParaRPr>
            </a:p>
          </p:txBody>
        </p:sp>
        <p:sp>
          <p:nvSpPr>
            <p:cNvPr id="52" name="楕円 51">
              <a:extLst>
                <a:ext uri="{FF2B5EF4-FFF2-40B4-BE49-F238E27FC236}">
                  <a16:creationId xmlns:a16="http://schemas.microsoft.com/office/drawing/2014/main" id="{A5996D1A-89BC-4C29-9239-E0C0FA316BB6}"/>
                </a:ext>
              </a:extLst>
            </p:cNvPr>
            <p:cNvSpPr/>
            <p:nvPr/>
          </p:nvSpPr>
          <p:spPr>
            <a:xfrm>
              <a:off x="5527117" y="3107494"/>
              <a:ext cx="216998" cy="2169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8</a:t>
              </a:r>
              <a:endParaRPr kumimoji="1" lang="ja-JP" altLang="en-US" sz="800" dirty="0">
                <a:latin typeface="メイリオ" panose="020B0604030504040204" pitchFamily="50" charset="-128"/>
                <a:ea typeface="メイリオ" panose="020B0604030504040204" pitchFamily="50" charset="-128"/>
              </a:endParaRPr>
            </a:p>
          </p:txBody>
        </p:sp>
        <p:sp>
          <p:nvSpPr>
            <p:cNvPr id="54" name="矢印: 右 53">
              <a:extLst>
                <a:ext uri="{FF2B5EF4-FFF2-40B4-BE49-F238E27FC236}">
                  <a16:creationId xmlns:a16="http://schemas.microsoft.com/office/drawing/2014/main" id="{8787EE57-D931-4F0C-AE84-F76C0FDC9344}"/>
                </a:ext>
              </a:extLst>
            </p:cNvPr>
            <p:cNvSpPr/>
            <p:nvPr/>
          </p:nvSpPr>
          <p:spPr>
            <a:xfrm>
              <a:off x="3807205" y="1114527"/>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右 55">
              <a:extLst>
                <a:ext uri="{FF2B5EF4-FFF2-40B4-BE49-F238E27FC236}">
                  <a16:creationId xmlns:a16="http://schemas.microsoft.com/office/drawing/2014/main" id="{9023A289-7A63-4019-9990-8455A27A7A99}"/>
                </a:ext>
              </a:extLst>
            </p:cNvPr>
            <p:cNvSpPr/>
            <p:nvPr/>
          </p:nvSpPr>
          <p:spPr>
            <a:xfrm>
              <a:off x="4854396" y="1102435"/>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D2938DE2-4B46-49B4-82D7-16A5AE1EA62D}"/>
                </a:ext>
              </a:extLst>
            </p:cNvPr>
            <p:cNvSpPr/>
            <p:nvPr/>
          </p:nvSpPr>
          <p:spPr>
            <a:xfrm rot="2526533">
              <a:off x="5708537" y="1240982"/>
              <a:ext cx="253165"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矢印: 右 59">
              <a:extLst>
                <a:ext uri="{FF2B5EF4-FFF2-40B4-BE49-F238E27FC236}">
                  <a16:creationId xmlns:a16="http://schemas.microsoft.com/office/drawing/2014/main" id="{E086496C-BFA0-4D24-ABE7-C30266C4A88D}"/>
                </a:ext>
              </a:extLst>
            </p:cNvPr>
            <p:cNvSpPr/>
            <p:nvPr/>
          </p:nvSpPr>
          <p:spPr>
            <a:xfrm>
              <a:off x="5916532" y="1082431"/>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BC72FB56-9EBB-4AA8-A1AB-5C831DC42324}"/>
                </a:ext>
              </a:extLst>
            </p:cNvPr>
            <p:cNvSpPr/>
            <p:nvPr/>
          </p:nvSpPr>
          <p:spPr>
            <a:xfrm rot="2668444">
              <a:off x="6385448" y="1254828"/>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E818337B-F3DC-41BF-98CB-F361F6B69274}"/>
                </a:ext>
              </a:extLst>
            </p:cNvPr>
            <p:cNvSpPr/>
            <p:nvPr/>
          </p:nvSpPr>
          <p:spPr>
            <a:xfrm rot="5400000">
              <a:off x="6330528" y="166832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右 67">
              <a:extLst>
                <a:ext uri="{FF2B5EF4-FFF2-40B4-BE49-F238E27FC236}">
                  <a16:creationId xmlns:a16="http://schemas.microsoft.com/office/drawing/2014/main" id="{8798453C-28F0-4623-B18E-C5733E0A102C}"/>
                </a:ext>
              </a:extLst>
            </p:cNvPr>
            <p:cNvSpPr/>
            <p:nvPr/>
          </p:nvSpPr>
          <p:spPr>
            <a:xfrm rot="5400000">
              <a:off x="6327500" y="2607838"/>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右 69">
              <a:extLst>
                <a:ext uri="{FF2B5EF4-FFF2-40B4-BE49-F238E27FC236}">
                  <a16:creationId xmlns:a16="http://schemas.microsoft.com/office/drawing/2014/main" id="{3FBB1A88-D5B9-41B8-A2C0-4D47E17A340C}"/>
                </a:ext>
              </a:extLst>
            </p:cNvPr>
            <p:cNvSpPr/>
            <p:nvPr/>
          </p:nvSpPr>
          <p:spPr>
            <a:xfrm rot="5400000">
              <a:off x="6327496" y="3713942"/>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右 71">
              <a:extLst>
                <a:ext uri="{FF2B5EF4-FFF2-40B4-BE49-F238E27FC236}">
                  <a16:creationId xmlns:a16="http://schemas.microsoft.com/office/drawing/2014/main" id="{654BBA13-BCC1-482C-AE89-0230881955B3}"/>
                </a:ext>
              </a:extLst>
            </p:cNvPr>
            <p:cNvSpPr/>
            <p:nvPr/>
          </p:nvSpPr>
          <p:spPr>
            <a:xfrm rot="13307219">
              <a:off x="6352338" y="4007656"/>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矢印: 右 73">
              <a:extLst>
                <a:ext uri="{FF2B5EF4-FFF2-40B4-BE49-F238E27FC236}">
                  <a16:creationId xmlns:a16="http://schemas.microsoft.com/office/drawing/2014/main" id="{17F31038-195E-4C46-9E8B-7832138A23E3}"/>
                </a:ext>
              </a:extLst>
            </p:cNvPr>
            <p:cNvSpPr/>
            <p:nvPr/>
          </p:nvSpPr>
          <p:spPr>
            <a:xfrm rot="10800000">
              <a:off x="5876764" y="4101957"/>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右 75">
              <a:extLst>
                <a:ext uri="{FF2B5EF4-FFF2-40B4-BE49-F238E27FC236}">
                  <a16:creationId xmlns:a16="http://schemas.microsoft.com/office/drawing/2014/main" id="{F9EAD24C-10B1-476D-8F67-4D86C2AB72DB}"/>
                </a:ext>
              </a:extLst>
            </p:cNvPr>
            <p:cNvSpPr/>
            <p:nvPr/>
          </p:nvSpPr>
          <p:spPr>
            <a:xfrm rot="10800000">
              <a:off x="4889133" y="4073604"/>
              <a:ext cx="50638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右 77">
              <a:extLst>
                <a:ext uri="{FF2B5EF4-FFF2-40B4-BE49-F238E27FC236}">
                  <a16:creationId xmlns:a16="http://schemas.microsoft.com/office/drawing/2014/main" id="{BA4C4D97-36D2-4264-A57C-A1E7ACF17FCD}"/>
                </a:ext>
              </a:extLst>
            </p:cNvPr>
            <p:cNvSpPr/>
            <p:nvPr/>
          </p:nvSpPr>
          <p:spPr>
            <a:xfrm rot="13272878">
              <a:off x="4634285" y="3963663"/>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矢印: 右 79">
              <a:extLst>
                <a:ext uri="{FF2B5EF4-FFF2-40B4-BE49-F238E27FC236}">
                  <a16:creationId xmlns:a16="http://schemas.microsoft.com/office/drawing/2014/main" id="{F8188BBB-9CAB-4FF9-8535-C97C52EAAAFE}"/>
                </a:ext>
              </a:extLst>
            </p:cNvPr>
            <p:cNvSpPr/>
            <p:nvPr/>
          </p:nvSpPr>
          <p:spPr>
            <a:xfrm rot="16200000">
              <a:off x="4437130" y="3556467"/>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右 81">
              <a:extLst>
                <a:ext uri="{FF2B5EF4-FFF2-40B4-BE49-F238E27FC236}">
                  <a16:creationId xmlns:a16="http://schemas.microsoft.com/office/drawing/2014/main" id="{17489278-6B63-4F44-9DF1-8990A7570E00}"/>
                </a:ext>
              </a:extLst>
            </p:cNvPr>
            <p:cNvSpPr/>
            <p:nvPr/>
          </p:nvSpPr>
          <p:spPr>
            <a:xfrm rot="16200000">
              <a:off x="4437130" y="2605669"/>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右 83">
              <a:extLst>
                <a:ext uri="{FF2B5EF4-FFF2-40B4-BE49-F238E27FC236}">
                  <a16:creationId xmlns:a16="http://schemas.microsoft.com/office/drawing/2014/main" id="{476AA098-71FE-4C36-8326-D942A85284C0}"/>
                </a:ext>
              </a:extLst>
            </p:cNvPr>
            <p:cNvSpPr/>
            <p:nvPr/>
          </p:nvSpPr>
          <p:spPr>
            <a:xfrm rot="16200000">
              <a:off x="4413654" y="1663282"/>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右 85">
              <a:extLst>
                <a:ext uri="{FF2B5EF4-FFF2-40B4-BE49-F238E27FC236}">
                  <a16:creationId xmlns:a16="http://schemas.microsoft.com/office/drawing/2014/main" id="{6FAD4321-D0FC-49D5-A494-7E2D1CA921E6}"/>
                </a:ext>
              </a:extLst>
            </p:cNvPr>
            <p:cNvSpPr/>
            <p:nvPr/>
          </p:nvSpPr>
          <p:spPr>
            <a:xfrm rot="18793249">
              <a:off x="4706623" y="1291785"/>
              <a:ext cx="253164"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矢印: 右 87">
              <a:extLst>
                <a:ext uri="{FF2B5EF4-FFF2-40B4-BE49-F238E27FC236}">
                  <a16:creationId xmlns:a16="http://schemas.microsoft.com/office/drawing/2014/main" id="{1CFF3C9D-88F0-47CA-9A47-3E7C1213EF9A}"/>
                </a:ext>
              </a:extLst>
            </p:cNvPr>
            <p:cNvSpPr/>
            <p:nvPr/>
          </p:nvSpPr>
          <p:spPr>
            <a:xfrm>
              <a:off x="5012461" y="1209976"/>
              <a:ext cx="180000"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矢印: 右 89">
              <a:extLst>
                <a:ext uri="{FF2B5EF4-FFF2-40B4-BE49-F238E27FC236}">
                  <a16:creationId xmlns:a16="http://schemas.microsoft.com/office/drawing/2014/main" id="{351F21B3-CF74-40D0-9073-53AAF2E593F6}"/>
                </a:ext>
              </a:extLst>
            </p:cNvPr>
            <p:cNvSpPr/>
            <p:nvPr/>
          </p:nvSpPr>
          <p:spPr>
            <a:xfrm rot="2486153">
              <a:off x="5215573" y="1304172"/>
              <a:ext cx="253163"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矢印: 右 91">
              <a:extLst>
                <a:ext uri="{FF2B5EF4-FFF2-40B4-BE49-F238E27FC236}">
                  <a16:creationId xmlns:a16="http://schemas.microsoft.com/office/drawing/2014/main" id="{8D0C37FB-DF42-49C5-B4CC-21AAC6CEE982}"/>
                </a:ext>
              </a:extLst>
            </p:cNvPr>
            <p:cNvSpPr/>
            <p:nvPr/>
          </p:nvSpPr>
          <p:spPr>
            <a:xfrm rot="5400000">
              <a:off x="5272357" y="1712505"/>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右 93">
              <a:extLst>
                <a:ext uri="{FF2B5EF4-FFF2-40B4-BE49-F238E27FC236}">
                  <a16:creationId xmlns:a16="http://schemas.microsoft.com/office/drawing/2014/main" id="{6BB6337B-CE9E-435E-A267-2C77B8905772}"/>
                </a:ext>
              </a:extLst>
            </p:cNvPr>
            <p:cNvSpPr/>
            <p:nvPr/>
          </p:nvSpPr>
          <p:spPr>
            <a:xfrm rot="19114633">
              <a:off x="4687720" y="1905275"/>
              <a:ext cx="253163"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矢印: 右 95">
              <a:extLst>
                <a:ext uri="{FF2B5EF4-FFF2-40B4-BE49-F238E27FC236}">
                  <a16:creationId xmlns:a16="http://schemas.microsoft.com/office/drawing/2014/main" id="{0497214E-5F5C-41FD-BC4B-EB2FEEB28763}"/>
                </a:ext>
              </a:extLst>
            </p:cNvPr>
            <p:cNvSpPr/>
            <p:nvPr/>
          </p:nvSpPr>
          <p:spPr>
            <a:xfrm rot="5400000">
              <a:off x="5272360" y="2594086"/>
              <a:ext cx="506385" cy="144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右 97">
              <a:extLst>
                <a:ext uri="{FF2B5EF4-FFF2-40B4-BE49-F238E27FC236}">
                  <a16:creationId xmlns:a16="http://schemas.microsoft.com/office/drawing/2014/main" id="{945CA4B0-DE0A-4F20-A99A-72FA598FAEB0}"/>
                </a:ext>
              </a:extLst>
            </p:cNvPr>
            <p:cNvSpPr/>
            <p:nvPr/>
          </p:nvSpPr>
          <p:spPr>
            <a:xfrm rot="7876023">
              <a:off x="5280804" y="3357904"/>
              <a:ext cx="253164" cy="144681"/>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30319554-EA5A-4885-B620-129C9CB9A053}"/>
              </a:ext>
            </a:extLst>
          </p:cNvPr>
          <p:cNvGrpSpPr/>
          <p:nvPr/>
        </p:nvGrpSpPr>
        <p:grpSpPr>
          <a:xfrm>
            <a:off x="8777064" y="2599517"/>
            <a:ext cx="2109134" cy="2536010"/>
            <a:chOff x="8417024" y="950271"/>
            <a:chExt cx="3558848" cy="4279138"/>
          </a:xfrm>
        </p:grpSpPr>
        <p:pic>
          <p:nvPicPr>
            <p:cNvPr id="8" name="図 7">
              <a:extLst>
                <a:ext uri="{FF2B5EF4-FFF2-40B4-BE49-F238E27FC236}">
                  <a16:creationId xmlns:a16="http://schemas.microsoft.com/office/drawing/2014/main" id="{3383F22C-A4C7-4899-9795-B8A67E0EA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7024" y="950271"/>
              <a:ext cx="3558848" cy="3551228"/>
            </a:xfrm>
            <a:prstGeom prst="rect">
              <a:avLst/>
            </a:prstGeom>
          </p:spPr>
        </p:pic>
        <p:grpSp>
          <p:nvGrpSpPr>
            <p:cNvPr id="143" name="グループ化 142">
              <a:extLst>
                <a:ext uri="{FF2B5EF4-FFF2-40B4-BE49-F238E27FC236}">
                  <a16:creationId xmlns:a16="http://schemas.microsoft.com/office/drawing/2014/main" id="{12D5F457-C90F-41E5-B1A1-E0F88CE143F8}"/>
                </a:ext>
              </a:extLst>
            </p:cNvPr>
            <p:cNvGrpSpPr/>
            <p:nvPr/>
          </p:nvGrpSpPr>
          <p:grpSpPr>
            <a:xfrm flipH="1">
              <a:off x="8472396" y="969807"/>
              <a:ext cx="3401012" cy="3940427"/>
              <a:chOff x="6782337" y="4890828"/>
              <a:chExt cx="2015947" cy="2305842"/>
            </a:xfrm>
          </p:grpSpPr>
          <p:sp>
            <p:nvSpPr>
              <p:cNvPr id="102" name="矢印: 右 101">
                <a:extLst>
                  <a:ext uri="{FF2B5EF4-FFF2-40B4-BE49-F238E27FC236}">
                    <a16:creationId xmlns:a16="http://schemas.microsoft.com/office/drawing/2014/main" id="{2C2A0AC1-5082-4C51-BE30-0F6A9A30C90C}"/>
                  </a:ext>
                </a:extLst>
              </p:cNvPr>
              <p:cNvSpPr/>
              <p:nvPr/>
            </p:nvSpPr>
            <p:spPr>
              <a:xfrm rot="16200000">
                <a:off x="6744013" y="5248427"/>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矢印: 右 102">
                <a:extLst>
                  <a:ext uri="{FF2B5EF4-FFF2-40B4-BE49-F238E27FC236}">
                    <a16:creationId xmlns:a16="http://schemas.microsoft.com/office/drawing/2014/main" id="{664E6B24-060A-4663-BB36-1D3E13EA1549}"/>
                  </a:ext>
                </a:extLst>
              </p:cNvPr>
              <p:cNvSpPr/>
              <p:nvPr/>
            </p:nvSpPr>
            <p:spPr>
              <a:xfrm rot="13272878">
                <a:off x="7295406" y="6903219"/>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矢印: 右 103">
                <a:extLst>
                  <a:ext uri="{FF2B5EF4-FFF2-40B4-BE49-F238E27FC236}">
                    <a16:creationId xmlns:a16="http://schemas.microsoft.com/office/drawing/2014/main" id="{A1499314-BFD1-4FE4-9D2B-D29D7839E95B}"/>
                  </a:ext>
                </a:extLst>
              </p:cNvPr>
              <p:cNvSpPr/>
              <p:nvPr/>
            </p:nvSpPr>
            <p:spPr>
              <a:xfrm rot="10800000">
                <a:off x="7000122" y="6734154"/>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右 104">
                <a:extLst>
                  <a:ext uri="{FF2B5EF4-FFF2-40B4-BE49-F238E27FC236}">
                    <a16:creationId xmlns:a16="http://schemas.microsoft.com/office/drawing/2014/main" id="{45B29948-A041-4FA9-B360-7DAC78D07570}"/>
                  </a:ext>
                </a:extLst>
              </p:cNvPr>
              <p:cNvSpPr/>
              <p:nvPr/>
            </p:nvSpPr>
            <p:spPr>
              <a:xfrm rot="2526533">
                <a:off x="6891082" y="5037210"/>
                <a:ext cx="151667"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矢印: 右 105">
                <a:extLst>
                  <a:ext uri="{FF2B5EF4-FFF2-40B4-BE49-F238E27FC236}">
                    <a16:creationId xmlns:a16="http://schemas.microsoft.com/office/drawing/2014/main" id="{03B65F7D-E147-4C4B-B74F-156B3CBD68D5}"/>
                  </a:ext>
                </a:extLst>
              </p:cNvPr>
              <p:cNvSpPr/>
              <p:nvPr/>
            </p:nvSpPr>
            <p:spPr>
              <a:xfrm rot="16200000">
                <a:off x="6743830" y="6479050"/>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矢印: 右 106">
                <a:extLst>
                  <a:ext uri="{FF2B5EF4-FFF2-40B4-BE49-F238E27FC236}">
                    <a16:creationId xmlns:a16="http://schemas.microsoft.com/office/drawing/2014/main" id="{2022F2B0-1F2F-4862-90E1-3DAAA1051E15}"/>
                  </a:ext>
                </a:extLst>
              </p:cNvPr>
              <p:cNvSpPr/>
              <p:nvPr/>
            </p:nvSpPr>
            <p:spPr>
              <a:xfrm rot="19059922">
                <a:off x="6904456" y="6062035"/>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矢印: 右 107">
                <a:extLst>
                  <a:ext uri="{FF2B5EF4-FFF2-40B4-BE49-F238E27FC236}">
                    <a16:creationId xmlns:a16="http://schemas.microsoft.com/office/drawing/2014/main" id="{B20E98FE-4C84-420A-901F-7EF5E21DDFDA}"/>
                  </a:ext>
                </a:extLst>
              </p:cNvPr>
              <p:cNvSpPr/>
              <p:nvPr/>
            </p:nvSpPr>
            <p:spPr>
              <a:xfrm rot="16200000">
                <a:off x="6743830" y="5844250"/>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a:extLst>
                  <a:ext uri="{FF2B5EF4-FFF2-40B4-BE49-F238E27FC236}">
                    <a16:creationId xmlns:a16="http://schemas.microsoft.com/office/drawing/2014/main" id="{FCD101D2-CCB3-4BB9-B52D-128506DA284E}"/>
                  </a:ext>
                </a:extLst>
              </p:cNvPr>
              <p:cNvSpPr/>
              <p:nvPr/>
            </p:nvSpPr>
            <p:spPr>
              <a:xfrm>
                <a:off x="7418015" y="7047367"/>
                <a:ext cx="124278" cy="1293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rgbClr val="FFC000"/>
                  </a:solidFill>
                </a:endParaRPr>
              </a:p>
            </p:txBody>
          </p:sp>
          <p:sp>
            <p:nvSpPr>
              <p:cNvPr id="111" name="矢印: 右 110">
                <a:extLst>
                  <a:ext uri="{FF2B5EF4-FFF2-40B4-BE49-F238E27FC236}">
                    <a16:creationId xmlns:a16="http://schemas.microsoft.com/office/drawing/2014/main" id="{149729E6-A18D-4468-8CD1-97087C210141}"/>
                  </a:ext>
                </a:extLst>
              </p:cNvPr>
              <p:cNvSpPr/>
              <p:nvPr/>
            </p:nvSpPr>
            <p:spPr>
              <a:xfrm rot="16200000">
                <a:off x="7445669" y="7001649"/>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781168F1-A483-4837-9234-BD67AB44FF52}"/>
                  </a:ext>
                </a:extLst>
              </p:cNvPr>
              <p:cNvSpPr/>
              <p:nvPr/>
            </p:nvSpPr>
            <p:spPr>
              <a:xfrm>
                <a:off x="7411027" y="6785886"/>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latin typeface="メイリオ" panose="020B0604030504040204" pitchFamily="50" charset="-128"/>
                    <a:ea typeface="メイリオ" panose="020B0604030504040204" pitchFamily="50" charset="-128"/>
                  </a:rPr>
                  <a:t>１</a:t>
                </a:r>
              </a:p>
            </p:txBody>
          </p:sp>
          <p:sp>
            <p:nvSpPr>
              <p:cNvPr id="113" name="楕円 112">
                <a:extLst>
                  <a:ext uri="{FF2B5EF4-FFF2-40B4-BE49-F238E27FC236}">
                    <a16:creationId xmlns:a16="http://schemas.microsoft.com/office/drawing/2014/main" id="{B72A888A-497D-4AF3-8763-33BDC1FCDADA}"/>
                  </a:ext>
                </a:extLst>
              </p:cNvPr>
              <p:cNvSpPr/>
              <p:nvPr/>
            </p:nvSpPr>
            <p:spPr>
              <a:xfrm>
                <a:off x="6782337" y="6150289"/>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2</a:t>
                </a:r>
                <a:endParaRPr kumimoji="1" lang="ja-JP" altLang="en-US" sz="800" dirty="0">
                  <a:latin typeface="メイリオ" panose="020B0604030504040204" pitchFamily="50" charset="-128"/>
                  <a:ea typeface="メイリオ" panose="020B0604030504040204" pitchFamily="50" charset="-128"/>
                </a:endParaRPr>
              </a:p>
            </p:txBody>
          </p:sp>
          <p:sp>
            <p:nvSpPr>
              <p:cNvPr id="114" name="楕円 113">
                <a:extLst>
                  <a:ext uri="{FF2B5EF4-FFF2-40B4-BE49-F238E27FC236}">
                    <a16:creationId xmlns:a16="http://schemas.microsoft.com/office/drawing/2014/main" id="{10A0BEFA-2CCF-4886-9640-BEF2194C218B}"/>
                  </a:ext>
                </a:extLst>
              </p:cNvPr>
              <p:cNvSpPr/>
              <p:nvPr/>
            </p:nvSpPr>
            <p:spPr>
              <a:xfrm>
                <a:off x="6782337" y="4890828"/>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3</a:t>
                </a:r>
                <a:endParaRPr kumimoji="1" lang="ja-JP" altLang="en-US" sz="800" dirty="0">
                  <a:latin typeface="メイリオ" panose="020B0604030504040204" pitchFamily="50" charset="-128"/>
                  <a:ea typeface="メイリオ" panose="020B0604030504040204" pitchFamily="50" charset="-128"/>
                </a:endParaRPr>
              </a:p>
            </p:txBody>
          </p:sp>
          <p:sp>
            <p:nvSpPr>
              <p:cNvPr id="115" name="楕円 114">
                <a:extLst>
                  <a:ext uri="{FF2B5EF4-FFF2-40B4-BE49-F238E27FC236}">
                    <a16:creationId xmlns:a16="http://schemas.microsoft.com/office/drawing/2014/main" id="{8F19525E-3953-479E-80BE-37E02B6ACFA9}"/>
                  </a:ext>
                </a:extLst>
              </p:cNvPr>
              <p:cNvSpPr/>
              <p:nvPr/>
            </p:nvSpPr>
            <p:spPr>
              <a:xfrm>
                <a:off x="8062136" y="4890828"/>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4</a:t>
                </a:r>
                <a:endParaRPr kumimoji="1" lang="ja-JP" altLang="en-US" sz="800" dirty="0">
                  <a:latin typeface="メイリオ" panose="020B0604030504040204" pitchFamily="50" charset="-128"/>
                  <a:ea typeface="メイリオ" panose="020B0604030504040204" pitchFamily="50" charset="-128"/>
                </a:endParaRPr>
              </a:p>
            </p:txBody>
          </p:sp>
          <p:sp>
            <p:nvSpPr>
              <p:cNvPr id="116" name="楕円 115">
                <a:extLst>
                  <a:ext uri="{FF2B5EF4-FFF2-40B4-BE49-F238E27FC236}">
                    <a16:creationId xmlns:a16="http://schemas.microsoft.com/office/drawing/2014/main" id="{10BD7E8F-49A6-4B8C-8B25-EF21A4136D8F}"/>
                  </a:ext>
                </a:extLst>
              </p:cNvPr>
              <p:cNvSpPr/>
              <p:nvPr/>
            </p:nvSpPr>
            <p:spPr>
              <a:xfrm>
                <a:off x="8666079" y="5526264"/>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5</a:t>
                </a:r>
                <a:endParaRPr kumimoji="1" lang="ja-JP" altLang="en-US" sz="800" dirty="0">
                  <a:latin typeface="メイリオ" panose="020B0604030504040204" pitchFamily="50" charset="-128"/>
                  <a:ea typeface="メイリオ" panose="020B0604030504040204" pitchFamily="50" charset="-128"/>
                </a:endParaRPr>
              </a:p>
            </p:txBody>
          </p:sp>
          <p:sp>
            <p:nvSpPr>
              <p:cNvPr id="117" name="楕円 116">
                <a:extLst>
                  <a:ext uri="{FF2B5EF4-FFF2-40B4-BE49-F238E27FC236}">
                    <a16:creationId xmlns:a16="http://schemas.microsoft.com/office/drawing/2014/main" id="{D18122AA-5BE8-4FD0-A9C6-22D56C65019B}"/>
                  </a:ext>
                </a:extLst>
              </p:cNvPr>
              <p:cNvSpPr/>
              <p:nvPr/>
            </p:nvSpPr>
            <p:spPr>
              <a:xfrm>
                <a:off x="8668284" y="6781951"/>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6</a:t>
                </a:r>
                <a:endParaRPr kumimoji="1" lang="ja-JP" altLang="en-US" sz="800" dirty="0">
                  <a:latin typeface="メイリオ" panose="020B0604030504040204" pitchFamily="50" charset="-128"/>
                  <a:ea typeface="メイリオ" panose="020B0604030504040204" pitchFamily="50" charset="-128"/>
                </a:endParaRPr>
              </a:p>
            </p:txBody>
          </p:sp>
          <p:sp>
            <p:nvSpPr>
              <p:cNvPr id="118" name="矢印: 右 117">
                <a:extLst>
                  <a:ext uri="{FF2B5EF4-FFF2-40B4-BE49-F238E27FC236}">
                    <a16:creationId xmlns:a16="http://schemas.microsoft.com/office/drawing/2014/main" id="{88D4D38F-3F59-4E00-9815-C296E1D9492E}"/>
                  </a:ext>
                </a:extLst>
              </p:cNvPr>
              <p:cNvSpPr/>
              <p:nvPr/>
            </p:nvSpPr>
            <p:spPr>
              <a:xfrm rot="19059922">
                <a:off x="6900330" y="6690832"/>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A363A91A-1C7C-4CF6-8C04-F58F6F910B59}"/>
                  </a:ext>
                </a:extLst>
              </p:cNvPr>
              <p:cNvSpPr/>
              <p:nvPr/>
            </p:nvSpPr>
            <p:spPr>
              <a:xfrm>
                <a:off x="7415169" y="5526264"/>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latin typeface="メイリオ" panose="020B0604030504040204" pitchFamily="50" charset="-128"/>
                    <a:ea typeface="メイリオ" panose="020B0604030504040204" pitchFamily="50" charset="-128"/>
                  </a:rPr>
                  <a:t>7</a:t>
                </a:r>
                <a:endParaRPr kumimoji="1" lang="ja-JP" altLang="en-US" sz="800" dirty="0">
                  <a:latin typeface="メイリオ" panose="020B0604030504040204" pitchFamily="50" charset="-128"/>
                  <a:ea typeface="メイリオ" panose="020B0604030504040204" pitchFamily="50" charset="-128"/>
                </a:endParaRPr>
              </a:p>
            </p:txBody>
          </p:sp>
          <p:sp>
            <p:nvSpPr>
              <p:cNvPr id="120" name="楕円 119">
                <a:extLst>
                  <a:ext uri="{FF2B5EF4-FFF2-40B4-BE49-F238E27FC236}">
                    <a16:creationId xmlns:a16="http://schemas.microsoft.com/office/drawing/2014/main" id="{A7BB5475-A960-457E-9B0D-2447AFDA5458}"/>
                  </a:ext>
                </a:extLst>
              </p:cNvPr>
              <p:cNvSpPr/>
              <p:nvPr/>
            </p:nvSpPr>
            <p:spPr>
              <a:xfrm>
                <a:off x="8056401" y="6151823"/>
                <a:ext cx="130000" cy="1300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rPr>
                  <a:t>8</a:t>
                </a:r>
                <a:endParaRPr kumimoji="1" lang="ja-JP" altLang="en-US" sz="800" dirty="0">
                  <a:latin typeface="メイリオ" panose="020B0604030504040204" pitchFamily="50" charset="-128"/>
                  <a:ea typeface="メイリオ" panose="020B0604030504040204" pitchFamily="50" charset="-128"/>
                </a:endParaRPr>
              </a:p>
            </p:txBody>
          </p:sp>
          <p:sp>
            <p:nvSpPr>
              <p:cNvPr id="121" name="矢印: 右 120">
                <a:extLst>
                  <a:ext uri="{FF2B5EF4-FFF2-40B4-BE49-F238E27FC236}">
                    <a16:creationId xmlns:a16="http://schemas.microsoft.com/office/drawing/2014/main" id="{85CB90C6-DEEA-4FBE-A1DC-71FAA73CAA35}"/>
                  </a:ext>
                </a:extLst>
              </p:cNvPr>
              <p:cNvSpPr/>
              <p:nvPr/>
            </p:nvSpPr>
            <p:spPr>
              <a:xfrm>
                <a:off x="7026030" y="4957873"/>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矢印: 右 121">
                <a:extLst>
                  <a:ext uri="{FF2B5EF4-FFF2-40B4-BE49-F238E27FC236}">
                    <a16:creationId xmlns:a16="http://schemas.microsoft.com/office/drawing/2014/main" id="{5D850D67-6938-4A8B-8126-D7FB4E3FC427}"/>
                  </a:ext>
                </a:extLst>
              </p:cNvPr>
              <p:cNvSpPr/>
              <p:nvPr/>
            </p:nvSpPr>
            <p:spPr>
              <a:xfrm>
                <a:off x="7653385" y="4950629"/>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矢印: 右 122">
                <a:extLst>
                  <a:ext uri="{FF2B5EF4-FFF2-40B4-BE49-F238E27FC236}">
                    <a16:creationId xmlns:a16="http://schemas.microsoft.com/office/drawing/2014/main" id="{0E322B6A-29E9-482E-B7C0-E2AA4EB67086}"/>
                  </a:ext>
                </a:extLst>
              </p:cNvPr>
              <p:cNvSpPr/>
              <p:nvPr/>
            </p:nvSpPr>
            <p:spPr>
              <a:xfrm rot="2526533">
                <a:off x="8165087" y="5033630"/>
                <a:ext cx="151667"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矢印: 右 123">
                <a:extLst>
                  <a:ext uri="{FF2B5EF4-FFF2-40B4-BE49-F238E27FC236}">
                    <a16:creationId xmlns:a16="http://schemas.microsoft.com/office/drawing/2014/main" id="{74E2DB16-A599-4387-8F8C-C2AE62AFEB6F}"/>
                  </a:ext>
                </a:extLst>
              </p:cNvPr>
              <p:cNvSpPr/>
              <p:nvPr/>
            </p:nvSpPr>
            <p:spPr>
              <a:xfrm>
                <a:off x="8289693" y="4938645"/>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矢印: 右 124">
                <a:extLst>
                  <a:ext uri="{FF2B5EF4-FFF2-40B4-BE49-F238E27FC236}">
                    <a16:creationId xmlns:a16="http://schemas.microsoft.com/office/drawing/2014/main" id="{82195D6D-6204-4A18-80FA-F2193E4D0377}"/>
                  </a:ext>
                </a:extLst>
              </p:cNvPr>
              <p:cNvSpPr/>
              <p:nvPr/>
            </p:nvSpPr>
            <p:spPr>
              <a:xfrm rot="2668444">
                <a:off x="8570613" y="5041925"/>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矢印: 右 125">
                <a:extLst>
                  <a:ext uri="{FF2B5EF4-FFF2-40B4-BE49-F238E27FC236}">
                    <a16:creationId xmlns:a16="http://schemas.microsoft.com/office/drawing/2014/main" id="{A20C7938-11CE-4310-AC43-6AF3763199DB}"/>
                  </a:ext>
                </a:extLst>
              </p:cNvPr>
              <p:cNvSpPr/>
              <p:nvPr/>
            </p:nvSpPr>
            <p:spPr>
              <a:xfrm rot="5400000">
                <a:off x="8537712" y="5289644"/>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矢印: 右 126">
                <a:extLst>
                  <a:ext uri="{FF2B5EF4-FFF2-40B4-BE49-F238E27FC236}">
                    <a16:creationId xmlns:a16="http://schemas.microsoft.com/office/drawing/2014/main" id="{05460479-F350-4A1F-A8E2-F241103899E2}"/>
                  </a:ext>
                </a:extLst>
              </p:cNvPr>
              <p:cNvSpPr/>
              <p:nvPr/>
            </p:nvSpPr>
            <p:spPr>
              <a:xfrm rot="5400000">
                <a:off x="8535898" y="5852488"/>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右 127">
                <a:extLst>
                  <a:ext uri="{FF2B5EF4-FFF2-40B4-BE49-F238E27FC236}">
                    <a16:creationId xmlns:a16="http://schemas.microsoft.com/office/drawing/2014/main" id="{E85E5342-ED4B-4B85-991B-3A9DE68EBEFA}"/>
                  </a:ext>
                </a:extLst>
              </p:cNvPr>
              <p:cNvSpPr/>
              <p:nvPr/>
            </p:nvSpPr>
            <p:spPr>
              <a:xfrm rot="5400000">
                <a:off x="8535896" y="6515135"/>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右 128">
                <a:extLst>
                  <a:ext uri="{FF2B5EF4-FFF2-40B4-BE49-F238E27FC236}">
                    <a16:creationId xmlns:a16="http://schemas.microsoft.com/office/drawing/2014/main" id="{DB548425-B8A8-46D0-8629-1C86BEEA1BEB}"/>
                  </a:ext>
                </a:extLst>
              </p:cNvPr>
              <p:cNvSpPr/>
              <p:nvPr/>
            </p:nvSpPr>
            <p:spPr>
              <a:xfrm rot="13307219">
                <a:off x="8550778" y="6691094"/>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矢印: 右 129">
                <a:extLst>
                  <a:ext uri="{FF2B5EF4-FFF2-40B4-BE49-F238E27FC236}">
                    <a16:creationId xmlns:a16="http://schemas.microsoft.com/office/drawing/2014/main" id="{0A68C0CA-FA9C-491A-8F66-0E498092BC18}"/>
                  </a:ext>
                </a:extLst>
              </p:cNvPr>
              <p:cNvSpPr/>
              <p:nvPr/>
            </p:nvSpPr>
            <p:spPr>
              <a:xfrm rot="10800000">
                <a:off x="8265869" y="6747588"/>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右 130">
                <a:extLst>
                  <a:ext uri="{FF2B5EF4-FFF2-40B4-BE49-F238E27FC236}">
                    <a16:creationId xmlns:a16="http://schemas.microsoft.com/office/drawing/2014/main" id="{2797ACF0-B0DC-4F1E-BAA0-0D6EB8F49197}"/>
                  </a:ext>
                </a:extLst>
              </p:cNvPr>
              <p:cNvSpPr/>
              <p:nvPr/>
            </p:nvSpPr>
            <p:spPr>
              <a:xfrm rot="10800000">
                <a:off x="7674196" y="6730603"/>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右 131">
                <a:extLst>
                  <a:ext uri="{FF2B5EF4-FFF2-40B4-BE49-F238E27FC236}">
                    <a16:creationId xmlns:a16="http://schemas.microsoft.com/office/drawing/2014/main" id="{E2875D75-6402-481D-87D6-9CA56E21247D}"/>
                  </a:ext>
                </a:extLst>
              </p:cNvPr>
              <p:cNvSpPr/>
              <p:nvPr/>
            </p:nvSpPr>
            <p:spPr>
              <a:xfrm rot="13272878">
                <a:off x="7521520" y="6664739"/>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矢印: 右 132">
                <a:extLst>
                  <a:ext uri="{FF2B5EF4-FFF2-40B4-BE49-F238E27FC236}">
                    <a16:creationId xmlns:a16="http://schemas.microsoft.com/office/drawing/2014/main" id="{D2B99187-CDEA-4338-962E-34B56ED26F34}"/>
                  </a:ext>
                </a:extLst>
              </p:cNvPr>
              <p:cNvSpPr/>
              <p:nvPr/>
            </p:nvSpPr>
            <p:spPr>
              <a:xfrm rot="16200000">
                <a:off x="7403408" y="6420795"/>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右 133">
                <a:extLst>
                  <a:ext uri="{FF2B5EF4-FFF2-40B4-BE49-F238E27FC236}">
                    <a16:creationId xmlns:a16="http://schemas.microsoft.com/office/drawing/2014/main" id="{2627DBFF-BB54-4A25-BAD4-DE1804C56E8B}"/>
                  </a:ext>
                </a:extLst>
              </p:cNvPr>
              <p:cNvSpPr/>
              <p:nvPr/>
            </p:nvSpPr>
            <p:spPr>
              <a:xfrm rot="16200000">
                <a:off x="7403408" y="5851189"/>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右 134">
                <a:extLst>
                  <a:ext uri="{FF2B5EF4-FFF2-40B4-BE49-F238E27FC236}">
                    <a16:creationId xmlns:a16="http://schemas.microsoft.com/office/drawing/2014/main" id="{8441C92B-B585-4413-8544-A050C6668C21}"/>
                  </a:ext>
                </a:extLst>
              </p:cNvPr>
              <p:cNvSpPr/>
              <p:nvPr/>
            </p:nvSpPr>
            <p:spPr>
              <a:xfrm rot="16200000">
                <a:off x="7389344" y="5286622"/>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右 135">
                <a:extLst>
                  <a:ext uri="{FF2B5EF4-FFF2-40B4-BE49-F238E27FC236}">
                    <a16:creationId xmlns:a16="http://schemas.microsoft.com/office/drawing/2014/main" id="{C02BEB81-AEA4-4D07-96F7-234FEA812B6F}"/>
                  </a:ext>
                </a:extLst>
              </p:cNvPr>
              <p:cNvSpPr/>
              <p:nvPr/>
            </p:nvSpPr>
            <p:spPr>
              <a:xfrm rot="18793249">
                <a:off x="7564857" y="5064065"/>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矢印: 右 136">
                <a:extLst>
                  <a:ext uri="{FF2B5EF4-FFF2-40B4-BE49-F238E27FC236}">
                    <a16:creationId xmlns:a16="http://schemas.microsoft.com/office/drawing/2014/main" id="{0F9FF232-4A36-42B9-AF64-92F519874A99}"/>
                  </a:ext>
                </a:extLst>
              </p:cNvPr>
              <p:cNvSpPr/>
              <p:nvPr/>
            </p:nvSpPr>
            <p:spPr>
              <a:xfrm>
                <a:off x="7748079" y="5015055"/>
                <a:ext cx="107835"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右 137">
                <a:extLst>
                  <a:ext uri="{FF2B5EF4-FFF2-40B4-BE49-F238E27FC236}">
                    <a16:creationId xmlns:a16="http://schemas.microsoft.com/office/drawing/2014/main" id="{DED4A275-2D0C-4446-B537-A1491DC8C33A}"/>
                  </a:ext>
                </a:extLst>
              </p:cNvPr>
              <p:cNvSpPr/>
              <p:nvPr/>
            </p:nvSpPr>
            <p:spPr>
              <a:xfrm rot="2486153">
                <a:off x="7869760" y="5071486"/>
                <a:ext cx="1516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矢印: 右 138">
                <a:extLst>
                  <a:ext uri="{FF2B5EF4-FFF2-40B4-BE49-F238E27FC236}">
                    <a16:creationId xmlns:a16="http://schemas.microsoft.com/office/drawing/2014/main" id="{B84D499B-3EA6-42E5-9EEC-62F461EBB550}"/>
                  </a:ext>
                </a:extLst>
              </p:cNvPr>
              <p:cNvSpPr/>
              <p:nvPr/>
            </p:nvSpPr>
            <p:spPr>
              <a:xfrm rot="5400000">
                <a:off x="7903779" y="5316111"/>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0" name="矢印: 右 139">
                <a:extLst>
                  <a:ext uri="{FF2B5EF4-FFF2-40B4-BE49-F238E27FC236}">
                    <a16:creationId xmlns:a16="http://schemas.microsoft.com/office/drawing/2014/main" id="{E06B2AC9-E667-4AC4-B51E-4CA015F5EC6C}"/>
                  </a:ext>
                </a:extLst>
              </p:cNvPr>
              <p:cNvSpPr/>
              <p:nvPr/>
            </p:nvSpPr>
            <p:spPr>
              <a:xfrm rot="19114633">
                <a:off x="7553532" y="5431596"/>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矢印: 右 140">
                <a:extLst>
                  <a:ext uri="{FF2B5EF4-FFF2-40B4-BE49-F238E27FC236}">
                    <a16:creationId xmlns:a16="http://schemas.microsoft.com/office/drawing/2014/main" id="{6B722D9F-66CB-446F-A1FA-F4E913770365}"/>
                  </a:ext>
                </a:extLst>
              </p:cNvPr>
              <p:cNvSpPr/>
              <p:nvPr/>
            </p:nvSpPr>
            <p:spPr>
              <a:xfrm rot="5400000">
                <a:off x="7903781" y="5844250"/>
                <a:ext cx="303366" cy="8667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矢印: 右 141">
                <a:extLst>
                  <a:ext uri="{FF2B5EF4-FFF2-40B4-BE49-F238E27FC236}">
                    <a16:creationId xmlns:a16="http://schemas.microsoft.com/office/drawing/2014/main" id="{AE30ED70-7BF7-4A80-9446-095FA84D038D}"/>
                  </a:ext>
                </a:extLst>
              </p:cNvPr>
              <p:cNvSpPr/>
              <p:nvPr/>
            </p:nvSpPr>
            <p:spPr>
              <a:xfrm rot="7876023">
                <a:off x="7908839" y="6301839"/>
                <a:ext cx="151666" cy="86676"/>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テキスト ボックス 144">
              <a:extLst>
                <a:ext uri="{FF2B5EF4-FFF2-40B4-BE49-F238E27FC236}">
                  <a16:creationId xmlns:a16="http://schemas.microsoft.com/office/drawing/2014/main" id="{FCFF65BC-8886-468B-8798-06EBEB1E6723}"/>
                </a:ext>
              </a:extLst>
            </p:cNvPr>
            <p:cNvSpPr txBox="1"/>
            <p:nvPr/>
          </p:nvSpPr>
          <p:spPr>
            <a:xfrm>
              <a:off x="10057680" y="4943779"/>
              <a:ext cx="1523993" cy="285630"/>
            </a:xfrm>
            <a:prstGeom prst="rect">
              <a:avLst/>
            </a:prstGeom>
            <a:noFill/>
          </p:spPr>
          <p:txBody>
            <a:bodyPr wrap="square" rtlCol="0">
              <a:spAutoFit/>
            </a:bodyPr>
            <a:lstStyle/>
            <a:p>
              <a:r>
                <a:rPr kumimoji="1" lang="ja-JP" altLang="en-US" sz="500" dirty="0">
                  <a:latin typeface="メイリオ" panose="020B0604030504040204" pitchFamily="50" charset="-128"/>
                  <a:ea typeface="メイリオ" panose="020B0604030504040204" pitchFamily="50" charset="-128"/>
                </a:rPr>
                <a:t>スタート</a:t>
              </a:r>
              <a:r>
                <a:rPr lang="ja-JP" altLang="en-US" sz="500" dirty="0">
                  <a:latin typeface="メイリオ" panose="020B0604030504040204" pitchFamily="50" charset="-128"/>
                  <a:ea typeface="メイリオ" panose="020B0604030504040204" pitchFamily="50" charset="-128"/>
                </a:rPr>
                <a:t>（左エッジ）</a:t>
              </a:r>
              <a:endParaRPr kumimoji="1" lang="ja-JP" altLang="en-US" sz="5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535420005"/>
      </p:ext>
    </p:extLst>
  </p:cSld>
  <p:clrMapOvr>
    <a:masterClrMapping/>
  </p:clrMapOvr>
</p:sld>
</file>

<file path=ppt/theme/theme1.xml><?xml version="1.0" encoding="utf-8"?>
<a:theme xmlns:a="http://schemas.openxmlformats.org/drawingml/2006/main" name="アブストラクトページ用（アドバンスト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6622</TotalTime>
  <Words>2658</Words>
  <Application>Microsoft Office PowerPoint</Application>
  <PresentationFormat>A3 297x420 mm</PresentationFormat>
  <Paragraphs>360</Paragraphs>
  <Slides>9</Slides>
  <Notes>1</Notes>
  <HiddenSlides>4</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9</vt:i4>
      </vt:variant>
    </vt:vector>
  </HeadingPairs>
  <TitlesOfParts>
    <vt:vector size="18" baseType="lpstr">
      <vt:lpstr>HGP創英角ｺﾞｼｯｸUB</vt:lpstr>
      <vt:lpstr>HG丸ｺﾞｼｯｸM-PRO</vt:lpstr>
      <vt:lpstr>メイリオ</vt:lpstr>
      <vt:lpstr>游ゴシック</vt:lpstr>
      <vt:lpstr>Arial</vt:lpstr>
      <vt:lpstr>Times New Roman</vt:lpstr>
      <vt:lpstr>アブストラクトページ用（アドバンストクラス）</vt:lpstr>
      <vt:lpstr>デザインの設定</vt:lpstr>
      <vt:lpstr>1_デザインの設定</vt:lpstr>
      <vt:lpstr>PowerPoint プレゼンテーション</vt:lpstr>
      <vt:lpstr>要求モデル</vt:lpstr>
      <vt:lpstr>分析モデル</vt:lpstr>
      <vt:lpstr>設計モデル</vt:lpstr>
      <vt:lpstr>設計モデル</vt:lpstr>
      <vt:lpstr>工夫点</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濱口和希</cp:lastModifiedBy>
  <cp:revision>198</cp:revision>
  <cp:lastPrinted>2018-04-01T05:10:42Z</cp:lastPrinted>
  <dcterms:created xsi:type="dcterms:W3CDTF">2002-02-28T07:41:56Z</dcterms:created>
  <dcterms:modified xsi:type="dcterms:W3CDTF">2020-12-03T07:58:07Z</dcterms:modified>
</cp:coreProperties>
</file>