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DBB5E-AA44-4851-A38E-0E6F2DE9B92D}" v="186" dt="2025-08-20T10:54:08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7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4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blue abstract watercolor pattern on a white background">
            <a:extLst>
              <a:ext uri="{FF2B5EF4-FFF2-40B4-BE49-F238E27FC236}">
                <a16:creationId xmlns:a16="http://schemas.microsoft.com/office/drawing/2014/main" id="{51178C39-4052-9F00-54D5-ADA87D1CF8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399" r="-1" b="-1"/>
          <a:stretch>
            <a:fillRect/>
          </a:stretch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XML VS Json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AKASH (GOVE)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437F-73E1-5E27-E9E0-511A9749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ABBREVIATION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AA0-5B7D-3DEE-B62C-E1D05FB6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8238"/>
            <a:ext cx="10515600" cy="3821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JSON (JavaScript Object Notation) </a:t>
            </a:r>
            <a:endParaRPr lang="en-US"/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XML (Extensible Markup Language) 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2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64EF-1DA6-14C8-CA32-9A272F1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2FB1-997D-24E2-D58A-01C521DE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XML: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Hierarchical, uses opening and closing tags.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Supports attributes.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JSON: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Simpler, human-readable.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Uses </a:t>
            </a:r>
            <a:r>
              <a:rPr lang="en-US" sz="2800" dirty="0">
                <a:solidFill>
                  <a:schemeClr val="tx1"/>
                </a:solidFill>
                <a:latin typeface="Consolas"/>
              </a:rPr>
              <a:t>{}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for objects and </a:t>
            </a:r>
            <a:r>
              <a:rPr lang="en-US" sz="2800" dirty="0">
                <a:solidFill>
                  <a:schemeClr val="tx1"/>
                </a:solidFill>
                <a:latin typeface="Consolas"/>
              </a:rPr>
              <a:t>[]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for arrays.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4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6F13-2974-2AFF-8732-A229A5AE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venir Next LT Pro"/>
              </a:rPr>
              <a:t>READABILITY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5CAB-898C-D828-31D5-4801C277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chemeClr val="tx1"/>
                </a:solidFill>
              </a:rPr>
              <a:t>XML: Verbose (lots of tags).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JSON: Compact, easier for humans and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3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9B87-F33A-5472-D243-9D7E433A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 easiest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EB9F-31D0-3F03-F286-841AE65B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Use </a:t>
            </a:r>
            <a:r>
              <a:rPr lang="en-US" sz="3600" b="1" dirty="0">
                <a:solidFill>
                  <a:schemeClr val="tx1"/>
                </a:solidFill>
                <a:ea typeface="+mn-lt"/>
                <a:cs typeface="+mn-lt"/>
              </a:rPr>
              <a:t>JSON</a:t>
            </a: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 when speed, simplicity, and APIs are the focus.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Use </a:t>
            </a:r>
            <a:r>
              <a:rPr lang="en-US" sz="3600" b="1" dirty="0">
                <a:solidFill>
                  <a:schemeClr val="tx1"/>
                </a:solidFill>
                <a:ea typeface="+mn-lt"/>
                <a:cs typeface="+mn-lt"/>
              </a:rPr>
              <a:t>XML</a:t>
            </a: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 when document structure, metadata, or compatibility with legacy systems is required.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4BCF-AEFF-D5BA-A4BC-7F5903FE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Cloud </a:t>
            </a:r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Usage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A460-50DA-9AF4-B027-225A05FD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AWS &amp; Azure APIs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→ mostly return data in </a:t>
            </a: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JSON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Legacy systems (banking, SOAP services)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→ still rely on </a:t>
            </a: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XML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0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">
            <a:extLst>
              <a:ext uri="{FF2B5EF4-FFF2-40B4-BE49-F238E27FC236}">
                <a16:creationId xmlns:a16="http://schemas.microsoft.com/office/drawing/2014/main" id="{10230F3E-0EEE-5125-6AEA-9406B106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1" r="49335" b="1653"/>
          <a:stretch>
            <a:fillRect/>
          </a:stretch>
        </p:blipFill>
        <p:spPr>
          <a:xfrm>
            <a:off x="503208" y="335487"/>
            <a:ext cx="11194775" cy="61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8E60E32-5C5D-E2A3-4C9A-D485EEC59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0037" r="-137" b="-6220"/>
          <a:stretch>
            <a:fillRect/>
          </a:stretch>
        </p:blipFill>
        <p:spPr>
          <a:xfrm>
            <a:off x="1122492" y="609876"/>
            <a:ext cx="10400969" cy="62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3668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ArchVTI</vt:lpstr>
      <vt:lpstr>XML VS Json</vt:lpstr>
      <vt:lpstr>ABBREVIATION</vt:lpstr>
      <vt:lpstr>EXPLAIN:</vt:lpstr>
      <vt:lpstr>READABILITY</vt:lpstr>
      <vt:lpstr>In  easiest from</vt:lpstr>
      <vt:lpstr>Cloud Usage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92</cp:revision>
  <dcterms:created xsi:type="dcterms:W3CDTF">2025-08-20T10:24:53Z</dcterms:created>
  <dcterms:modified xsi:type="dcterms:W3CDTF">2025-08-20T11:33:04Z</dcterms:modified>
</cp:coreProperties>
</file>