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979" autoAdjust="0"/>
    <p:restoredTop sz="94681" autoAdjust="0"/>
  </p:normalViewPr>
  <p:slideViewPr>
    <p:cSldViewPr snapToGrid="0" snapToObjects="1">
      <p:cViewPr>
        <p:scale>
          <a:sx n="165" d="100"/>
          <a:sy n="16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11/22/2024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50109"/>
      </p:ext>
    </p:extLst>
  </p:cSld>
  <p:clrMap bg1="lt1" tx1="dk1" bg2="lt2" tx2="dk2" accent1="accent1" accent2="accent2" accent3="accent3" accent4="accent4" accent5="accent5" accent6="accent6" hlink="hlink" folHlink="folHlink"/>
  <p:hf sldNum="0" hdr="1" ftr="1" dt="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11/22/2024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46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968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9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5681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0286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535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199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7249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7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2000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1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0302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4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5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8570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8173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460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3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3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showMasterSp="0" type="title" preserve="1">
  <p:cSld name="标题幻灯片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1915128" y="1788454"/>
            <a:ext cx="8361229" cy="20982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all" spc="0" baseline="0">
                <a:solidFill>
                  <a:schemeClr val="tx2"/>
                </a:solidFill>
                <a:latin typeface="Franklin Gothic Book" pitchFamily="0" charset="0"/>
                <a:ea typeface="华文楷体" pitchFamily="0" charset="0"/>
                <a:cs typeface="Lucida Sans"/>
              </a:rPr>
              <a:t>Click to edit Master title style</a:t>
            </a:r>
            <a:endParaRPr lang="zh-CN" altLang="en-US" sz="7200" b="0" i="0" u="none" strike="noStrike" kern="1200" cap="all" spc="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2679906" y="3956279"/>
            <a:ext cx="6831673" cy="1086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1200" cap="none" spc="0" baseline="0">
                <a:solidFill>
                  <a:schemeClr val="tx2"/>
                </a:solidFill>
                <a:latin typeface="Franklin Gothic Book" pitchFamily="0" charset="0"/>
                <a:ea typeface="华文楷体" pitchFamily="0" charset="0"/>
                <a:cs typeface="Lucida Sans"/>
              </a:rPr>
              <a:t>Click to edit Master subtitle style</a:t>
            </a:r>
            <a:endParaRPr lang="zh-CN" altLang="en-US" sz="2300" b="0" i="0" u="none" strike="noStrike" kern="1200" cap="none" spc="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0"/>
          </p:nvPr>
        </p:nvSpPr>
        <p:spPr>
          <a:xfrm rot="0">
            <a:off x="752858" y="6453386"/>
            <a:ext cx="1607944" cy="404613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2584054" y="6453386"/>
            <a:ext cx="7023377" cy="404613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9830683" y="6453386"/>
            <a:ext cx="1596292" cy="404613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2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grpSp>
        <p:nvGrpSpPr>
          <p:cNvPr id="25" name="组合"/>
          <p:cNvGrpSpPr>
            <a:grpSpLocks/>
          </p:cNvGrpSpPr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曲线"/>
            <p:cNvSpPr>
              <a:spLocks/>
            </p:cNvSpPr>
            <p:nvPr/>
          </p:nvSpPr>
          <p:spPr>
            <a:xfrm rot="0">
              <a:off x="8151962" y="1685652"/>
              <a:ext cx="3275013" cy="440848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92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3" y="19714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chemeClr val="tx2"/>
            </a:solidFill>
            <a:ln w="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flipH="1" flipV="1" rot="0">
              <a:off x="752858" y="744469"/>
              <a:ext cx="3275668" cy="440848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924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4" y="21599"/>
                  </a:lnTo>
                  <a:cubicBezTo>
                    <a:pt x="-4" y="20947"/>
                    <a:pt x="8" y="20362"/>
                    <a:pt x="0" y="19709"/>
                  </a:cubicBezTo>
                  <a:lnTo>
                    <a:pt x="18924" y="19716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chemeClr val="tx2"/>
            </a:solidFill>
            <a:ln w="0" cmpd="sng" cap="flat">
              <a:noFill/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9547838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8790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9768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2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0" name="矩形" title="Side bar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78095" y="376"/>
            <a:ext cx="228599" cy="6858000"/>
          </a:xfrm>
          <a:prstGeom xmlns:a="http://schemas.openxmlformats.org/drawingml/2006/main" prst="rect"/>
          <a:solidFill xmlns:a="http://schemas.openxmlformats.org/drawingml/2006/main">
            <a:schemeClr val="tx2"/>
          </a:solidFill>
          <a:ln xmlns:a="http://schemas.openxmlformats.org/drawingml/2006/main" w="34925" cmpd="sng" cap="flat">
            <a:noFill/>
            <a:prstDash val="solid"/>
            <a:round/>
          </a:ln>
        </p:spPr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371600" y="685800"/>
            <a:ext cx="9601200" cy="14858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371600" y="2286000"/>
            <a:ext cx="9601200" cy="3581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390650" y="6453386"/>
            <a:ext cx="1204572" cy="40461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893564" y="6453386"/>
            <a:ext cx="6280829" cy="40461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9472736" y="6453386"/>
            <a:ext cx="1596291" cy="40461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2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&lt;#&gt;</a:t>
            </a:fld>
            <a:endParaRPr lang="zh-CN" altLang="en-US" sz="120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08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2772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6167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5405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36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0345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654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1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8166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1371600" y="685800"/>
            <a:ext cx="9601200" cy="1485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1371600" y="2286000"/>
            <a:ext cx="9601200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1390650" y="6453386"/>
            <a:ext cx="1204572" cy="4046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 baseline="0">
                <a:solidFill>
                  <a:schemeClr val="tx2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11/22/2024</a:t>
            </a:fld>
            <a:endParaRPr lang="zh-CN" altLang="en-US" sz="120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2893564" y="6453386"/>
            <a:ext cx="6280829" cy="4046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20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9472736" y="6453386"/>
            <a:ext cx="1596291" cy="4046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2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&lt;#&gt;</a:t>
            </a:fld>
            <a:endParaRPr lang="zh-CN" altLang="en-US" sz="1200" baseline="0">
              <a:solidFill>
                <a:schemeClr val="tx2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7" name="矩形" title="Side bar"/>
          <p:cNvSpPr>
            <a:spLocks/>
          </p:cNvSpPr>
          <p:nvPr/>
        </p:nvSpPr>
        <p:spPr>
          <a:xfrm rot="0">
            <a:off x="478095" y="376"/>
            <a:ext cx="228599" cy="6858000"/>
          </a:xfrm>
          <a:prstGeom prst="rect"/>
          <a:solidFill>
            <a:schemeClr val="tx2"/>
          </a:solidFill>
          <a:ln w="3492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59432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89000"/>
        </a:lnSpc>
        <a:spcBef>
          <a:spcPts val="0"/>
        </a:spcBef>
        <a:buNone/>
        <a:defRPr sz="4400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1pPr>
    </p:titleStyle>
    <p:bodyStyle>
      <a:lvl1pPr marL="384048" indent="-384048" algn="l" defTabSz="914400" eaLnBrk="1" fontAlgn="auto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itchFamily="0" charset="0"/>
        <a:buChar char="■"/>
        <a:defRPr sz="2000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1pPr>
      <a:lvl2pPr marL="914400" indent="-384048" algn="l" defTabSz="914400" eaLnBrk="1" fontAlgn="auto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itchFamily="0" charset="0"/>
        <a:buChar char="–"/>
        <a:defRPr sz="2000" i="1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2pPr>
      <a:lvl3pPr marL="1371600" indent="-384048" algn="l" defTabSz="914400" eaLnBrk="1" fontAlgn="auto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itchFamily="0" charset="0"/>
        <a:buChar char="■"/>
        <a:defRPr sz="1800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3pPr>
      <a:lvl4pPr marL="1828800" indent="-384048" algn="l" defTabSz="914400" eaLnBrk="1" fontAlgn="auto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itchFamily="0" charset="0"/>
        <a:buChar char="–"/>
        <a:defRPr sz="1800" i="1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4pPr>
      <a:lvl5pPr marL="2286000" indent="-384048" algn="l" defTabSz="914400" eaLnBrk="1" fontAlgn="auto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itchFamily="0" charset="0"/>
        <a:buChar char="■"/>
        <a:defRPr sz="1600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5pPr>
      <a:lvl6pPr marL="2743200" indent="-384048" algn="l" defTabSz="914400" eaLnBrk="1" fontAlgn="auto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itchFamily="0" charset="0"/>
        <a:buChar char="–"/>
        <a:defRPr sz="1600" i="1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6pPr>
      <a:lvl7pPr marL="3200400" indent="-384048" algn="l" defTabSz="914400" eaLnBrk="1" fontAlgn="auto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itchFamily="0" charset="0"/>
        <a:buChar char="■"/>
        <a:defRPr sz="1400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7pPr>
      <a:lvl8pPr marL="3657600" indent="-384048" algn="l" defTabSz="914400" eaLnBrk="1" fontAlgn="auto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itchFamily="0" charset="0"/>
        <a:buChar char="–"/>
        <a:defRPr sz="1400" i="1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8pPr>
      <a:lvl9pPr marL="3657600" indent="-384048" algn="l" defTabSz="914400" eaLnBrk="1" fontAlgn="auto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itchFamily="0" charset="0"/>
        <a:buChar char="–"/>
        <a:defRPr sz="1400" i="1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image" Target="../media/4.jpg"/><Relationship Id="rId3" Type="http://schemas.openxmlformats.org/officeDocument/2006/relationships/image" Target="../media/2.jpg"/><Relationship Id="rId4" Type="http://schemas.openxmlformats.org/officeDocument/2006/relationships/slideLayout" Target="../slideLayouts/slideLayout12.xml"/><Relationship Id="rId5" Type="http://schemas.openxmlformats.org/officeDocument/2006/relationships/themeOverride" Target="../theme/themeOverride9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ideo" Target="file:////storage/emulated/0/Android/data/com.yozo.vivo.office/cache/.tmp/Yozo_Office/Temp/fc/4161815211732257789465/13a8f456-2cb5-41cf-98bb-340b8f90a029/ppt/media/media1.mp4" TargetMode="External"/><Relationship Id="rId2" Type="http://schemas.openxmlformats.org/officeDocument/2006/relationships/image" Target="../media/6.png"/><Relationship Id="rId3" Type="http://schemas.openxmlformats.org/officeDocument/2006/relationships/slideLayout" Target="../slideLayouts/slideLayout12.xml"/><Relationship Id="rId4" Type="http://schemas.openxmlformats.org/officeDocument/2006/relationships/themeOverride" Target="../theme/themeOverride10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Override" Target="../theme/themeOverride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Relationship Id="rId4" Type="http://schemas.openxmlformats.org/officeDocument/2006/relationships/themeOverride" Target="../theme/themeOverride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Relationship Id="rId4" Type="http://schemas.openxmlformats.org/officeDocument/2006/relationships/themeOverride" Target="../theme/themeOverride3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Override" Target="../theme/themeOverride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Override" Target="../theme/themeOverride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Override" Target="../theme/themeOverride6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Override" Target="../theme/themeOverride7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Override" Target="../theme/themeOverride8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" descr="person with bookbag staring out over the mountain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5756" y="-1300"/>
            <a:ext cx="12191999" cy="6859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7" name="矩形"/>
          <p:cNvSpPr>
            <a:spLocks noChangeAspect="1"/>
          </p:cNvSpPr>
          <p:nvPr/>
        </p:nvSpPr>
        <p:spPr>
          <a:xfrm rot="0">
            <a:off x="-1105141" y="-133347"/>
            <a:ext cx="12192000" cy="6858000"/>
          </a:xfrm>
          <a:prstGeom prst="rect"/>
          <a:gradFill rotWithShape="1">
            <a:gsLst>
              <a:gs pos="20000">
                <a:srgbClr val="191B0E">
                  <a:alpha val="69803"/>
                </a:srgbClr>
              </a:gs>
              <a:gs pos="100000">
                <a:srgbClr val="191B0E">
                  <a:alpha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 w="34925" cmpd="sng" cap="flat">
            <a:noFill/>
            <a:prstDash val="solid"/>
            <a:round/>
          </a:ln>
        </p:spPr>
      </p:sp>
      <p:sp>
        <p:nvSpPr>
          <p:cNvPr id="28" name="曲线"/>
          <p:cNvSpPr>
            <a:spLocks noChangeAspect="1"/>
          </p:cNvSpPr>
          <p:nvPr/>
        </p:nvSpPr>
        <p:spPr>
          <a:xfrm flipH="1" flipV="1" rot="0">
            <a:off x="752858" y="744469"/>
            <a:ext cx="3275668" cy="4408488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" y="21600"/>
                </a:lnTo>
                <a:cubicBezTo>
                  <a:pt x="4" y="20947"/>
                  <a:pt x="8" y="20362"/>
                  <a:pt x="0" y="19709"/>
                </a:cubicBezTo>
                <a:lnTo>
                  <a:pt x="18924" y="19716"/>
                </a:lnTo>
                <a:lnTo>
                  <a:pt x="18924" y="0"/>
                </a:lnTo>
                <a:close/>
              </a:path>
            </a:pathLst>
          </a:custGeom>
          <a:solidFill>
            <a:schemeClr val="bg2"/>
          </a:solidFill>
          <a:ln w="0" cmpd="sng" cap="flat">
            <a:noFill/>
            <a:prstDash val="solid"/>
            <a:round/>
          </a:ln>
        </p:spPr>
      </p:sp>
      <p:sp>
        <p:nvSpPr>
          <p:cNvPr id="29" name="曲线"/>
          <p:cNvSpPr>
            <a:spLocks noChangeAspect="1"/>
          </p:cNvSpPr>
          <p:nvPr/>
        </p:nvSpPr>
        <p:spPr>
          <a:xfrm rot="0">
            <a:off x="8151962" y="1685652"/>
            <a:ext cx="3275013" cy="44084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92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12"/>
                </a:lnTo>
                <a:lnTo>
                  <a:pt x="18923" y="19714"/>
                </a:lnTo>
                <a:lnTo>
                  <a:pt x="18923" y="0"/>
                </a:lnTo>
                <a:close/>
              </a:path>
            </a:pathLst>
          </a:custGeom>
          <a:solidFill>
            <a:schemeClr val="bg2"/>
          </a:solidFill>
          <a:ln w="0" cmpd="sng" cap="flat">
            <a:noFill/>
            <a:prstDash val="solid"/>
            <a:round/>
          </a:ln>
        </p:spPr>
      </p:sp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1915128" y="1788454"/>
            <a:ext cx="8361229" cy="20982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all" spc="0" baseline="0">
                <a:solidFill>
                  <a:schemeClr val="bg2"/>
                </a:solidFill>
                <a:latin typeface="Bodoni MT Black" pitchFamily="18" charset="0"/>
                <a:ea typeface="华文楷体" pitchFamily="0" charset="0"/>
                <a:cs typeface="Lucida Sans"/>
              </a:rPr>
              <a:t>WANDERLUST</a:t>
            </a:r>
            <a:br>
              <a:rPr lang="zh-CN" altLang="en-US" sz="7200" b="1" i="0" u="none" strike="noStrike" kern="1200" cap="all" spc="0" baseline="0">
                <a:solidFill>
                  <a:schemeClr val="bg2"/>
                </a:solidFill>
                <a:latin typeface="Bodoni MT Black" pitchFamily="18" charset="0"/>
                <a:ea typeface="华文楷体" pitchFamily="0" charset="0"/>
                <a:cs typeface="Lucida Sans"/>
              </a:rPr>
            </a:br>
            <a:r>
              <a:rPr lang="en-US" altLang="zh-CN" sz="7200" b="1" i="0" u="none" strike="noStrike" kern="1200" cap="all" spc="0" baseline="0">
                <a:solidFill>
                  <a:schemeClr val="bg2"/>
                </a:solidFill>
                <a:latin typeface="Bodoni MT Black" pitchFamily="18" charset="0"/>
                <a:ea typeface="华文楷体" pitchFamily="0" charset="0"/>
                <a:cs typeface="Lucida Sans"/>
              </a:rPr>
              <a:t>APP</a:t>
            </a:r>
            <a:endParaRPr lang="zh-CN" altLang="en-US" sz="7200" b="1" i="0" u="none" strike="noStrike" kern="1200" cap="all" spc="0" baseline="0">
              <a:solidFill>
                <a:schemeClr val="bg2"/>
              </a:solidFill>
              <a:latin typeface="Bodoni MT Black" pitchFamily="18" charset="0"/>
              <a:ea typeface="华文楷体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407273" y="4109911"/>
            <a:ext cx="9365943" cy="509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1200" cap="none" spc="0" baseline="0">
                <a:solidFill>
                  <a:schemeClr val="bg2"/>
                </a:solidFill>
                <a:latin typeface="Franklin Gothic Book" pitchFamily="0" charset="0"/>
                <a:ea typeface="华文楷体" pitchFamily="0" charset="0"/>
                <a:cs typeface="Lucida Sans"/>
              </a:rPr>
              <a:t>A PERSONALIZED TRAVEL PLANNING AND TRACKING APP</a:t>
            </a:r>
            <a:endParaRPr lang="en-US" altLang="zh-CN" sz="2300" b="0" i="0" u="none" strike="noStrike" kern="1200" cap="none" spc="0" baseline="0">
              <a:solidFill>
                <a:schemeClr val="bg2"/>
              </a:solidFill>
              <a:latin typeface="Franklin Gothic Book" pitchFamily="0" charset="0"/>
              <a:ea typeface="华文楷体" pitchFamily="0" charset="0"/>
              <a:cs typeface="Lucida Sans"/>
            </a:endParaRPr>
          </a:p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300" b="0" i="0" u="none" strike="noStrike" kern="1200" cap="none" spc="0" baseline="0">
              <a:solidFill>
                <a:schemeClr val="bg2"/>
              </a:solidFill>
              <a:latin typeface="Franklin Gothic 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5563258" y="4470203"/>
            <a:ext cx="2124395" cy="1021714"/>
          </a:xfrm>
          <a:prstGeom prst="rect"/>
          <a:solidFill>
            <a:srgbClr val="FFFFFF"/>
          </a:solidFill>
          <a:ln w="254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50" b="0" i="0" u="sng" strike="noStrike" kern="1200" cap="none" spc="0" baseline="0">
                <a:solidFill>
                  <a:srgbClr val="000000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TEAM MEMBERS :-</a:t>
            </a:r>
            <a:endParaRPr lang="en-US" altLang="zh-CN" sz="1050" b="0" i="0" u="sng" strike="noStrike" kern="1200" cap="none" spc="0" baseline="0">
              <a:solidFill>
                <a:srgbClr val="000000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rgbClr val="000000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000000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Ganga v</a:t>
            </a:r>
            <a:endParaRPr lang="en-US" altLang="zh-CN" sz="900" b="0" i="0" u="none" strike="noStrike" kern="1200" cap="none" spc="0" baseline="0">
              <a:solidFill>
                <a:srgbClr val="000000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000000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Janakiraman.s</a:t>
            </a:r>
            <a:endParaRPr lang="en-US" altLang="zh-CN" sz="900" b="0" i="0" u="none" strike="noStrike" kern="1200" cap="none" spc="0" baseline="0">
              <a:solidFill>
                <a:srgbClr val="000000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000000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Iswarya A</a:t>
            </a:r>
            <a:endParaRPr lang="en-US" altLang="zh-CN" sz="900" b="0" i="0" u="none" strike="noStrike" kern="1200" cap="none" spc="0" baseline="0">
              <a:solidFill>
                <a:srgbClr val="000000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000000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Eniyaraj.K</a:t>
            </a:r>
            <a:endParaRPr lang="en-US" altLang="zh-CN" sz="900" b="0" i="0" u="none" strike="noStrike" kern="1200" cap="none" spc="0" baseline="0">
              <a:solidFill>
                <a:srgbClr val="000000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000000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454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/>
          </p:cNvSpPr>
          <p:nvPr/>
        </p:nvSpPr>
        <p:spPr>
          <a:xfrm rot="0">
            <a:off x="961006" y="443883"/>
            <a:ext cx="8919839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Bodoni MT Black" pitchFamily="18" charset="0"/>
                <a:ea typeface="华文楷体" pitchFamily="0" charset="0"/>
                <a:cs typeface="Franklin Gothic Book" pitchFamily="0" charset="0"/>
              </a:rPr>
              <a:t>SCREENSHOTS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Bodoni MT Black" pitchFamily="18" charset="0"/>
              <a:ea typeface="华文楷体" pitchFamily="0" charset="0"/>
              <a:cs typeface="Franklin Gothic Book" pitchFamily="0" charset="0"/>
            </a:endParaRPr>
          </a:p>
        </p:txBody>
      </p:sp>
      <p:pic>
        <p:nvPicPr>
          <p:cNvPr id="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84971" y="1494210"/>
            <a:ext cx="2238388" cy="478766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544384" y="1494210"/>
            <a:ext cx="2223945" cy="478766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408099" y="1494209"/>
            <a:ext cx="2251545" cy="478766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67807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"/>
          <p:cNvSpPr>
            <a:spLocks/>
          </p:cNvSpPr>
          <p:nvPr/>
        </p:nvSpPr>
        <p:spPr>
          <a:xfrm rot="0">
            <a:off x="907741" y="692458"/>
            <a:ext cx="8919838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Bodoni MT Black" pitchFamily="18" charset="0"/>
                <a:ea typeface="华文楷体" pitchFamily="0" charset="0"/>
                <a:cs typeface="Franklin Gothic Book" pitchFamily="0" charset="0"/>
              </a:rPr>
              <a:t>VIDEO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Bodoni MT Black" pitchFamily="18" charset="0"/>
              <a:ea typeface="华文楷体" pitchFamily="0" charset="0"/>
              <a:cs typeface="Franklin Gothic Book" pitchFamily="0" charset="0"/>
            </a:endParaRPr>
          </a:p>
        </p:txBody>
      </p:sp>
      <p:pic>
        <p:nvPicPr>
          <p:cNvPr id="82" name="多媒体">
            <a:hlinkClick r:id="" action="ppaction://media"/>
          </p:cNvPr>
          <p:cNvPicPr>
            <a:picLocks noChangeAspect="1"/>
          </p:cNvPicPr>
          <p:nvPr>
            <a:videoFile r:link="rId1"/>
          </p:nvPr>
        </p:nvPicPr>
        <p:blipFill>
          <a:blip r:embed="rId2" cstate="print"/>
          <a:stretch>
            <a:fillRect/>
          </a:stretch>
        </p:blipFill>
        <p:spPr>
          <a:xfrm rot="0">
            <a:off x="3506680" y="2378755"/>
            <a:ext cx="5113538" cy="3046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21790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video>
          </p:childTnLst>
        </p:cTn>
      </p:par>
    </p:tn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" descr="Woman carrying briefcase heading down roa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0" y="10"/>
            <a:ext cx="12191981" cy="6859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6" name="矩形"/>
          <p:cNvSpPr>
            <a:spLocks noChangeAspect="1"/>
          </p:cNvSpPr>
          <p:nvPr/>
        </p:nvSpPr>
        <p:spPr>
          <a:xfrm rot="0">
            <a:off x="-258" y="0"/>
            <a:ext cx="12192000" cy="6858000"/>
          </a:xfrm>
          <a:prstGeom prst="rect"/>
          <a:gradFill rotWithShape="1">
            <a:gsLst>
              <a:gs pos="20000">
                <a:srgbClr val="191B0E">
                  <a:alpha val="69803"/>
                </a:srgbClr>
              </a:gs>
              <a:gs pos="100000">
                <a:srgbClr val="191B0E">
                  <a:alpha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 w="34925" cmpd="sng" cap="flat">
            <a:noFill/>
            <a:prstDash val="solid"/>
            <a:round/>
          </a:ln>
        </p:spPr>
      </p:sp>
      <p:sp>
        <p:nvSpPr>
          <p:cNvPr id="87" name="曲线"/>
          <p:cNvSpPr>
            <a:spLocks noChangeAspect="1"/>
          </p:cNvSpPr>
          <p:nvPr/>
        </p:nvSpPr>
        <p:spPr>
          <a:xfrm flipH="1" flipV="1" rot="0">
            <a:off x="752858" y="744469"/>
            <a:ext cx="3275668" cy="4408488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" y="21600"/>
                </a:lnTo>
                <a:cubicBezTo>
                  <a:pt x="4" y="20947"/>
                  <a:pt x="8" y="20362"/>
                  <a:pt x="0" y="19709"/>
                </a:cubicBezTo>
                <a:lnTo>
                  <a:pt x="18924" y="19716"/>
                </a:lnTo>
                <a:lnTo>
                  <a:pt x="18924" y="0"/>
                </a:lnTo>
                <a:close/>
              </a:path>
            </a:pathLst>
          </a:custGeom>
          <a:solidFill>
            <a:schemeClr val="bg2"/>
          </a:solidFill>
          <a:ln w="0" cmpd="sng" cap="flat">
            <a:noFill/>
            <a:prstDash val="solid"/>
            <a:round/>
          </a:ln>
        </p:spPr>
      </p:sp>
      <p:sp>
        <p:nvSpPr>
          <p:cNvPr id="88" name="曲线"/>
          <p:cNvSpPr>
            <a:spLocks noChangeAspect="1"/>
          </p:cNvSpPr>
          <p:nvPr/>
        </p:nvSpPr>
        <p:spPr>
          <a:xfrm rot="0">
            <a:off x="8151962" y="1685652"/>
            <a:ext cx="3275013" cy="44084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92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12"/>
                </a:lnTo>
                <a:lnTo>
                  <a:pt x="18923" y="19714"/>
                </a:lnTo>
                <a:lnTo>
                  <a:pt x="18923" y="0"/>
                </a:lnTo>
                <a:close/>
              </a:path>
            </a:pathLst>
          </a:custGeom>
          <a:solidFill>
            <a:schemeClr val="bg2"/>
          </a:solidFill>
          <a:ln w="0" cmpd="sng" cap="flat">
            <a:noFill/>
            <a:prstDash val="solid"/>
            <a:round/>
          </a:ln>
        </p:spPr>
      </p:sp>
      <p:sp>
        <p:nvSpPr>
          <p:cNvPr id="89" name="文本框"/>
          <p:cNvSpPr>
            <a:spLocks noGrp="1"/>
          </p:cNvSpPr>
          <p:nvPr>
            <p:ph type="ctrTitle"/>
          </p:nvPr>
        </p:nvSpPr>
        <p:spPr>
          <a:xfrm rot="0">
            <a:off x="1915128" y="1788454"/>
            <a:ext cx="8361229" cy="20982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all" spc="0" baseline="0">
                <a:solidFill>
                  <a:schemeClr val="bg2"/>
                </a:solidFill>
                <a:latin typeface="Franklin Gothic Book" pitchFamily="0" charset="0"/>
                <a:ea typeface="华文楷体" pitchFamily="0" charset="0"/>
                <a:cs typeface="Lucida Sans"/>
              </a:rPr>
              <a:t>Thank you</a:t>
            </a:r>
            <a:endParaRPr lang="zh-CN" altLang="en-US" sz="7200" b="0" i="0" u="none" strike="noStrike" kern="1200" cap="all" spc="0" baseline="0">
              <a:solidFill>
                <a:schemeClr val="bg2"/>
              </a:solidFill>
              <a:latin typeface="Franklin Gothic Book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056432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907742" y="648069"/>
            <a:ext cx="526445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Bodoni MT Black" pitchFamily="18" charset="0"/>
                <a:ea typeface="华文楷体" pitchFamily="0" charset="0"/>
                <a:cs typeface="Franklin Gothic Book" pitchFamily="0" charset="0"/>
              </a:rPr>
              <a:t>DESCRIPTION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Bodoni MT Black" pitchFamily="18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1109708" y="1573006"/>
            <a:ext cx="10706468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Wanderlust is a comprehensive travel planning and tracking app tailored to meet the unique needs of every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traveler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. It offers a user-friendly interface that allows you to plan, customize, and record your trips with ease. The app features itinerary management, expense tracking, location suggestions, and real-time updates to help make your journey seamless and memorable. Whether you're an adventurer or a casual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traveler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, Wanderlust ensures you stay organized, informed, and inspired throughout your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trip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Plan Your Trip: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Create detailed itineraries with personalized recommendations for destinations, activities, and accommodations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Track Your Journey: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Keep a real-time log of your travel experiences, from expenses to memorable moments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Stay Organized: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Access all your travel information in one place for a seamless, stress-free journey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Get Inspired: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Discover new places and experiences tailored to your unique travel preferences.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"/>
          <p:cNvSpPr>
            <a:spLocks/>
          </p:cNvSpPr>
          <p:nvPr/>
        </p:nvSpPr>
        <p:spPr>
          <a:xfrm rot="0">
            <a:off x="8890502" y="285045"/>
            <a:ext cx="2579448" cy="300881"/>
          </a:xfrm>
          <a:prstGeom prst="rect"/>
          <a:solidFill>
            <a:srgbClr val="121212"/>
          </a:solidFill>
          <a:ln w="34925" cmpd="sng" cap="flat">
            <a:solidFill>
              <a:srgbClr val="656661"/>
            </a:solidFill>
            <a:prstDash val="solid"/>
            <a:round/>
          </a:ln>
        </p:spPr>
      </p:sp>
      <p:pic>
        <p:nvPicPr>
          <p:cNvPr id="4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890502" y="470781"/>
            <a:ext cx="2686873" cy="544113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7" name="矩形"/>
          <p:cNvSpPr>
            <a:spLocks/>
          </p:cNvSpPr>
          <p:nvPr/>
        </p:nvSpPr>
        <p:spPr>
          <a:xfrm rot="0">
            <a:off x="907741" y="692458"/>
            <a:ext cx="891983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Bodoni MT Black" pitchFamily="18" charset="0"/>
                <a:ea typeface="华文楷体" pitchFamily="0" charset="0"/>
                <a:cs typeface="Franklin Gothic Book" pitchFamily="0" charset="0"/>
              </a:rPr>
              <a:t>Easy Trip Planning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Bodoni MT Black" pitchFamily="18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907741" y="2673906"/>
            <a:ext cx="4318635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Create detailed travel itineraries effortlessly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Get personalized recommendations for destinations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activities, and accommodations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Add stops, manage schedules, and set reminders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for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important travel events.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pic>
        <p:nvPicPr>
          <p:cNvPr id="4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436981" y="106532"/>
            <a:ext cx="3867150" cy="599111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808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"/>
          <p:cNvSpPr>
            <a:spLocks/>
          </p:cNvSpPr>
          <p:nvPr/>
        </p:nvSpPr>
        <p:spPr>
          <a:xfrm rot="0">
            <a:off x="6298158" y="587860"/>
            <a:ext cx="526445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Bodoni MT Black" pitchFamily="18" charset="0"/>
                <a:ea typeface="华文楷体" pitchFamily="0" charset="0"/>
                <a:cs typeface="Franklin Gothic Book" pitchFamily="0" charset="0"/>
              </a:rPr>
              <a:t>TRAVEL COMPANIONS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Bodoni MT Black" pitchFamily="18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6298158" y="2760132"/>
            <a:ext cx="446036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TRAVEL COMPANIONS Create meaningful memories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     by exploring destinations together.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Enjoy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the comfort of having someone familiar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   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your journey.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Build deeper relationships through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shared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adventures and challenges.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1882066" y="477429"/>
            <a:ext cx="2432482" cy="401458"/>
          </a:xfrm>
          <a:prstGeom prst="rect"/>
          <a:solidFill>
            <a:srgbClr val="121212"/>
          </a:solidFill>
          <a:ln w="34925" cmpd="sng" cap="flat">
            <a:solidFill>
              <a:srgbClr val="656661"/>
            </a:solidFill>
            <a:prstDash val="solid"/>
            <a:round/>
          </a:ln>
        </p:spPr>
      </p:sp>
      <p:pic>
        <p:nvPicPr>
          <p:cNvPr id="5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97920" y="651850"/>
            <a:ext cx="2711118" cy="552261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57171" y="363984"/>
            <a:ext cx="3867150" cy="59848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8098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"/>
          <p:cNvSpPr>
            <a:spLocks/>
          </p:cNvSpPr>
          <p:nvPr/>
        </p:nvSpPr>
        <p:spPr>
          <a:xfrm rot="0">
            <a:off x="907741" y="263348"/>
            <a:ext cx="8307279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Bodoni MT Black" pitchFamily="18" charset="0"/>
                <a:ea typeface="华文楷体" pitchFamily="0" charset="0"/>
                <a:cs typeface="Franklin Gothic Book" pitchFamily="0" charset="0"/>
              </a:rPr>
              <a:t>HOME.ACTIVITY.JAVA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Bodoni MT Black" pitchFamily="18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2102157" y="1032789"/>
            <a:ext cx="6096000" cy="5339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package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com.robdich.wanderlust.activities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android.os.Bundle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android.support.v4.app.Fragment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android.support.v4.app.FragmentManager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android.support.v4.app.FragmentPagerAdapter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android.support.v4.view.ViewPager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android.view.Menu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android.view.MenuItem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android.view.View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com.robdich.wanderlust.R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com.robdich.wanderlust.fragments.FeedFragment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com.robdich.wanderlust.fragments.NotificationsFragment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import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com.robdich.wanderlust.view.SlidingTabLayout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class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HomeActivity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extends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BaseNavDrawerActivity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{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SlidingTabLayout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mSlidingTabLayout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ViewPager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mViewPager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FeedFragment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mFeedFragment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NotificationsFragment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mNotificationsFragment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static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final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FRAGMENTS_COUNT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B5CEA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2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static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final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String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PAGE_FEED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CE917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"FEED"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static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final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String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PAGE_NOTIFICATIONS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CE917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"NOTIFICATIONS"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static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final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String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TAG_FEED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CE917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"</a:t>
            </a:r>
            <a:r>
              <a:rPr lang="en-US" altLang="zh-CN" sz="1200" b="0" i="0" u="none" strike="noStrike" kern="1200" cap="none" spc="0" baseline="0">
                <a:solidFill>
                  <a:srgbClr val="CE917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fragment_feed</a:t>
            </a:r>
            <a:r>
              <a:rPr lang="en-US" altLang="zh-CN" sz="1200" b="0" i="0" u="none" strike="noStrike" kern="1200" cap="none" spc="0" baseline="0">
                <a:solidFill>
                  <a:srgbClr val="CE917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"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static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final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String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TAG_NOTIFICATIONS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rgbClr val="CE917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"</a:t>
            </a:r>
            <a:r>
              <a:rPr lang="en-US" altLang="zh-CN" sz="1200" b="0" i="0" u="none" strike="noStrike" kern="1200" cap="none" spc="0" baseline="0">
                <a:solidFill>
                  <a:srgbClr val="CE917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fragment_notifications</a:t>
            </a:r>
            <a:r>
              <a:rPr lang="en-US" altLang="zh-CN" sz="1200" b="0" i="0" u="none" strike="noStrike" kern="1200" cap="none" spc="0" baseline="0">
                <a:solidFill>
                  <a:srgbClr val="CE917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"</a:t>
            </a: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90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"/>
          <p:cNvSpPr>
            <a:spLocks/>
          </p:cNvSpPr>
          <p:nvPr/>
        </p:nvSpPr>
        <p:spPr>
          <a:xfrm rot="0">
            <a:off x="2488707" y="230908"/>
            <a:ext cx="6096000" cy="51111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protected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void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onCreate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Bundle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savedInstanceState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super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onCreate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savedInstanceState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setContentView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layout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activity_home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mViewPager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ViewPager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findViewById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view_pager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ViewPagerAdapter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pagerAdapter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new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ViewPagerAdapter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getSupportFragmentManager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mViewPager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setAdapter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pagerAdapter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mSlidingTabLayout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SlidingTabLayout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findViewById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sliding_tabs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mSlidingTabLayout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setCustomTabView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layout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tab_indicator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,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android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text1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mSlidingTabLayout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setSelectedIndicatorColors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getResources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getColor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color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tab_selected_strip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mSlidingTabLayout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setDistributeEvenly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true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mSlidingTabLayout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setViewPager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mViewPager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mSlidingTabLayout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setOnPageChangeListener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new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ViewPager.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OnPageChangeListener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void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onPageScrolled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position,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float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positionOffset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,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positionOffsetPixels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showOrHideActionBar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true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void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onPageSelected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position)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void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onPageScrollStateChanged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state)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endParaRPr lang="zh-CN" altLang="en-US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2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"/>
          <p:cNvSpPr>
            <a:spLocks/>
          </p:cNvSpPr>
          <p:nvPr/>
        </p:nvSpPr>
        <p:spPr>
          <a:xfrm rot="0">
            <a:off x="2950346" y="520368"/>
            <a:ext cx="6096000" cy="56784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protected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CharSequence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getActivityTitle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getResources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getString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string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activity_home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protected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View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getHideableView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findViewById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header_bar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protected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getDrawerItemValue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DRAWER_ITEM_ACTIVITY;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boolean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onCreateOptionsMenu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Menu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menu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7CA66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// Inflate the menu; this adds items to the action bar if it is present.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getMenuInflater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inflate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menu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home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, menu);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true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boolean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onOptionsItemSelected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MenuItem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item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item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getItemId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if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(id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action_settings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true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super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onOptionsItemSelected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(item);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endParaRPr lang="zh-CN" altLang="en-US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"/>
          <p:cNvSpPr>
            <a:spLocks/>
          </p:cNvSpPr>
          <p:nvPr/>
        </p:nvSpPr>
        <p:spPr>
          <a:xfrm rot="0">
            <a:off x="3048000" y="458955"/>
            <a:ext cx="6096000" cy="55092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protected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void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onSaveInstanceState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Bundle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outState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super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onSaveInstanceState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outState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7CA66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// orientation changes.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if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mFeedFragment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!=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null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getSupportFragmentManager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putFragment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outState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, TAG_FEED,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    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mFeedFragment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if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mNotificationsFragment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!=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null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getSupportFragmentManager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putFragment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outState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, TAG_NOTIFICATIONS,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    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mNotificationsFragment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protected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void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onRestoreInstanceState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Bundle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savedInstanceState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super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onRestoreInstanceState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savedInstanceState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if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mFeedFragment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null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mFeedFragment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FeedFragment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getSupportFragmentManager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    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savedInstanceState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, TAG_FEED);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if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mNotificationsFragment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null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mNotificationsFragment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NotificationsFragment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getSupportFragmentManager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    .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savedInstanceState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, TAG_NOTIFICATIONS);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endParaRPr lang="zh-CN" altLang="en-US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"/>
          <p:cNvSpPr>
            <a:spLocks/>
          </p:cNvSpPr>
          <p:nvPr/>
        </p:nvSpPr>
        <p:spPr>
          <a:xfrm rot="0">
            <a:off x="2950345" y="181187"/>
            <a:ext cx="6096000" cy="68634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private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class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ViewPagerAdapter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extends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FragmentPagerAdapter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ViewPagerAdapter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FragmentManager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fm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super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fm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getItem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position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switch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(position)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case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B5CEA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0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: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mFeedFragment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new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FeedFragment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case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B5CEA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1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: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mNotificationsFragment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4D4D4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=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new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NotificationsFragment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());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null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getCount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FRAGMENTS_COUNT;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@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Override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public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CharSequence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DCDCAA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getPageTitle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(</a:t>
            </a:r>
            <a:r>
              <a:rPr lang="en-US" altLang="zh-CN" sz="1100" b="0" i="0" u="none" strike="noStrike" kern="1200" cap="none" spc="0" baseline="0">
                <a:solidFill>
                  <a:srgbClr val="4EC9B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int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9CDCFE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position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) 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switch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(position){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case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B5CEA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0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: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PAGE_FEED;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case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B5CEA8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1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: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PAGE_NOTIFICATIONS;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    </a:t>
            </a:r>
            <a:r>
              <a:rPr lang="en-US" altLang="zh-CN" sz="1100" b="0" i="0" u="none" strike="noStrike" kern="1200" cap="none" spc="0" baseline="0">
                <a:solidFill>
                  <a:srgbClr val="C586C0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return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 </a:t>
            </a:r>
            <a:r>
              <a:rPr lang="en-US" altLang="zh-CN" sz="1100" b="0" i="0" u="none" strike="noStrike" kern="1200" cap="none" spc="0" baseline="0">
                <a:solidFill>
                  <a:srgbClr val="569CD6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null</a:t>
            </a: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;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    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r>
              <a:rPr lang="en-US" altLang="zh-CN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  <a:t>}</a:t>
            </a:r>
            <a:endParaRPr lang="en-US" altLang="zh-CN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100" b="0" i="0" u="none" strike="noStrike" kern="1200" cap="none" spc="0" baseline="0">
                <a:solidFill>
                  <a:srgbClr val="FFFFFF"/>
                </a:solidFill>
                <a:latin typeface="Consolas" pitchFamily="49" charset="0"/>
                <a:ea typeface="华文楷体" pitchFamily="0" charset="0"/>
                <a:cs typeface="Franklin Gothic Book" pitchFamily="0" charset="0"/>
              </a:rPr>
            </a:br>
            <a:endParaRPr lang="zh-CN" altLang="en-US" sz="1100" b="0" i="0" u="none" strike="noStrike" kern="1200" cap="none" spc="0" baseline="0">
              <a:solidFill>
                <a:srgbClr val="FFFFFF"/>
              </a:solidFill>
              <a:latin typeface="Consolas" pitchFamily="49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2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rop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10.xml><?xml version="1.0" encoding="utf-8"?>
<a:themeOverride xmlns:a="http://schemas.openxmlformats.org/drawingml/2006/main">
  <a:clrScheme name="scheme10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2.xml><?xml version="1.0" encoding="utf-8"?>
<a:themeOverride xmlns:a="http://schemas.openxmlformats.org/drawingml/2006/main">
  <a:clrScheme name="scheme2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3.xml><?xml version="1.0" encoding="utf-8"?>
<a:themeOverride xmlns:a="http://schemas.openxmlformats.org/drawingml/2006/main">
  <a:clrScheme name="scheme3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4.xml><?xml version="1.0" encoding="utf-8"?>
<a:themeOverride xmlns:a="http://schemas.openxmlformats.org/drawingml/2006/main">
  <a:clrScheme name="scheme4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5.xml><?xml version="1.0" encoding="utf-8"?>
<a:themeOverride xmlns:a="http://schemas.openxmlformats.org/drawingml/2006/main">
  <a:clrScheme name="scheme5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6.xml><?xml version="1.0" encoding="utf-8"?>
<a:themeOverride xmlns:a="http://schemas.openxmlformats.org/drawingml/2006/main">
  <a:clrScheme name="scheme6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7.xml><?xml version="1.0" encoding="utf-8"?>
<a:themeOverride xmlns:a="http://schemas.openxmlformats.org/drawingml/2006/main">
  <a:clrScheme name="scheme7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8.xml><?xml version="1.0" encoding="utf-8"?>
<a:themeOverride xmlns:a="http://schemas.openxmlformats.org/drawingml/2006/main">
  <a:clrScheme name="scheme8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9.xml><?xml version="1.0" encoding="utf-8"?>
<a:themeOverride xmlns:a="http://schemas.openxmlformats.org/drawingml/2006/main">
  <a:clrScheme name="scheme9">
    <a:dk1>
      <a:srgbClr val="FFFFFF"/>
    </a:dk1>
    <a:lt1>
      <a:srgbClr val="000000"/>
    </a:lt1>
    <a:dk2>
      <a:srgbClr val="EFEDE3"/>
    </a:dk2>
    <a:lt2>
      <a:srgbClr val="191B0E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1</cp:revision>
  <dcterms:created xsi:type="dcterms:W3CDTF">2024-11-15T08:49:49Z</dcterms:created>
  <dcterms:modified xsi:type="dcterms:W3CDTF">2024-11-22T04:17:37Z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0x01010079F111ED35F8CC479449609E8A0923A6</vt:lpwstr>
  </property>
</Properties>
</file>