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4EF1-8826-28D1-DA45-27D732A40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D9E1-F6F2-ABBD-B873-2CF3880A0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F1B1A-ED74-A690-2DE5-BF9A94FD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5DD8D-3056-64EB-91B8-A63240D4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B1DE2-D527-4701-1875-54524CD1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4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B958-9D16-9CB3-18D2-2E7BC7DD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807C73-D8C3-D445-E537-8A229B991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3B485-EFF1-8442-32AA-AED07161D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77248-E333-B0BA-810F-48A517C81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52FC0-70CB-EB39-654F-1A37BD1A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16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F8BF-5D59-A3ED-109E-8CCDAD6E4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1C0A0D-2F28-0598-F522-272E148F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E12E-1542-03F7-0C59-C52169C0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C556-ECE7-0307-1327-5E69C04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BC7F2-885E-B464-8805-024961AFA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5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D9B2-5223-AEB2-1A7D-7DAACE7EB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B9435-9C0A-5BA7-2C93-A905A19DB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5CBF-F330-893E-5B94-FA0334492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DA1A-B5EE-29F1-96C2-342DF000B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31E1-A4C8-08F1-5FFC-84A0FA6D5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6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C19DA-27FE-6FD0-7C25-3F6EDD705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CB9A5-5AA7-8BBE-7AF2-E7F6ED6F6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66FDB-7E9E-8EB5-AD94-32AF6F4A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8620E-96BB-20EE-4386-51C36486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D3BB0-874A-8614-F651-C1C1B688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13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80EC9-0DCF-AAC5-6DE7-15DE6B6A0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455A-D317-BCAE-6FAF-8DE5E64E8B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FE9E7-DCFE-C1BF-FC70-79B8BE39F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F977D-E297-2765-A62F-5C543DCEE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05171-6EC0-2551-4149-F31D1A5C4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32765-3A73-61FE-6D20-69F4FF6F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0F31-E282-C3CA-820D-BE49694D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589E-354A-797A-A0AB-6D8371C03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CFDF2-0D53-5A8B-5E18-976B69E0F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7D9DF8-2822-B016-00F0-EADFF1DEDA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6CE198-08F1-275C-3170-97A9CC376D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5E380-6EDD-09D3-03FD-3DBBFD1A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71AEF-B8C7-FE41-3855-675B6C94E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338B21-D9F7-C0FB-1038-F8F3FD315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62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75DF0-BAB1-380D-6185-98B9A70CD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D6AD1-B1B3-E495-E6FB-966C53EB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6A8DA-F06E-0B91-9536-7585FD8F8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89D9C3-4E97-2434-16D2-689D29CC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394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E377C-E1CA-0094-1293-B9F266B2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52824D-2999-9635-6ECA-316E97DDA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A8B32-7CCE-3F39-C6AE-AAE7133F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74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E2FE9-4780-6B1E-67CA-2982F50C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9EE5-A284-6BAD-3211-B7D45CAC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85DF1-5FAB-2519-7DE8-52DBCD63A5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A1D92-63E5-15CF-998A-E963669C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BA77A-D4A1-86DA-C46D-BA3F8A7DC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F8A4-6F64-6D4D-595F-6C49F240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6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8440-F515-2DB6-A511-D84BCC35C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9CB74D-072E-D82F-3FD2-79E1DD6575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BBE2F2-0278-739C-11D8-B38A5B9B2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064F8-B645-1EA6-F69C-9F4C91AD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B0B51-50E4-C1FA-FC28-DBA65385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22F92-682D-870D-F25A-4F765F643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7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18773A-03A8-B208-65C8-F1B05734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58B70-4ED8-1F54-B73B-15E4C92B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C351D-02D5-D455-260C-FBC411232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F9F8FF-AA8D-4F73-BE62-3A95E527F12B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50C0C-D9CA-9268-E16F-C3F0E2377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0750D-C02A-D46C-CF79-4D7897A617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934E3-DFF5-4C73-A7EA-947C578118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E64CB-4276-29F5-13F9-12608AD34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44135A-55DF-6762-ED2A-5E08F8B7B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D50FC-5330-2AF7-D0CD-3939399A56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432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6264A5-C2EA-0862-EAC3-94075E9DB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0"/>
            <a:ext cx="12192000" cy="68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14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D6DEA4-101A-DDD8-747A-AF6ECE8D0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9" y="487425"/>
            <a:ext cx="12017781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92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12DDD3-3496-0549-BF3C-0B0457F69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461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0772E0-FBAF-873B-0CC1-620D0749B6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1"/>
            <a:ext cx="12192000" cy="685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78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0C61A5-3FF8-E2C7-0EDC-F1BA07ADC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560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88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67E08B-7725-5603-7B1E-50B86AC390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34"/>
            <a:ext cx="12192000" cy="675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44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CD6CBA-983E-E17A-4277-63BA9E384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94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D845E4-42B7-5CE2-5013-DE8429903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8"/>
            <a:ext cx="12192000" cy="685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611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C71D4-36A2-5FD9-B209-7A7F1B77E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56"/>
            <a:ext cx="12192000" cy="679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32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ENIYAVARSHINI A S 11D</dc:creator>
  <cp:lastModifiedBy>ENIYAVARSHINI A S 11D</cp:lastModifiedBy>
  <cp:revision>1</cp:revision>
  <dcterms:created xsi:type="dcterms:W3CDTF">2025-05-23T10:05:25Z</dcterms:created>
  <dcterms:modified xsi:type="dcterms:W3CDTF">2025-05-23T10:06:27Z</dcterms:modified>
</cp:coreProperties>
</file>