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0" d="100"/>
          <a:sy n="70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629366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POP’UP GAME</a:t>
            </a:r>
          </a:p>
        </p:txBody>
      </p:sp>
      <p:sp>
        <p:nvSpPr>
          <p:cNvPr id="20" name="Text 2"/>
          <p:cNvSpPr/>
          <p:nvPr/>
        </p:nvSpPr>
        <p:spPr>
          <a:xfrm>
            <a:off x="826200" y="2356829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DESCRIPTION BREF DU JEU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23596" y="2595836"/>
            <a:ext cx="10465450" cy="102110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Jeu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multijoueur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ligne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opposant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2 grands rivals,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tout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même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inseparable dans les salles de cinema :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POP CORN  </a:t>
            </a:r>
            <a:r>
              <a:rPr lang="en-US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VS</a:t>
            </a:r>
            <a:r>
              <a:rPr lang="en-US" b="1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POP BOX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3C061-3FB3-4B22-9652-3098516E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951">
            <a:off x="3408895" y="104547"/>
            <a:ext cx="965107" cy="965107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DA57577F-F17B-4A8C-A2B1-227F66F2D404}"/>
              </a:ext>
            </a:extLst>
          </p:cNvPr>
          <p:cNvSpPr/>
          <p:nvPr/>
        </p:nvSpPr>
        <p:spPr>
          <a:xfrm>
            <a:off x="887014" y="3534851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OBJECTIFS DU JEU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C91AF6-4C0B-451F-B2C8-CF6178DEDB95}"/>
              </a:ext>
            </a:extLst>
          </p:cNvPr>
          <p:cNvSpPr txBox="1">
            <a:spLocks/>
          </p:cNvSpPr>
          <p:nvPr/>
        </p:nvSpPr>
        <p:spPr>
          <a:xfrm>
            <a:off x="859335" y="3861601"/>
            <a:ext cx="10465450" cy="2367427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Les POP CORN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vont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essayer de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faufiler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entre les POP BOX sans se faire capturer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Les POP CORN et POP BOX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peuvent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ramasser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des BONUS pour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gagner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efficacité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: Vitesse 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taille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armes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liberer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ami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Les POP CORN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gagnent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s’ils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réussisent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tous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à traverser la salle et les POP BOX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gagnent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s’ils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réussisent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tous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à capturer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tous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les POP CORN 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gagnant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peuvent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accumuler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des bonus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qu’ils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peuvent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utiliser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pour les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prochains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défis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POP’UP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01902A-82C2-420F-B80E-B09EF22B8931}"/>
              </a:ext>
            </a:extLst>
          </p:cNvPr>
          <p:cNvSpPr txBox="1">
            <a:spLocks/>
          </p:cNvSpPr>
          <p:nvPr/>
        </p:nvSpPr>
        <p:spPr>
          <a:xfrm>
            <a:off x="826200" y="1846553"/>
            <a:ext cx="10465450" cy="45601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Je me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suis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inspiré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d’un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jeu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qu’on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avait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l’habitude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jouer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étant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enfant, qui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nomme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VITSILI</a:t>
            </a: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826200" y="1619986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HISTORIQUE DU JEU</a:t>
            </a:r>
          </a:p>
        </p:txBody>
      </p:sp>
    </p:spTree>
    <p:extLst>
      <p:ext uri="{BB962C8B-B14F-4D97-AF65-F5344CB8AC3E}">
        <p14:creationId xmlns:p14="http://schemas.microsoft.com/office/powerpoint/2010/main" val="273023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629366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POP’UP GAME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3C061-3FB3-4B22-9652-3098516E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951">
            <a:off x="3408895" y="104547"/>
            <a:ext cx="965107" cy="965107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834260" y="1554277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CONFIGURATION SIMPLE DU JEU – AFFICHAGE ECRAN CINEMA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AC8E575-9B34-4BF2-9DF6-82097F67C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7" y="2046948"/>
            <a:ext cx="7942996" cy="42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629366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POP’UP GAME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3C061-3FB3-4B22-9652-3098516E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951">
            <a:off x="3408895" y="104547"/>
            <a:ext cx="965107" cy="965107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834260" y="1554277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CONFIGURATION SIMPLE DU JEU – AFFICHAGE ECRAN CINEMA</a:t>
            </a: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D9A4B64-AF7C-4370-8A69-35B0D0B69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2040939"/>
            <a:ext cx="7588156" cy="43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629366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POP’UP GAME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3C061-3FB3-4B22-9652-3098516E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951">
            <a:off x="3408895" y="104547"/>
            <a:ext cx="965107" cy="965107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834260" y="1554277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CONFIGURATION SIMPLE DU JEU – AFFICHAGE ECRAN MOBILE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8BF92CC-0961-4E2A-9F31-12E433C92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47" y="1898554"/>
            <a:ext cx="2791653" cy="4866272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C580B16-E50F-4A3A-A8B0-728067141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20" y="2010608"/>
            <a:ext cx="2644938" cy="48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5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1011681" y="0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CONFIGURATION SIMPLE DU JEU – DESCRIPTION DES ELEMENTS SUR L’ECRAN SMARTPHONE DES JOUEURS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1DDC772-73B3-4EEE-B1F6-AC1F2684E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06" y="375359"/>
            <a:ext cx="7901853" cy="64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629366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POP’UP GAME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3C061-3FB3-4B22-9652-3098516E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951">
            <a:off x="3408895" y="104547"/>
            <a:ext cx="965107" cy="965107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834260" y="1554277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OBJECTIF – RENDU 3D DU JEU WEB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F806AF-593D-4AD1-BA67-E5186B497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33" y="2828820"/>
            <a:ext cx="5763429" cy="30770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75C4AD-DE31-4656-8677-C0B8F9CBB0AC}"/>
              </a:ext>
            </a:extLst>
          </p:cNvPr>
          <p:cNvSpPr txBox="1"/>
          <p:nvPr/>
        </p:nvSpPr>
        <p:spPr>
          <a:xfrm>
            <a:off x="1009733" y="2229437"/>
            <a:ext cx="6619366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http://end3r.github.io/MDN-Games-3D/A-Frame/shapes.html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69400B-210F-4DFC-90A5-3803171C3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74" y="2828820"/>
            <a:ext cx="307700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629366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POP’UP GAME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3C061-3FB3-4B22-9652-3098516E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951">
            <a:off x="3408895" y="104547"/>
            <a:ext cx="965107" cy="965107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834260" y="1554277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REGLES DU JEU POUR RENDRE LE JEU PLUS AMUSANT</a:t>
            </a: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DE538DAE-F683-45FD-960D-BC7ABCB8FD2D}"/>
              </a:ext>
            </a:extLst>
          </p:cNvPr>
          <p:cNvSpPr/>
          <p:nvPr/>
        </p:nvSpPr>
        <p:spPr>
          <a:xfrm>
            <a:off x="834260" y="2224642"/>
            <a:ext cx="10462846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BONUS =&gt; LIBERER UN AMI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5C80A9-E790-402F-B01F-3677852C8F83}"/>
              </a:ext>
            </a:extLst>
          </p:cNvPr>
          <p:cNvSpPr txBox="1"/>
          <p:nvPr/>
        </p:nvSpPr>
        <p:spPr>
          <a:xfrm>
            <a:off x="955343" y="2756848"/>
            <a:ext cx="106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le jeu et propose un </a:t>
            </a:r>
            <a:r>
              <a:rPr lang="fr-FR" dirty="0">
                <a:solidFill>
                  <a:srgbClr val="FF0000"/>
                </a:solidFill>
              </a:rPr>
              <a:t>QUIZ</a:t>
            </a:r>
            <a:r>
              <a:rPr lang="fr-FR" dirty="0"/>
              <a:t> concernant le thème CINEMA sur l’écran géant </a:t>
            </a:r>
          </a:p>
          <a:p>
            <a:r>
              <a:rPr lang="fr-FR" dirty="0"/>
              <a:t>	ex : devinez le nom d’un acteur, producteur, film , </a:t>
            </a:r>
            <a:r>
              <a:rPr lang="fr-FR" dirty="0" err="1"/>
              <a:t>etc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2BE2E6-2867-4497-B77C-D466715E524D}"/>
              </a:ext>
            </a:extLst>
          </p:cNvPr>
          <p:cNvSpPr txBox="1"/>
          <p:nvPr/>
        </p:nvSpPr>
        <p:spPr>
          <a:xfrm>
            <a:off x="955343" y="3702047"/>
            <a:ext cx="106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réponses proposées apparaissent sur le smartphone de chaque joueur pendant un laps de temps (ex 5s)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3B9B53-496C-47A4-ACB5-7593F65AFC07}"/>
              </a:ext>
            </a:extLst>
          </p:cNvPr>
          <p:cNvSpPr txBox="1"/>
          <p:nvPr/>
        </p:nvSpPr>
        <p:spPr>
          <a:xfrm>
            <a:off x="955343" y="4462580"/>
            <a:ext cx="106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groupe (POP CORN ou POP BOX) qui aura plus de bonne réponse gagne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D9B683-1D56-4859-8B36-C719B76429FB}"/>
              </a:ext>
            </a:extLst>
          </p:cNvPr>
          <p:cNvSpPr txBox="1"/>
          <p:nvPr/>
        </p:nvSpPr>
        <p:spPr>
          <a:xfrm>
            <a:off x="955343" y="5015769"/>
            <a:ext cx="106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le groupe POP CORN gagne, un de leurs coéquipier attraper sera </a:t>
            </a:r>
            <a:r>
              <a:rPr lang="fr-FR" dirty="0" err="1"/>
              <a:t>liberer</a:t>
            </a:r>
            <a:r>
              <a:rPr lang="fr-FR" dirty="0"/>
              <a:t> à la reprise du jeu</a:t>
            </a:r>
          </a:p>
          <a:p>
            <a:r>
              <a:rPr lang="fr-FR" dirty="0"/>
              <a:t>Sinon celui qui a pris le BONUS sera enfermer automatiquement dans le POP BOX suivant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F4CF15-97DD-4BDF-846B-99EAE994E9D2}"/>
              </a:ext>
            </a:extLst>
          </p:cNvPr>
          <p:cNvSpPr txBox="1"/>
          <p:nvPr/>
        </p:nvSpPr>
        <p:spPr>
          <a:xfrm>
            <a:off x="2524836" y="5786651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METTRE EN AVANT LE THEME CINEMA</a:t>
            </a:r>
          </a:p>
        </p:txBody>
      </p:sp>
    </p:spTree>
    <p:extLst>
      <p:ext uri="{BB962C8B-B14F-4D97-AF65-F5344CB8AC3E}">
        <p14:creationId xmlns:p14="http://schemas.microsoft.com/office/powerpoint/2010/main" val="57281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629366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POP’UP GAME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3C061-3FB3-4B22-9652-3098516E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951">
            <a:off x="3408895" y="104547"/>
            <a:ext cx="965107" cy="965107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C58FE305-EF1F-47D2-8352-00D254C10ECA}"/>
              </a:ext>
            </a:extLst>
          </p:cNvPr>
          <p:cNvSpPr/>
          <p:nvPr/>
        </p:nvSpPr>
        <p:spPr>
          <a:xfrm>
            <a:off x="834260" y="1554277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REGLES DU JEU POUR RENDRE LE JEU PLUS AMUSANT</a:t>
            </a: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DE538DAE-F683-45FD-960D-BC7ABCB8FD2D}"/>
              </a:ext>
            </a:extLst>
          </p:cNvPr>
          <p:cNvSpPr/>
          <p:nvPr/>
        </p:nvSpPr>
        <p:spPr>
          <a:xfrm>
            <a:off x="834260" y="2224642"/>
            <a:ext cx="10462846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BONUS =&gt; LIBERER MON CHERIE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5C80A9-E790-402F-B01F-3677852C8F83}"/>
              </a:ext>
            </a:extLst>
          </p:cNvPr>
          <p:cNvSpPr txBox="1"/>
          <p:nvPr/>
        </p:nvSpPr>
        <p:spPr>
          <a:xfrm>
            <a:off x="834260" y="3278277"/>
            <a:ext cx="106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le jeu et affiche un message : « Bisous, Bisous, Bisous, …. 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2BE2E6-2867-4497-B77C-D466715E524D}"/>
              </a:ext>
            </a:extLst>
          </p:cNvPr>
          <p:cNvSpPr txBox="1"/>
          <p:nvPr/>
        </p:nvSpPr>
        <p:spPr>
          <a:xfrm>
            <a:off x="834260" y="3813858"/>
            <a:ext cx="106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couple a un laps de temps pour faire un BISOUS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3B9B53-496C-47A4-ACB5-7593F65AFC07}"/>
              </a:ext>
            </a:extLst>
          </p:cNvPr>
          <p:cNvSpPr txBox="1"/>
          <p:nvPr/>
        </p:nvSpPr>
        <p:spPr>
          <a:xfrm>
            <a:off x="834260" y="4349439"/>
            <a:ext cx="106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tout le monde valide le bisous sur leurs smartphone alors le partenaire sera </a:t>
            </a:r>
            <a:r>
              <a:rPr lang="fr-FR" dirty="0" err="1"/>
              <a:t>liberer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2D671C-E970-483A-A359-CB0F3ED06DB9}"/>
              </a:ext>
            </a:extLst>
          </p:cNvPr>
          <p:cNvSpPr txBox="1"/>
          <p:nvPr/>
        </p:nvSpPr>
        <p:spPr>
          <a:xfrm>
            <a:off x="834260" y="2647163"/>
            <a:ext cx="106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du partenaire avant le départ du jeu ( à condition que les deux joueurs valident qu’ils sont partenaires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B753C8-1E7F-4AC6-98C7-B55E07540BC6}"/>
              </a:ext>
            </a:extLst>
          </p:cNvPr>
          <p:cNvSpPr txBox="1"/>
          <p:nvPr/>
        </p:nvSpPr>
        <p:spPr>
          <a:xfrm>
            <a:off x="2388358" y="5350662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IMPLIQUER LES COUPLES ET LES AIDER A CONCLURE VITE</a:t>
            </a:r>
          </a:p>
        </p:txBody>
      </p:sp>
    </p:spTree>
    <p:extLst>
      <p:ext uri="{BB962C8B-B14F-4D97-AF65-F5344CB8AC3E}">
        <p14:creationId xmlns:p14="http://schemas.microsoft.com/office/powerpoint/2010/main" val="3922268923"/>
      </p:ext>
    </p:extLst>
  </p:cSld>
  <p:clrMapOvr>
    <a:masterClrMapping/>
  </p:clrMapOvr>
</p:sld>
</file>

<file path=ppt/theme/theme1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Web444B</Template>
  <TotalTime>1797</TotalTime>
  <Words>681</Words>
  <Application>Microsoft Office PowerPoint</Application>
  <PresentationFormat>Grand écran</PresentationFormat>
  <Paragraphs>54</Paragraphs>
  <Slides>8</Slides>
  <Notes>8</Notes>
  <HiddenSlides>8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Segoe UI Semilight</vt:lpstr>
      <vt:lpstr>QuickStarter Theme</vt:lpstr>
      <vt:lpstr>POP’UP GAME</vt:lpstr>
      <vt:lpstr>POP’UP GAME</vt:lpstr>
      <vt:lpstr>POP’UP GAME</vt:lpstr>
      <vt:lpstr>POP’UP GAME</vt:lpstr>
      <vt:lpstr>Présentation PowerPoint</vt:lpstr>
      <vt:lpstr>POP’UP GAME</vt:lpstr>
      <vt:lpstr>POP’UP GAME</vt:lpstr>
      <vt:lpstr>POP’UP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UP GAME</dc:title>
  <dc:creator>Dell</dc:creator>
  <cp:lastModifiedBy>Dell</cp:lastModifiedBy>
  <cp:revision>30</cp:revision>
  <dcterms:created xsi:type="dcterms:W3CDTF">2019-02-18T18:42:09Z</dcterms:created>
  <dcterms:modified xsi:type="dcterms:W3CDTF">2019-02-22T10:58:50Z</dcterms:modified>
</cp:coreProperties>
</file>