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Search engine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Group 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2572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Video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An engine that allows users to search for video by keywords or phrase.</a:t>
            </a:r>
          </a:p>
          <a:p>
            <a:r>
              <a:rPr lang="en-PH" dirty="0"/>
              <a:t>The results are typically a </a:t>
            </a:r>
            <a:r>
              <a:rPr lang="en-PH"/>
              <a:t>list </a:t>
            </a:r>
            <a:r>
              <a:rPr lang="en-PH" smtClean="0"/>
              <a:t>of videos </a:t>
            </a:r>
            <a:r>
              <a:rPr lang="en-PH" dirty="0"/>
              <a:t>that match the users query.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049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program that searches for and identifies items in a database that corresponds to keywords or characters specify by the user, used especially for finding particular sites on the World Wide Web.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736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Type of search engines in the internet world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998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General search engines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Is a search engine that indexes and ranks web pages based on their content for a wide range of topics</a:t>
            </a:r>
          </a:p>
          <a:p>
            <a:r>
              <a:rPr lang="en-PH" dirty="0" smtClean="0"/>
              <a:t>The most popular general – purpose search engines are ; google, yahoo and </a:t>
            </a:r>
            <a:r>
              <a:rPr lang="en-PH" dirty="0" err="1" smtClean="0"/>
              <a:t>bing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50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Vertical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search engine that specializes in a particular type of content.</a:t>
            </a:r>
          </a:p>
          <a:p>
            <a:r>
              <a:rPr lang="en-PH" dirty="0"/>
              <a:t> </a:t>
            </a:r>
            <a:r>
              <a:rPr lang="en-PH" dirty="0" smtClean="0"/>
              <a:t>Are often use to find specific types of information, such as images, videos, news, or product reviews.</a:t>
            </a:r>
          </a:p>
          <a:p>
            <a:r>
              <a:rPr lang="en-PH" dirty="0" smtClean="0"/>
              <a:t>Some popular vertical search engines include ; google images, </a:t>
            </a:r>
            <a:r>
              <a:rPr lang="en-PH" dirty="0" err="1" smtClean="0"/>
              <a:t>youtube</a:t>
            </a:r>
            <a:r>
              <a:rPr lang="en-PH" dirty="0" smtClean="0"/>
              <a:t>, and amazon.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23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Hybrid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Is a search engine that uses more than one search algorithm to find results. This means that the search engine can use different techniques to find the best results for a query. </a:t>
            </a:r>
          </a:p>
          <a:p>
            <a:r>
              <a:rPr lang="en-PH" dirty="0" smtClean="0"/>
              <a:t>It’s advantage from the other search engine is that it can find results that other search engine may miss.</a:t>
            </a:r>
          </a:p>
          <a:p>
            <a:r>
              <a:rPr lang="en-PH" dirty="0" smtClean="0"/>
              <a:t>Have two parts : a crawler and a indexer.</a:t>
            </a:r>
          </a:p>
          <a:p>
            <a:r>
              <a:rPr lang="en-PH" dirty="0" smtClean="0"/>
              <a:t>A crawler finds new content </a:t>
            </a:r>
          </a:p>
          <a:p>
            <a:r>
              <a:rPr lang="en-PH" dirty="0" smtClean="0"/>
              <a:t>Indexer keeps track of all the content that has been found.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102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Meta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search engine that aggregates results from multiple other search engines and present them to the user in a single list.</a:t>
            </a:r>
          </a:p>
          <a:p>
            <a:r>
              <a:rPr lang="en-PH" dirty="0" smtClean="0"/>
              <a:t>Is often used to compare results from different general – purpose or vertical search engines.</a:t>
            </a:r>
          </a:p>
          <a:p>
            <a:r>
              <a:rPr lang="en-PH" dirty="0" smtClean="0"/>
              <a:t>Examples are dogpile and meta crawler 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10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Web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Are the most common type of search engine. They allow users to search for websites by keywords or phrase the results are typically a list of websites that match the user’s query.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527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Images search engine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search that allows users to search for images by keywords or phrase.</a:t>
            </a:r>
          </a:p>
          <a:p>
            <a:r>
              <a:rPr lang="en-PH" dirty="0" smtClean="0"/>
              <a:t>The results are typically a list of images that match the users query.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7724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</TotalTime>
  <Words>371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Search engine</vt:lpstr>
      <vt:lpstr>Search engine</vt:lpstr>
      <vt:lpstr>Type of search engines in the internet world</vt:lpstr>
      <vt:lpstr>General search engines</vt:lpstr>
      <vt:lpstr>Vertical search engine</vt:lpstr>
      <vt:lpstr>Hybrid search engine</vt:lpstr>
      <vt:lpstr>Meta search engine</vt:lpstr>
      <vt:lpstr>Web search engine</vt:lpstr>
      <vt:lpstr>Images search engine</vt:lpstr>
      <vt:lpstr>Video search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USER</dc:creator>
  <cp:lastModifiedBy>USER</cp:lastModifiedBy>
  <cp:revision>2</cp:revision>
  <dcterms:created xsi:type="dcterms:W3CDTF">2024-03-11T00:14:15Z</dcterms:created>
  <dcterms:modified xsi:type="dcterms:W3CDTF">2024-03-11T00:31:12Z</dcterms:modified>
</cp:coreProperties>
</file>