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60" r:id="rId4"/>
    <p:sldId id="273" r:id="rId5"/>
    <p:sldId id="278" r:id="rId6"/>
  </p:sldIdLst>
  <p:sldSz cx="9144000" cy="5143500" type="screen16x9"/>
  <p:notesSz cx="6858000" cy="9144000"/>
  <p:embeddedFontLst>
    <p:embeddedFont>
      <p:font typeface="Roboto Slab Light" charset="0"/>
      <p:regular r:id="rId8"/>
      <p:bold r:id="rId9"/>
    </p:embeddedFont>
    <p:embeddedFont>
      <p:font typeface="Pacifico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5A4C87-5386-4F29-BDB0-02984332437A}">
  <a:tblStyle styleId="{605A4C87-5386-4F29-BDB0-029843324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8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282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eb Statis </a:t>
            </a:r>
            <a:endParaRPr dirty="0"/>
          </a:p>
        </p:txBody>
      </p:sp>
      <p:sp>
        <p:nvSpPr>
          <p:cNvPr id="3" name="Google Shape;350;p12"/>
          <p:cNvSpPr txBox="1">
            <a:spLocks/>
          </p:cNvSpPr>
          <p:nvPr/>
        </p:nvSpPr>
        <p:spPr>
          <a:xfrm>
            <a:off x="1484450" y="3304025"/>
            <a:ext cx="590695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cifico"/>
              <a:buNone/>
              <a:defRPr sz="6000" b="0" i="0" u="none" strike="noStrike" cap="none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rPr lang="en-US" sz="3200" dirty="0" smtClean="0"/>
              <a:t>“Tips Dan </a:t>
            </a:r>
            <a:r>
              <a:rPr lang="en-US" sz="3200" dirty="0" err="1" smtClean="0"/>
              <a:t>Trik</a:t>
            </a:r>
            <a:r>
              <a:rPr lang="en-US" sz="3200" dirty="0" smtClean="0"/>
              <a:t> </a:t>
            </a:r>
            <a:r>
              <a:rPr lang="en-US" sz="3200" dirty="0" err="1" smtClean="0"/>
              <a:t>Perawatan</a:t>
            </a:r>
            <a:r>
              <a:rPr lang="en-US" sz="3200" dirty="0" smtClean="0"/>
              <a:t> </a:t>
            </a:r>
            <a:r>
              <a:rPr lang="en-US" sz="3200" dirty="0" err="1" smtClean="0"/>
              <a:t>wajah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1123950"/>
            <a:ext cx="6129900" cy="3465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(website)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dapatka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kami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orang-orang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tips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trik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wajah</a:t>
            </a:r>
            <a:endParaRPr lang="en-US" dirty="0"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/>
      <p:bldP spid="35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55;p13"/>
          <p:cNvSpPr txBox="1">
            <a:spLocks/>
          </p:cNvSpPr>
          <p:nvPr/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err="1" smtClean="0">
                <a:solidFill>
                  <a:srgbClr val="FF6699"/>
                </a:solidFill>
                <a:latin typeface="Pacifico" charset="0"/>
              </a:rPr>
              <a:t>Sasaran</a:t>
            </a:r>
            <a:r>
              <a:rPr lang="en-US" sz="3000" dirty="0" smtClean="0">
                <a:solidFill>
                  <a:srgbClr val="FF6699"/>
                </a:solidFill>
                <a:latin typeface="Pacifico" charset="0"/>
              </a:rPr>
              <a:t> (</a:t>
            </a:r>
            <a:r>
              <a:rPr lang="en-US" sz="3000" dirty="0" err="1" smtClean="0">
                <a:solidFill>
                  <a:srgbClr val="FF6699"/>
                </a:solidFill>
                <a:latin typeface="Pacifico" charset="0"/>
              </a:rPr>
              <a:t>Tujuan</a:t>
            </a:r>
            <a:r>
              <a:rPr lang="en-US" sz="3000" dirty="0" smtClean="0">
                <a:solidFill>
                  <a:srgbClr val="FF6699"/>
                </a:solidFill>
                <a:latin typeface="Pacifico" charset="0"/>
              </a:rPr>
              <a:t>)</a:t>
            </a:r>
            <a:endParaRPr lang="en-US" sz="3000" dirty="0">
              <a:solidFill>
                <a:srgbClr val="FF6699"/>
              </a:solidFill>
              <a:latin typeface="Pacifico" charset="0"/>
            </a:endParaRPr>
          </a:p>
        </p:txBody>
      </p:sp>
      <p:sp>
        <p:nvSpPr>
          <p:cNvPr id="6" name="Google Shape;358;p13"/>
          <p:cNvSpPr txBox="1">
            <a:spLocks noGrp="1"/>
          </p:cNvSpPr>
          <p:nvPr>
            <p:ph type="body" idx="4294967295"/>
          </p:nvPr>
        </p:nvSpPr>
        <p:spPr>
          <a:xfrm>
            <a:off x="1507025" y="1123950"/>
            <a:ext cx="6129900" cy="3465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800" dirty="0" err="1" smtClean="0">
                <a:solidFill>
                  <a:srgbClr val="FF6699"/>
                </a:solidFill>
                <a:latin typeface="Pacifico" charset="0"/>
              </a:rPr>
              <a:t>Sasaran</a:t>
            </a:r>
            <a:endParaRPr lang="en-US" sz="2800" dirty="0" smtClean="0">
              <a:solidFill>
                <a:srgbClr val="FF6699"/>
              </a:solidFill>
              <a:latin typeface="Pacifico" charset="0"/>
            </a:endParaRPr>
          </a:p>
          <a:p>
            <a:r>
              <a:rPr lang="en-US" sz="3200" dirty="0"/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-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wanita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maupun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pria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Roboto Slab Light" charset="0"/>
              <a:ea typeface="Roboto Slab Light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	-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anak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remaja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hingga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dewasa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Roboto Slab Light" charset="0"/>
              <a:ea typeface="Roboto Slab Light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	-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konsumen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yang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memiliki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akses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internet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(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tetapi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lebih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	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fokus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kepada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2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poin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diatas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)</a:t>
            </a:r>
          </a:p>
          <a:p>
            <a:r>
              <a:rPr lang="en-US" sz="2800" dirty="0" err="1">
                <a:solidFill>
                  <a:srgbClr val="FF6699"/>
                </a:solidFill>
                <a:latin typeface="Pacifico" charset="0"/>
              </a:rPr>
              <a:t>Tujuan</a:t>
            </a:r>
            <a:r>
              <a:rPr lang="en-US" dirty="0">
                <a:solidFill>
                  <a:srgbClr val="FF6699"/>
                </a:solidFill>
              </a:rPr>
              <a:t> </a:t>
            </a:r>
            <a:endParaRPr lang="en-US" dirty="0" smtClean="0">
              <a:solidFill>
                <a:srgbClr val="FF6699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-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Bahan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bahan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yang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diperlukan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juga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tidak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menguras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	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kantong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dan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mudah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ditemukan</a:t>
            </a:r>
            <a:endParaRPr lang="en-US" sz="1500" dirty="0" smtClean="0">
              <a:solidFill>
                <a:schemeClr val="accent1">
                  <a:lumMod val="75000"/>
                </a:schemeClr>
              </a:solidFill>
              <a:latin typeface="Roboto Slab Light" charset="0"/>
              <a:ea typeface="Roboto Slab Light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	-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Bahan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bahan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yang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disarankan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juga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berdasarkan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bahan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	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alami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Roboto Slab Light" charset="0"/>
                <a:ea typeface="Roboto Slab Light" charset="0"/>
              </a:rPr>
              <a:t> 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Roboto Slab Light" charset="0"/>
              <a:ea typeface="Roboto Slab Light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anfaat </a:t>
            </a:r>
            <a:endParaRPr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4" y="1200150"/>
            <a:ext cx="6265325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500" dirty="0" err="1"/>
              <a:t>Memudahkan</a:t>
            </a:r>
            <a:r>
              <a:rPr lang="en-US" sz="1500" dirty="0"/>
              <a:t> </a:t>
            </a:r>
            <a:r>
              <a:rPr lang="en-US" sz="1500" dirty="0" err="1"/>
              <a:t>konsumen</a:t>
            </a:r>
            <a:r>
              <a:rPr lang="en-US" sz="1500" dirty="0"/>
              <a:t> </a:t>
            </a:r>
            <a:r>
              <a:rPr lang="en-US" sz="1500" dirty="0" err="1"/>
              <a:t>mendapatkan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endParaRPr lang="en-US" sz="1500" dirty="0"/>
          </a:p>
          <a:p>
            <a:r>
              <a:rPr lang="en-US" sz="1500" dirty="0" err="1"/>
              <a:t>Menambah</a:t>
            </a:r>
            <a:r>
              <a:rPr lang="en-US" sz="1500" dirty="0"/>
              <a:t>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pengetahuan</a:t>
            </a:r>
            <a:r>
              <a:rPr lang="en-US" sz="1500" dirty="0"/>
              <a:t> </a:t>
            </a:r>
          </a:p>
          <a:p>
            <a:r>
              <a:rPr lang="en-US" sz="1500" dirty="0" err="1"/>
              <a:t>Lebih</a:t>
            </a:r>
            <a:r>
              <a:rPr lang="en-US" sz="1500" dirty="0"/>
              <a:t> </a:t>
            </a:r>
            <a:r>
              <a:rPr lang="en-US" sz="1500" dirty="0" err="1"/>
              <a:t>mengetahui</a:t>
            </a:r>
            <a:r>
              <a:rPr lang="en-US" sz="1500" dirty="0"/>
              <a:t> </a:t>
            </a:r>
            <a:r>
              <a:rPr lang="en-US" sz="1500" dirty="0" err="1"/>
              <a:t>kandungan</a:t>
            </a:r>
            <a:r>
              <a:rPr lang="en-US" sz="1500" dirty="0"/>
              <a:t> yang </a:t>
            </a:r>
            <a:r>
              <a:rPr lang="en-US" sz="1500" dirty="0" err="1"/>
              <a:t>terdapat</a:t>
            </a:r>
            <a:r>
              <a:rPr lang="en-US" sz="1500" dirty="0"/>
              <a:t> </a:t>
            </a:r>
            <a:r>
              <a:rPr lang="en-US" sz="1500" dirty="0" err="1"/>
              <a:t>didalam</a:t>
            </a:r>
            <a:r>
              <a:rPr lang="en-US" sz="1500" dirty="0"/>
              <a:t> </a:t>
            </a:r>
            <a:r>
              <a:rPr lang="en-US" sz="1500" dirty="0" err="1"/>
              <a:t>bahan</a:t>
            </a:r>
            <a:r>
              <a:rPr lang="en-US" sz="1500" dirty="0"/>
              <a:t> </a:t>
            </a:r>
            <a:r>
              <a:rPr lang="en-US" sz="1500" dirty="0" err="1"/>
              <a:t>tersebut</a:t>
            </a:r>
            <a:endParaRPr lang="en-US"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  <p:bldP spid="5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1809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/>
    </p:bld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98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 Slab Light</vt:lpstr>
      <vt:lpstr>Pacifico</vt:lpstr>
      <vt:lpstr>Hortensius template</vt:lpstr>
      <vt:lpstr>Web Statis </vt:lpstr>
      <vt:lpstr>Latar Belakang</vt:lpstr>
      <vt:lpstr>PowerPoint Presentation</vt:lpstr>
      <vt:lpstr>Manfaat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Statis</dc:title>
  <dc:creator>Enjel's Home</dc:creator>
  <cp:lastModifiedBy>user</cp:lastModifiedBy>
  <cp:revision>6</cp:revision>
  <dcterms:modified xsi:type="dcterms:W3CDTF">2019-01-07T19:57:49Z</dcterms:modified>
</cp:coreProperties>
</file>