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</p:sldIdLst>
  <p:sldSz cx="18288000" cy="10287000"/>
  <p:notesSz cx="6858000" cy="9144000"/>
  <p:embeddedFontLst>
    <p:embeddedFont>
      <p:font typeface="Montserrat" panose="00000500000000000000" pitchFamily="2" charset="0"/>
      <p:regular r:id="rId8"/>
    </p:embeddedFont>
    <p:embeddedFont>
      <p:font typeface="Montserrat Ultra-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4469" y="6551807"/>
            <a:ext cx="7017192" cy="4108247"/>
          </a:xfrm>
          <a:custGeom>
            <a:avLst/>
            <a:gdLst/>
            <a:ahLst/>
            <a:cxnLst/>
            <a:rect l="l" t="t" r="r" b="b"/>
            <a:pathLst>
              <a:path w="7017192" h="4108247">
                <a:moveTo>
                  <a:pt x="0" y="0"/>
                </a:moveTo>
                <a:lnTo>
                  <a:pt x="7017192" y="0"/>
                </a:lnTo>
                <a:lnTo>
                  <a:pt x="7017192" y="4108247"/>
                </a:lnTo>
                <a:lnTo>
                  <a:pt x="0" y="41082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2356688" y="-1394785"/>
            <a:ext cx="4457289" cy="4846971"/>
          </a:xfrm>
          <a:custGeom>
            <a:avLst/>
            <a:gdLst/>
            <a:ahLst/>
            <a:cxnLst/>
            <a:rect l="l" t="t" r="r" b="b"/>
            <a:pathLst>
              <a:path w="4457289" h="4846971">
                <a:moveTo>
                  <a:pt x="4457289" y="0"/>
                </a:moveTo>
                <a:lnTo>
                  <a:pt x="0" y="0"/>
                </a:lnTo>
                <a:lnTo>
                  <a:pt x="0" y="4846970"/>
                </a:lnTo>
                <a:lnTo>
                  <a:pt x="4457289" y="4846970"/>
                </a:lnTo>
                <a:lnTo>
                  <a:pt x="445728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092432" y="3994859"/>
            <a:ext cx="8153327" cy="6292141"/>
          </a:xfrm>
          <a:custGeom>
            <a:avLst/>
            <a:gdLst/>
            <a:ahLst/>
            <a:cxnLst/>
            <a:rect l="l" t="t" r="r" b="b"/>
            <a:pathLst>
              <a:path w="8153327" h="6292141">
                <a:moveTo>
                  <a:pt x="0" y="0"/>
                </a:moveTo>
                <a:lnTo>
                  <a:pt x="8153327" y="0"/>
                </a:lnTo>
                <a:lnTo>
                  <a:pt x="8153327" y="6292141"/>
                </a:lnTo>
                <a:lnTo>
                  <a:pt x="0" y="62921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5956" r="-19212" b="-4850"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169096" y="-1028700"/>
            <a:ext cx="4681330" cy="6172200"/>
          </a:xfrm>
          <a:custGeom>
            <a:avLst/>
            <a:gdLst/>
            <a:ahLst/>
            <a:cxnLst/>
            <a:rect l="l" t="t" r="r" b="b"/>
            <a:pathLst>
              <a:path w="4681330" h="6172200">
                <a:moveTo>
                  <a:pt x="4681330" y="6172200"/>
                </a:moveTo>
                <a:lnTo>
                  <a:pt x="0" y="6172200"/>
                </a:lnTo>
                <a:lnTo>
                  <a:pt x="0" y="0"/>
                </a:lnTo>
                <a:lnTo>
                  <a:pt x="4681330" y="0"/>
                </a:lnTo>
                <a:lnTo>
                  <a:pt x="4681330" y="61722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-1514681" y="-627448"/>
            <a:ext cx="7315200" cy="2049636"/>
          </a:xfrm>
          <a:custGeom>
            <a:avLst/>
            <a:gdLst/>
            <a:ahLst/>
            <a:cxnLst/>
            <a:rect l="l" t="t" r="r" b="b"/>
            <a:pathLst>
              <a:path w="7315200" h="2049636">
                <a:moveTo>
                  <a:pt x="0" y="2049636"/>
                </a:moveTo>
                <a:lnTo>
                  <a:pt x="7315200" y="2049636"/>
                </a:lnTo>
                <a:lnTo>
                  <a:pt x="7315200" y="0"/>
                </a:lnTo>
                <a:lnTo>
                  <a:pt x="0" y="0"/>
                </a:lnTo>
                <a:lnTo>
                  <a:pt x="0" y="204963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124575"/>
            <a:ext cx="9182718" cy="445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2"/>
              </a:lnSpc>
            </a:pPr>
            <a:r>
              <a:rPr lang="en-US" sz="3990">
                <a:solidFill>
                  <a:srgbClr val="262262"/>
                </a:solidFill>
                <a:latin typeface="Montserrat"/>
                <a:ea typeface="Montserrat"/>
                <a:cs typeface="Montserrat"/>
                <a:sym typeface="Montserrat"/>
              </a:rPr>
              <a:t>Presented by Enjey Abd Elsalam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209800"/>
            <a:ext cx="9977525" cy="1785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sz="5101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FINANCIAL RECONCILIATION AND MONTHLY CLOSING TASK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20609" y="6756142"/>
            <a:ext cx="7017192" cy="4108247"/>
          </a:xfrm>
          <a:custGeom>
            <a:avLst/>
            <a:gdLst/>
            <a:ahLst/>
            <a:cxnLst/>
            <a:rect l="l" t="t" r="r" b="b"/>
            <a:pathLst>
              <a:path w="7017192" h="4108247">
                <a:moveTo>
                  <a:pt x="0" y="0"/>
                </a:moveTo>
                <a:lnTo>
                  <a:pt x="7017192" y="0"/>
                </a:lnTo>
                <a:lnTo>
                  <a:pt x="7017192" y="4108248"/>
                </a:lnTo>
                <a:lnTo>
                  <a:pt x="0" y="4108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36679" y="817637"/>
            <a:ext cx="1008273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TABLE OF CONTENT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12061994" y="-749413"/>
            <a:ext cx="7017192" cy="4108247"/>
          </a:xfrm>
          <a:custGeom>
            <a:avLst/>
            <a:gdLst/>
            <a:ahLst/>
            <a:cxnLst/>
            <a:rect l="l" t="t" r="r" b="b"/>
            <a:pathLst>
              <a:path w="7017192" h="4108247">
                <a:moveTo>
                  <a:pt x="7017193" y="4108247"/>
                </a:moveTo>
                <a:lnTo>
                  <a:pt x="0" y="4108247"/>
                </a:lnTo>
                <a:lnTo>
                  <a:pt x="0" y="0"/>
                </a:lnTo>
                <a:lnTo>
                  <a:pt x="7017193" y="0"/>
                </a:lnTo>
                <a:lnTo>
                  <a:pt x="7017193" y="4108247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0609" y="-1167698"/>
            <a:ext cx="4457289" cy="4846971"/>
          </a:xfrm>
          <a:custGeom>
            <a:avLst/>
            <a:gdLst/>
            <a:ahLst/>
            <a:cxnLst/>
            <a:rect l="l" t="t" r="r" b="b"/>
            <a:pathLst>
              <a:path w="4457289" h="4846971">
                <a:moveTo>
                  <a:pt x="0" y="0"/>
                </a:moveTo>
                <a:lnTo>
                  <a:pt x="4457288" y="0"/>
                </a:lnTo>
                <a:lnTo>
                  <a:pt x="4457288" y="4846971"/>
                </a:lnTo>
                <a:lnTo>
                  <a:pt x="0" y="4846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621898" y="6551807"/>
            <a:ext cx="4457289" cy="4846971"/>
          </a:xfrm>
          <a:custGeom>
            <a:avLst/>
            <a:gdLst/>
            <a:ahLst/>
            <a:cxnLst/>
            <a:rect l="l" t="t" r="r" b="b"/>
            <a:pathLst>
              <a:path w="4457289" h="4846971">
                <a:moveTo>
                  <a:pt x="4457289" y="4846971"/>
                </a:moveTo>
                <a:lnTo>
                  <a:pt x="0" y="4846971"/>
                </a:lnTo>
                <a:lnTo>
                  <a:pt x="0" y="0"/>
                </a:lnTo>
                <a:lnTo>
                  <a:pt x="4457289" y="0"/>
                </a:lnTo>
                <a:lnTo>
                  <a:pt x="4457289" y="48469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881387"/>
            <a:ext cx="7889135" cy="655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9"/>
              </a:lnSpc>
              <a:spcBef>
                <a:spcPct val="0"/>
              </a:spcBef>
            </a:pPr>
            <a:r>
              <a:rPr lang="en-US" sz="4999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A) DATA PREPARATION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4830" y="3774523"/>
            <a:ext cx="10665356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sz="5000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B) RECONCILIATION CRITERIA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575175"/>
            <a:ext cx="17000142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  <a:spcBef>
                <a:spcPct val="0"/>
              </a:spcBef>
            </a:pPr>
            <a:r>
              <a:rPr lang="en-US" sz="5000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C) MONTHLY FINANCIAL DASHBOARD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94519-5062-59B3-89FE-AC92A161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"/>
            <a:ext cx="18288000" cy="10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0970B-5333-DA18-EBEA-D20B7063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0"/>
            <a:ext cx="1831848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D0770-3FD6-646E-E5DA-28450D9D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8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AF0087-D691-A603-1748-988EB0C9F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91" b="17391"/>
          <a:stretch>
            <a:fillRect/>
          </a:stretch>
        </p:blipFill>
        <p:spPr>
          <a:xfrm>
            <a:off x="1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9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Montserrat Ultra-Bold</vt:lpstr>
      <vt:lpstr>Calibri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Group Project Presentation</dc:title>
  <cp:lastModifiedBy>Enjey Abd El Salam</cp:lastModifiedBy>
  <cp:revision>2</cp:revision>
  <dcterms:created xsi:type="dcterms:W3CDTF">2006-08-16T00:00:00Z</dcterms:created>
  <dcterms:modified xsi:type="dcterms:W3CDTF">2025-09-26T18:04:59Z</dcterms:modified>
  <dc:identifier>DAG0GQ0DeYw</dc:identifier>
</cp:coreProperties>
</file>