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7" r:id="rId4"/>
    <p:sldId id="268" r:id="rId5"/>
    <p:sldId id="269" r:id="rId6"/>
    <p:sldId id="270" r:id="rId7"/>
    <p:sldId id="271" r:id="rId8"/>
  </p:sldIdLst>
  <p:sldSz cx="18288000" cy="10287000"/>
  <p:notesSz cx="6858000" cy="9144000"/>
  <p:embeddedFontLst>
    <p:embeddedFont>
      <p:font typeface="Montserrat" panose="00000500000000000000" pitchFamily="2" charset="0"/>
      <p:regular r:id="rId9"/>
    </p:embeddedFont>
    <p:embeddedFont>
      <p:font typeface="Montserrat Ultra-Bold" panose="020B060402020202020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3" d="100"/>
          <a:sy n="53" d="100"/>
        </p:scale>
        <p:origin x="802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10" Type="http://schemas.openxmlformats.org/officeDocument/2006/relationships/image" Target="../media/image9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t="-16666" b="-16666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274469" y="6551807"/>
            <a:ext cx="7017192" cy="4108247"/>
          </a:xfrm>
          <a:custGeom>
            <a:avLst/>
            <a:gdLst/>
            <a:ahLst/>
            <a:cxnLst/>
            <a:rect l="l" t="t" r="r" b="b"/>
            <a:pathLst>
              <a:path w="7017192" h="4108247">
                <a:moveTo>
                  <a:pt x="0" y="0"/>
                </a:moveTo>
                <a:lnTo>
                  <a:pt x="7017192" y="0"/>
                </a:lnTo>
                <a:lnTo>
                  <a:pt x="7017192" y="4108247"/>
                </a:lnTo>
                <a:lnTo>
                  <a:pt x="0" y="41082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12356688" y="-1394785"/>
            <a:ext cx="4457289" cy="4846971"/>
          </a:xfrm>
          <a:custGeom>
            <a:avLst/>
            <a:gdLst/>
            <a:ahLst/>
            <a:cxnLst/>
            <a:rect l="l" t="t" r="r" b="b"/>
            <a:pathLst>
              <a:path w="4457289" h="4846971">
                <a:moveTo>
                  <a:pt x="4457289" y="0"/>
                </a:moveTo>
                <a:lnTo>
                  <a:pt x="0" y="0"/>
                </a:lnTo>
                <a:lnTo>
                  <a:pt x="0" y="4846970"/>
                </a:lnTo>
                <a:lnTo>
                  <a:pt x="4457289" y="4846970"/>
                </a:lnTo>
                <a:lnTo>
                  <a:pt x="445728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0092432" y="3994859"/>
            <a:ext cx="8153327" cy="6292141"/>
          </a:xfrm>
          <a:custGeom>
            <a:avLst/>
            <a:gdLst/>
            <a:ahLst/>
            <a:cxnLst/>
            <a:rect l="l" t="t" r="r" b="b"/>
            <a:pathLst>
              <a:path w="8153327" h="6292141">
                <a:moveTo>
                  <a:pt x="0" y="0"/>
                </a:moveTo>
                <a:lnTo>
                  <a:pt x="8153327" y="0"/>
                </a:lnTo>
                <a:lnTo>
                  <a:pt x="8153327" y="6292141"/>
                </a:lnTo>
                <a:lnTo>
                  <a:pt x="0" y="629214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t="-15956" r="-19212" b="-4850"/>
            </a:stretch>
          </a:blipFill>
        </p:spPr>
      </p:sp>
      <p:sp>
        <p:nvSpPr>
          <p:cNvPr id="6" name="Freeform 6"/>
          <p:cNvSpPr/>
          <p:nvPr/>
        </p:nvSpPr>
        <p:spPr>
          <a:xfrm flipH="1" flipV="1">
            <a:off x="14169096" y="-1028700"/>
            <a:ext cx="4681330" cy="6172200"/>
          </a:xfrm>
          <a:custGeom>
            <a:avLst/>
            <a:gdLst/>
            <a:ahLst/>
            <a:cxnLst/>
            <a:rect l="l" t="t" r="r" b="b"/>
            <a:pathLst>
              <a:path w="4681330" h="6172200">
                <a:moveTo>
                  <a:pt x="4681330" y="6172200"/>
                </a:moveTo>
                <a:lnTo>
                  <a:pt x="0" y="6172200"/>
                </a:lnTo>
                <a:lnTo>
                  <a:pt x="0" y="0"/>
                </a:lnTo>
                <a:lnTo>
                  <a:pt x="4681330" y="0"/>
                </a:lnTo>
                <a:lnTo>
                  <a:pt x="4681330" y="617220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flipV="1">
            <a:off x="-1514681" y="-627448"/>
            <a:ext cx="7315200" cy="2049636"/>
          </a:xfrm>
          <a:custGeom>
            <a:avLst/>
            <a:gdLst/>
            <a:ahLst/>
            <a:cxnLst/>
            <a:rect l="l" t="t" r="r" b="b"/>
            <a:pathLst>
              <a:path w="7315200" h="2049636">
                <a:moveTo>
                  <a:pt x="0" y="2049636"/>
                </a:moveTo>
                <a:lnTo>
                  <a:pt x="7315200" y="2049636"/>
                </a:lnTo>
                <a:lnTo>
                  <a:pt x="7315200" y="0"/>
                </a:lnTo>
                <a:lnTo>
                  <a:pt x="0" y="0"/>
                </a:lnTo>
                <a:lnTo>
                  <a:pt x="0" y="2049636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028700" y="6124575"/>
            <a:ext cx="9182718" cy="4459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52"/>
              </a:lnSpc>
            </a:pPr>
            <a:r>
              <a:rPr lang="en-US" sz="3990">
                <a:solidFill>
                  <a:srgbClr val="262262"/>
                </a:solidFill>
                <a:latin typeface="Montserrat"/>
                <a:ea typeface="Montserrat"/>
                <a:cs typeface="Montserrat"/>
                <a:sym typeface="Montserrat"/>
              </a:rPr>
              <a:t>Presented by Enjey Abd Elsalam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2209800"/>
            <a:ext cx="9977525" cy="17850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91"/>
              </a:lnSpc>
            </a:pPr>
            <a:r>
              <a:rPr lang="en-US" sz="5101" b="1">
                <a:solidFill>
                  <a:srgbClr val="262262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FINANCIAL RECONCILIATION AND MONTHLY CLOSING TASK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t="-16666" b="-16666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720609" y="6756142"/>
            <a:ext cx="7017192" cy="4108247"/>
          </a:xfrm>
          <a:custGeom>
            <a:avLst/>
            <a:gdLst/>
            <a:ahLst/>
            <a:cxnLst/>
            <a:rect l="l" t="t" r="r" b="b"/>
            <a:pathLst>
              <a:path w="7017192" h="4108247">
                <a:moveTo>
                  <a:pt x="0" y="0"/>
                </a:moveTo>
                <a:lnTo>
                  <a:pt x="7017192" y="0"/>
                </a:lnTo>
                <a:lnTo>
                  <a:pt x="7017192" y="4108248"/>
                </a:lnTo>
                <a:lnTo>
                  <a:pt x="0" y="41082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736679" y="817637"/>
            <a:ext cx="10082738" cy="930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</a:pPr>
            <a:r>
              <a:rPr lang="en-US" sz="6999" b="1">
                <a:solidFill>
                  <a:srgbClr val="262262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TABLE OF CONTENT</a:t>
            </a:r>
          </a:p>
        </p:txBody>
      </p:sp>
      <p:sp>
        <p:nvSpPr>
          <p:cNvPr id="5" name="Freeform 5"/>
          <p:cNvSpPr/>
          <p:nvPr/>
        </p:nvSpPr>
        <p:spPr>
          <a:xfrm flipH="1" flipV="1">
            <a:off x="12061994" y="-749413"/>
            <a:ext cx="7017192" cy="4108247"/>
          </a:xfrm>
          <a:custGeom>
            <a:avLst/>
            <a:gdLst/>
            <a:ahLst/>
            <a:cxnLst/>
            <a:rect l="l" t="t" r="r" b="b"/>
            <a:pathLst>
              <a:path w="7017192" h="4108247">
                <a:moveTo>
                  <a:pt x="7017193" y="4108247"/>
                </a:moveTo>
                <a:lnTo>
                  <a:pt x="0" y="4108247"/>
                </a:lnTo>
                <a:lnTo>
                  <a:pt x="0" y="0"/>
                </a:lnTo>
                <a:lnTo>
                  <a:pt x="7017193" y="0"/>
                </a:lnTo>
                <a:lnTo>
                  <a:pt x="7017193" y="4108247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720609" y="-1167698"/>
            <a:ext cx="4457289" cy="4846971"/>
          </a:xfrm>
          <a:custGeom>
            <a:avLst/>
            <a:gdLst/>
            <a:ahLst/>
            <a:cxnLst/>
            <a:rect l="l" t="t" r="r" b="b"/>
            <a:pathLst>
              <a:path w="4457289" h="4846971">
                <a:moveTo>
                  <a:pt x="0" y="0"/>
                </a:moveTo>
                <a:lnTo>
                  <a:pt x="4457288" y="0"/>
                </a:lnTo>
                <a:lnTo>
                  <a:pt x="4457288" y="4846971"/>
                </a:lnTo>
                <a:lnTo>
                  <a:pt x="0" y="48469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flipH="1" flipV="1">
            <a:off x="14621898" y="6551807"/>
            <a:ext cx="4457289" cy="4846971"/>
          </a:xfrm>
          <a:custGeom>
            <a:avLst/>
            <a:gdLst/>
            <a:ahLst/>
            <a:cxnLst/>
            <a:rect l="l" t="t" r="r" b="b"/>
            <a:pathLst>
              <a:path w="4457289" h="4846971">
                <a:moveTo>
                  <a:pt x="4457289" y="4846971"/>
                </a:moveTo>
                <a:lnTo>
                  <a:pt x="0" y="4846971"/>
                </a:lnTo>
                <a:lnTo>
                  <a:pt x="0" y="0"/>
                </a:lnTo>
                <a:lnTo>
                  <a:pt x="4457289" y="0"/>
                </a:lnTo>
                <a:lnTo>
                  <a:pt x="4457289" y="4846971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028700" y="2881387"/>
            <a:ext cx="7889135" cy="655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99"/>
              </a:lnSpc>
              <a:spcBef>
                <a:spcPct val="0"/>
              </a:spcBef>
            </a:pPr>
            <a:r>
              <a:rPr lang="en-US" sz="4999" b="1">
                <a:solidFill>
                  <a:srgbClr val="262262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A) DATA PREPARATION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44830" y="3774523"/>
            <a:ext cx="10665356" cy="660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00"/>
              </a:lnSpc>
              <a:spcBef>
                <a:spcPct val="0"/>
              </a:spcBef>
            </a:pPr>
            <a:r>
              <a:rPr lang="en-US" sz="5000" b="1">
                <a:solidFill>
                  <a:srgbClr val="262262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B) RECONCILIATION CRITERIA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4575175"/>
            <a:ext cx="17000142" cy="1289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00"/>
              </a:lnSpc>
              <a:spcBef>
                <a:spcPct val="0"/>
              </a:spcBef>
            </a:pPr>
            <a:r>
              <a:rPr lang="en-US" sz="5000" b="1">
                <a:solidFill>
                  <a:srgbClr val="262262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C) MONTHLY FINANCIAL DASHBOARD REQUIREMENTS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0B94519-5062-59B3-89FE-AC92A1616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620"/>
            <a:ext cx="18288000" cy="1029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1229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C0970B-5333-DA18-EBEA-D20B70634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480" y="0"/>
            <a:ext cx="1831848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669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BD0770-3FD6-646E-E5DA-28450D9D6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2586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AF0087-D691-A603-1748-988EB0C9F7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391" b="17391"/>
          <a:stretch>
            <a:fillRect/>
          </a:stretch>
        </p:blipFill>
        <p:spPr>
          <a:xfrm>
            <a:off x="1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591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C704CE-C487-6CAB-678F-41DE762CC56A}"/>
              </a:ext>
            </a:extLst>
          </p:cNvPr>
          <p:cNvSpPr txBox="1"/>
          <p:nvPr/>
        </p:nvSpPr>
        <p:spPr>
          <a:xfrm>
            <a:off x="3276600" y="2476500"/>
            <a:ext cx="1135380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730275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30</Words>
  <Application>Microsoft Office PowerPoint</Application>
  <PresentationFormat>Custom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Montserrat Ultra-Bold</vt:lpstr>
      <vt:lpstr>Montserrat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White Illustrative Group Project Presentation</dc:title>
  <cp:lastModifiedBy>Enjey Abd El Salam</cp:lastModifiedBy>
  <cp:revision>3</cp:revision>
  <dcterms:created xsi:type="dcterms:W3CDTF">2006-08-16T00:00:00Z</dcterms:created>
  <dcterms:modified xsi:type="dcterms:W3CDTF">2025-09-26T18:54:33Z</dcterms:modified>
  <dc:identifier>DAG0GQ0DeYw</dc:identifier>
</cp:coreProperties>
</file>