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embeddedFontLst>
    <p:embeddedFont>
      <p:font typeface="Lora"/>
      <p:regular r:id="rId50"/>
      <p:bold r:id="rId51"/>
      <p:italic r:id="rId52"/>
      <p:boldItalic r:id="rId53"/>
    </p:embeddedFont>
    <p:embeddedFont>
      <p:font typeface="Pontano Sans"/>
      <p:regular r:id="rId54"/>
      <p:bold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ora-bold.fntdata"/><Relationship Id="rId50" Type="http://schemas.openxmlformats.org/officeDocument/2006/relationships/font" Target="fonts/Lora-regular.fntdata"/><Relationship Id="rId53" Type="http://schemas.openxmlformats.org/officeDocument/2006/relationships/font" Target="fonts/Lora-boldItalic.fntdata"/><Relationship Id="rId52" Type="http://schemas.openxmlformats.org/officeDocument/2006/relationships/font" Target="fonts/Lora-italic.fntdata"/><Relationship Id="rId11" Type="http://schemas.openxmlformats.org/officeDocument/2006/relationships/slide" Target="slides/slide5.xml"/><Relationship Id="rId55" Type="http://schemas.openxmlformats.org/officeDocument/2006/relationships/font" Target="fonts/PontanoSans-bold.fntdata"/><Relationship Id="rId10" Type="http://schemas.openxmlformats.org/officeDocument/2006/relationships/slide" Target="slides/slide4.xml"/><Relationship Id="rId54" Type="http://schemas.openxmlformats.org/officeDocument/2006/relationships/font" Target="fonts/PontanoSans-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6b17a1f7a7_2_1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b17a1f7a7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f0e03a73e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f0e03a73e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f0e03a73e2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f0e03a73e2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6b17a1f7a7_0_1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6b17a1f7a7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6b17a1f7a7_0_1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6b17a1f7a7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f0e03a73e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f0e03a73e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f0e03a73e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f0e03a73e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f0e03a73e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f0e03a73e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f0e03a73e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f0e03a73e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f0e03a73e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f0e03a73e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f0e03a73e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f0e03a73e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6b17a1f7a7_2_1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b17a1f7a7_2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f0e03a73e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f0e03a73e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f0e03a73e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f0e03a73e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f0e03a73e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f0e03a73e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f0e03a73e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f0e03a73e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f0e03a73e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f0e03a73e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f0e03a73e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f0e03a73e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f0e03a73e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f0e03a73e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f0e03a73e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f0e03a73e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f0e03a73e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f0e03a73e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f0e03a73e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f0e03a73e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6b17a1f7a7_2_1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b17a1f7a7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f0e03a73e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f0e03a73e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f0e03a73e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f0e03a73e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f0e03a73e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f0e03a73e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f0e03a73e2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f0e03a73e2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f0e03a73e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f0e03a73e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f0e03a73e2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f0e03a73e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f0e03a73e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f0e03a73e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f0e03a73e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f0e03a73e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f0e03a73e2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f0e03a73e2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f0e03a73e2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f0e03a73e2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f0e03a73e2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f0e03a73e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f0e03a73e2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f0e03a73e2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f0e03a73e2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f0e03a73e2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f0e03a73e2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f0e03a73e2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6b17a1f7a7_8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6b17a1f7a7_8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f0e03a73e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f0e03a73e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6b17a1f7a7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b17a1f7a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f0e03a73e2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f0e03a73e2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f0e03a73e2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f0e03a73e2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f0e03a73e2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f0e03a73e2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511857" y="-125"/>
            <a:ext cx="4632300" cy="5143500"/>
          </a:xfrm>
          <a:prstGeom prst="rect">
            <a:avLst/>
          </a:prstGeom>
          <a:gradFill>
            <a:gsLst>
              <a:gs pos="0">
                <a:srgbClr val="364072"/>
              </a:gs>
              <a:gs pos="100000">
                <a:srgbClr val="0E0F1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flipH="1" rot="10800000">
            <a:off x="3558544" y="-125"/>
            <a:ext cx="953312" cy="5143625"/>
            <a:chOff x="1962000" y="-125"/>
            <a:chExt cx="953312" cy="5143625"/>
          </a:xfrm>
        </p:grpSpPr>
        <p:sp>
          <p:nvSpPr>
            <p:cNvPr id="57" name="Google Shape;57;p14"/>
            <p:cNvSpPr/>
            <p:nvPr/>
          </p:nvSpPr>
          <p:spPr>
            <a:xfrm flipH="1" rot="10800000">
              <a:off x="2469212" y="0"/>
              <a:ext cx="446100" cy="5143500"/>
            </a:xfrm>
            <a:prstGeom prst="rect">
              <a:avLst/>
            </a:prstGeom>
            <a:gradFill>
              <a:gsLst>
                <a:gs pos="0">
                  <a:srgbClr val="3177EE"/>
                </a:gs>
                <a:gs pos="100000">
                  <a:srgbClr val="113D8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flipH="1">
              <a:off x="2291597" y="-125"/>
              <a:ext cx="184200" cy="51435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flipH="1" rot="10800000">
              <a:off x="2207413" y="0"/>
              <a:ext cx="90600" cy="5143500"/>
            </a:xfrm>
            <a:prstGeom prst="rect">
              <a:avLst/>
            </a:prstGeom>
            <a:gradFill>
              <a:gsLst>
                <a:gs pos="0">
                  <a:srgbClr val="C6F18D"/>
                </a:gs>
                <a:gs pos="100000">
                  <a:srgbClr val="8AD82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flipH="1">
              <a:off x="1962000" y="0"/>
              <a:ext cx="247800" cy="5143500"/>
            </a:xfrm>
            <a:prstGeom prst="rect">
              <a:avLst/>
            </a:prstGeom>
            <a:gradFill>
              <a:gsLst>
                <a:gs pos="0">
                  <a:srgbClr val="1077D2"/>
                </a:gs>
                <a:gs pos="100000">
                  <a:srgbClr val="09315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14"/>
          <p:cNvSpPr txBox="1"/>
          <p:nvPr>
            <p:ph type="ctrTitle"/>
          </p:nvPr>
        </p:nvSpPr>
        <p:spPr>
          <a:xfrm>
            <a:off x="4965100" y="1991825"/>
            <a:ext cx="3704400" cy="1159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62" name="Shape 62"/>
        <p:cNvGrpSpPr/>
        <p:nvPr/>
      </p:nvGrpSpPr>
      <p:grpSpPr>
        <a:xfrm>
          <a:off x="0" y="0"/>
          <a:ext cx="0" cy="0"/>
          <a:chOff x="0" y="0"/>
          <a:chExt cx="0" cy="0"/>
        </a:xfrm>
      </p:grpSpPr>
      <p:sp>
        <p:nvSpPr>
          <p:cNvPr id="63" name="Google Shape;63;p15"/>
          <p:cNvSpPr/>
          <p:nvPr/>
        </p:nvSpPr>
        <p:spPr>
          <a:xfrm>
            <a:off x="2469212" y="-125"/>
            <a:ext cx="446100" cy="5143500"/>
          </a:xfrm>
          <a:prstGeom prst="rect">
            <a:avLst/>
          </a:prstGeom>
          <a:gradFill>
            <a:gsLst>
              <a:gs pos="0">
                <a:srgbClr val="3177EE"/>
              </a:gs>
              <a:gs pos="100000">
                <a:srgbClr val="113D8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5"/>
          <p:cNvSpPr/>
          <p:nvPr/>
        </p:nvSpPr>
        <p:spPr>
          <a:xfrm rot="10800000">
            <a:off x="2291597" y="0"/>
            <a:ext cx="184200" cy="51435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a:off x="2207413" y="-125"/>
            <a:ext cx="90600" cy="5143500"/>
          </a:xfrm>
          <a:prstGeom prst="rect">
            <a:avLst/>
          </a:prstGeom>
          <a:gradFill>
            <a:gsLst>
              <a:gs pos="0">
                <a:srgbClr val="C6F18D"/>
              </a:gs>
              <a:gs pos="100000">
                <a:srgbClr val="8AD82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rot="10800000">
            <a:off x="1962000" y="-125"/>
            <a:ext cx="247800" cy="5143500"/>
          </a:xfrm>
          <a:prstGeom prst="rect">
            <a:avLst/>
          </a:prstGeom>
          <a:gradFill>
            <a:gsLst>
              <a:gs pos="0">
                <a:srgbClr val="1077D2"/>
              </a:gs>
              <a:gs pos="100000">
                <a:srgbClr val="09315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rot="10800000">
            <a:off x="2908100" y="-125"/>
            <a:ext cx="6243000" cy="5143500"/>
          </a:xfrm>
          <a:prstGeom prst="rect">
            <a:avLst/>
          </a:prstGeom>
          <a:gradFill>
            <a:gsLst>
              <a:gs pos="0">
                <a:srgbClr val="364072"/>
              </a:gs>
              <a:gs pos="100000">
                <a:srgbClr val="0E0F1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type="ctrTitle"/>
          </p:nvPr>
        </p:nvSpPr>
        <p:spPr>
          <a:xfrm>
            <a:off x="3451475" y="2045250"/>
            <a:ext cx="5154300" cy="6909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600"/>
              <a:buNone/>
              <a:defRPr b="0" sz="3600">
                <a:solidFill>
                  <a:srgbClr val="FFFFFF"/>
                </a:solidFill>
              </a:defRPr>
            </a:lvl1pPr>
            <a:lvl2pPr lvl="1" rtl="0">
              <a:spcBef>
                <a:spcPts val="0"/>
              </a:spcBef>
              <a:spcAft>
                <a:spcPts val="0"/>
              </a:spcAft>
              <a:buClr>
                <a:srgbClr val="FFFFFF"/>
              </a:buClr>
              <a:buSzPts val="3600"/>
              <a:buNone/>
              <a:defRPr b="0" sz="3600">
                <a:solidFill>
                  <a:srgbClr val="FFFFFF"/>
                </a:solidFill>
              </a:defRPr>
            </a:lvl2pPr>
            <a:lvl3pPr lvl="2" rtl="0">
              <a:spcBef>
                <a:spcPts val="0"/>
              </a:spcBef>
              <a:spcAft>
                <a:spcPts val="0"/>
              </a:spcAft>
              <a:buClr>
                <a:srgbClr val="FFFFFF"/>
              </a:buClr>
              <a:buSzPts val="3600"/>
              <a:buNone/>
              <a:defRPr b="0" sz="3600">
                <a:solidFill>
                  <a:srgbClr val="FFFFFF"/>
                </a:solidFill>
              </a:defRPr>
            </a:lvl3pPr>
            <a:lvl4pPr lvl="3" rtl="0">
              <a:spcBef>
                <a:spcPts val="0"/>
              </a:spcBef>
              <a:spcAft>
                <a:spcPts val="0"/>
              </a:spcAft>
              <a:buClr>
                <a:srgbClr val="FFFFFF"/>
              </a:buClr>
              <a:buSzPts val="3600"/>
              <a:buNone/>
              <a:defRPr b="0" sz="3600">
                <a:solidFill>
                  <a:srgbClr val="FFFFFF"/>
                </a:solidFill>
              </a:defRPr>
            </a:lvl4pPr>
            <a:lvl5pPr lvl="4" rtl="0">
              <a:spcBef>
                <a:spcPts val="0"/>
              </a:spcBef>
              <a:spcAft>
                <a:spcPts val="0"/>
              </a:spcAft>
              <a:buClr>
                <a:srgbClr val="FFFFFF"/>
              </a:buClr>
              <a:buSzPts val="3600"/>
              <a:buNone/>
              <a:defRPr b="0" sz="3600">
                <a:solidFill>
                  <a:srgbClr val="FFFFFF"/>
                </a:solidFill>
              </a:defRPr>
            </a:lvl5pPr>
            <a:lvl6pPr lvl="5" rtl="0">
              <a:spcBef>
                <a:spcPts val="0"/>
              </a:spcBef>
              <a:spcAft>
                <a:spcPts val="0"/>
              </a:spcAft>
              <a:buClr>
                <a:srgbClr val="FFFFFF"/>
              </a:buClr>
              <a:buSzPts val="3600"/>
              <a:buNone/>
              <a:defRPr b="0" sz="3600">
                <a:solidFill>
                  <a:srgbClr val="FFFFFF"/>
                </a:solidFill>
              </a:defRPr>
            </a:lvl6pPr>
            <a:lvl7pPr lvl="6" rtl="0">
              <a:spcBef>
                <a:spcPts val="0"/>
              </a:spcBef>
              <a:spcAft>
                <a:spcPts val="0"/>
              </a:spcAft>
              <a:buClr>
                <a:srgbClr val="FFFFFF"/>
              </a:buClr>
              <a:buSzPts val="3600"/>
              <a:buNone/>
              <a:defRPr b="0" sz="3600">
                <a:solidFill>
                  <a:srgbClr val="FFFFFF"/>
                </a:solidFill>
              </a:defRPr>
            </a:lvl7pPr>
            <a:lvl8pPr lvl="7" rtl="0">
              <a:spcBef>
                <a:spcPts val="0"/>
              </a:spcBef>
              <a:spcAft>
                <a:spcPts val="0"/>
              </a:spcAft>
              <a:buClr>
                <a:srgbClr val="FFFFFF"/>
              </a:buClr>
              <a:buSzPts val="3600"/>
              <a:buNone/>
              <a:defRPr b="0" sz="3600">
                <a:solidFill>
                  <a:srgbClr val="FFFFFF"/>
                </a:solidFill>
              </a:defRPr>
            </a:lvl8pPr>
            <a:lvl9pPr lvl="8" rtl="0">
              <a:spcBef>
                <a:spcPts val="0"/>
              </a:spcBef>
              <a:spcAft>
                <a:spcPts val="0"/>
              </a:spcAft>
              <a:buClr>
                <a:srgbClr val="FFFFFF"/>
              </a:buClr>
              <a:buSzPts val="3600"/>
              <a:buNone/>
              <a:defRPr b="0" sz="3600">
                <a:solidFill>
                  <a:srgbClr val="FFFFFF"/>
                </a:solidFill>
              </a:defRPr>
            </a:lvl9pPr>
          </a:lstStyle>
          <a:p/>
        </p:txBody>
      </p:sp>
      <p:sp>
        <p:nvSpPr>
          <p:cNvPr id="69" name="Google Shape;69;p15"/>
          <p:cNvSpPr txBox="1"/>
          <p:nvPr>
            <p:ph idx="1" type="subTitle"/>
          </p:nvPr>
        </p:nvSpPr>
        <p:spPr>
          <a:xfrm>
            <a:off x="3451475" y="2680575"/>
            <a:ext cx="5154300" cy="432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solidFill>
                  <a:srgbClr val="33CCFF"/>
                </a:solidFill>
              </a:defRPr>
            </a:lvl1pPr>
            <a:lvl2pPr lvl="1" rtl="0">
              <a:spcBef>
                <a:spcPts val="0"/>
              </a:spcBef>
              <a:spcAft>
                <a:spcPts val="0"/>
              </a:spcAft>
              <a:buSzPts val="1400"/>
              <a:buNone/>
              <a:defRPr sz="1400">
                <a:solidFill>
                  <a:srgbClr val="33CCFF"/>
                </a:solidFill>
              </a:defRPr>
            </a:lvl2pPr>
            <a:lvl3pPr lvl="2" rtl="0">
              <a:spcBef>
                <a:spcPts val="0"/>
              </a:spcBef>
              <a:spcAft>
                <a:spcPts val="0"/>
              </a:spcAft>
              <a:buSzPts val="1400"/>
              <a:buNone/>
              <a:defRPr sz="1400">
                <a:solidFill>
                  <a:srgbClr val="33CCFF"/>
                </a:solidFill>
              </a:defRPr>
            </a:lvl3pPr>
            <a:lvl4pPr lvl="3" rtl="0">
              <a:spcBef>
                <a:spcPts val="0"/>
              </a:spcBef>
              <a:spcAft>
                <a:spcPts val="0"/>
              </a:spcAft>
              <a:buSzPts val="1400"/>
              <a:buNone/>
              <a:defRPr sz="1400">
                <a:solidFill>
                  <a:srgbClr val="33CCFF"/>
                </a:solidFill>
              </a:defRPr>
            </a:lvl4pPr>
            <a:lvl5pPr lvl="4" rtl="0">
              <a:spcBef>
                <a:spcPts val="0"/>
              </a:spcBef>
              <a:spcAft>
                <a:spcPts val="0"/>
              </a:spcAft>
              <a:buSzPts val="1400"/>
              <a:buNone/>
              <a:defRPr sz="1400">
                <a:solidFill>
                  <a:srgbClr val="33CCFF"/>
                </a:solidFill>
              </a:defRPr>
            </a:lvl5pPr>
            <a:lvl6pPr lvl="5" rtl="0">
              <a:spcBef>
                <a:spcPts val="0"/>
              </a:spcBef>
              <a:spcAft>
                <a:spcPts val="0"/>
              </a:spcAft>
              <a:buSzPts val="1400"/>
              <a:buNone/>
              <a:defRPr sz="1400">
                <a:solidFill>
                  <a:srgbClr val="33CCFF"/>
                </a:solidFill>
              </a:defRPr>
            </a:lvl6pPr>
            <a:lvl7pPr lvl="6" rtl="0">
              <a:spcBef>
                <a:spcPts val="0"/>
              </a:spcBef>
              <a:spcAft>
                <a:spcPts val="0"/>
              </a:spcAft>
              <a:buSzPts val="1400"/>
              <a:buNone/>
              <a:defRPr sz="1400">
                <a:solidFill>
                  <a:srgbClr val="33CCFF"/>
                </a:solidFill>
              </a:defRPr>
            </a:lvl7pPr>
            <a:lvl8pPr lvl="7" rtl="0">
              <a:spcBef>
                <a:spcPts val="0"/>
              </a:spcBef>
              <a:spcAft>
                <a:spcPts val="0"/>
              </a:spcAft>
              <a:buSzPts val="1400"/>
              <a:buNone/>
              <a:defRPr sz="1400">
                <a:solidFill>
                  <a:srgbClr val="33CCFF"/>
                </a:solidFill>
              </a:defRPr>
            </a:lvl8pPr>
            <a:lvl9pPr lvl="8" rtl="0">
              <a:spcBef>
                <a:spcPts val="0"/>
              </a:spcBef>
              <a:spcAft>
                <a:spcPts val="0"/>
              </a:spcAft>
              <a:buSzPts val="1400"/>
              <a:buNone/>
              <a:defRPr sz="1400">
                <a:solidFill>
                  <a:srgbClr val="33CCFF"/>
                </a:solidFill>
              </a:defRPr>
            </a:lvl9pPr>
          </a:lstStyle>
          <a:p/>
        </p:txBody>
      </p:sp>
      <p:sp>
        <p:nvSpPr>
          <p:cNvPr id="70" name="Google Shape;70;p15"/>
          <p:cNvSpPr txBox="1"/>
          <p:nvPr>
            <p:ph idx="12" type="sldNum"/>
          </p:nvPr>
        </p:nvSpPr>
        <p:spPr>
          <a:xfrm>
            <a:off x="8529584" y="4749851"/>
            <a:ext cx="548700" cy="393600"/>
          </a:xfrm>
          <a:prstGeom prst="rect">
            <a:avLst/>
          </a:prstGeom>
        </p:spPr>
        <p:txBody>
          <a:bodyPr anchorCtr="0" anchor="ctr" bIns="91425" lIns="91425" spcFirstLastPara="1" rIns="91425" wrap="square" tIns="91425">
            <a:noAutofit/>
          </a:bodyPr>
          <a:lstStyle>
            <a:lvl1pPr lvl="0" rtl="0">
              <a:buNone/>
              <a:defRPr>
                <a:latin typeface="Droid Serif"/>
                <a:ea typeface="Droid Serif"/>
                <a:cs typeface="Droid Serif"/>
                <a:sym typeface="Droid Serif"/>
              </a:defRPr>
            </a:lvl1pPr>
            <a:lvl2pPr lvl="1" rtl="0">
              <a:buNone/>
              <a:defRPr>
                <a:latin typeface="Droid Serif"/>
                <a:ea typeface="Droid Serif"/>
                <a:cs typeface="Droid Serif"/>
                <a:sym typeface="Droid Serif"/>
              </a:defRPr>
            </a:lvl2pPr>
            <a:lvl3pPr lvl="2" rtl="0">
              <a:buNone/>
              <a:defRPr>
                <a:latin typeface="Droid Serif"/>
                <a:ea typeface="Droid Serif"/>
                <a:cs typeface="Droid Serif"/>
                <a:sym typeface="Droid Serif"/>
              </a:defRPr>
            </a:lvl3pPr>
            <a:lvl4pPr lvl="3" rtl="0">
              <a:buNone/>
              <a:defRPr>
                <a:latin typeface="Droid Serif"/>
                <a:ea typeface="Droid Serif"/>
                <a:cs typeface="Droid Serif"/>
                <a:sym typeface="Droid Serif"/>
              </a:defRPr>
            </a:lvl4pPr>
            <a:lvl5pPr lvl="4" rtl="0">
              <a:buNone/>
              <a:defRPr>
                <a:latin typeface="Droid Serif"/>
                <a:ea typeface="Droid Serif"/>
                <a:cs typeface="Droid Serif"/>
                <a:sym typeface="Droid Serif"/>
              </a:defRPr>
            </a:lvl5pPr>
            <a:lvl6pPr lvl="5" rtl="0">
              <a:buNone/>
              <a:defRPr>
                <a:latin typeface="Droid Serif"/>
                <a:ea typeface="Droid Serif"/>
                <a:cs typeface="Droid Serif"/>
                <a:sym typeface="Droid Serif"/>
              </a:defRPr>
            </a:lvl6pPr>
            <a:lvl7pPr lvl="6" rtl="0">
              <a:buNone/>
              <a:defRPr>
                <a:latin typeface="Droid Serif"/>
                <a:ea typeface="Droid Serif"/>
                <a:cs typeface="Droid Serif"/>
                <a:sym typeface="Droid Serif"/>
              </a:defRPr>
            </a:lvl7pPr>
            <a:lvl8pPr lvl="7" rtl="0">
              <a:buNone/>
              <a:defRPr>
                <a:latin typeface="Droid Serif"/>
                <a:ea typeface="Droid Serif"/>
                <a:cs typeface="Droid Serif"/>
                <a:sym typeface="Droid Serif"/>
              </a:defRPr>
            </a:lvl8pPr>
            <a:lvl9pPr lvl="8" rtl="0">
              <a:buNone/>
              <a:defRPr>
                <a:latin typeface="Droid Serif"/>
                <a:ea typeface="Droid Serif"/>
                <a:cs typeface="Droid Serif"/>
                <a:sym typeface="Droid Serif"/>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71" name="Shape 71"/>
        <p:cNvGrpSpPr/>
        <p:nvPr/>
      </p:nvGrpSpPr>
      <p:grpSpPr>
        <a:xfrm>
          <a:off x="0" y="0"/>
          <a:ext cx="0" cy="0"/>
          <a:chOff x="0" y="0"/>
          <a:chExt cx="0" cy="0"/>
        </a:xfrm>
      </p:grpSpPr>
      <p:sp>
        <p:nvSpPr>
          <p:cNvPr id="72" name="Google Shape;72;p16"/>
          <p:cNvSpPr/>
          <p:nvPr/>
        </p:nvSpPr>
        <p:spPr>
          <a:xfrm rot="-5400000">
            <a:off x="200" y="877900"/>
            <a:ext cx="658200" cy="6591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a:off x="6738387" y="-125"/>
            <a:ext cx="446100" cy="5143500"/>
          </a:xfrm>
          <a:prstGeom prst="rect">
            <a:avLst/>
          </a:prstGeom>
          <a:gradFill>
            <a:gsLst>
              <a:gs pos="0">
                <a:srgbClr val="3177EE"/>
              </a:gs>
              <a:gs pos="100000">
                <a:srgbClr val="113D8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6"/>
          <p:cNvSpPr/>
          <p:nvPr/>
        </p:nvSpPr>
        <p:spPr>
          <a:xfrm rot="10800000">
            <a:off x="6560772" y="0"/>
            <a:ext cx="184200" cy="51435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p:nvPr/>
        </p:nvSpPr>
        <p:spPr>
          <a:xfrm>
            <a:off x="6476588" y="-125"/>
            <a:ext cx="90600" cy="5143500"/>
          </a:xfrm>
          <a:prstGeom prst="rect">
            <a:avLst/>
          </a:prstGeom>
          <a:gradFill>
            <a:gsLst>
              <a:gs pos="0">
                <a:srgbClr val="C6F18D"/>
              </a:gs>
              <a:gs pos="100000">
                <a:srgbClr val="8AD82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p:nvPr/>
        </p:nvSpPr>
        <p:spPr>
          <a:xfrm rot="10800000">
            <a:off x="6231175" y="-125"/>
            <a:ext cx="247800" cy="5143500"/>
          </a:xfrm>
          <a:prstGeom prst="rect">
            <a:avLst/>
          </a:prstGeom>
          <a:gradFill>
            <a:gsLst>
              <a:gs pos="0">
                <a:srgbClr val="1077D2"/>
              </a:gs>
              <a:gs pos="100000">
                <a:srgbClr val="09315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p:nvPr/>
        </p:nvSpPr>
        <p:spPr>
          <a:xfrm rot="10800000">
            <a:off x="7182000" y="-125"/>
            <a:ext cx="1962000" cy="5143500"/>
          </a:xfrm>
          <a:prstGeom prst="rect">
            <a:avLst/>
          </a:prstGeom>
          <a:gradFill>
            <a:gsLst>
              <a:gs pos="0">
                <a:srgbClr val="364072"/>
              </a:gs>
              <a:gs pos="100000">
                <a:srgbClr val="0E0F1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txBox="1"/>
          <p:nvPr>
            <p:ph idx="1" type="body"/>
          </p:nvPr>
        </p:nvSpPr>
        <p:spPr>
          <a:xfrm>
            <a:off x="985175" y="766700"/>
            <a:ext cx="4486200" cy="37308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Droid Serif"/>
              <a:buChar char="➝"/>
              <a:defRPr i="1" sz="3000">
                <a:latin typeface="Droid Serif"/>
                <a:ea typeface="Droid Serif"/>
                <a:cs typeface="Droid Serif"/>
                <a:sym typeface="Droid Serif"/>
              </a:defRPr>
            </a:lvl1pPr>
            <a:lvl2pPr indent="-419100" lvl="1" marL="914400" rtl="0">
              <a:spcBef>
                <a:spcPts val="0"/>
              </a:spcBef>
              <a:spcAft>
                <a:spcPts val="0"/>
              </a:spcAft>
              <a:buSzPts val="3000"/>
              <a:buFont typeface="Droid Serif"/>
              <a:buChar char="⇾"/>
              <a:defRPr i="1" sz="3000">
                <a:latin typeface="Droid Serif"/>
                <a:ea typeface="Droid Serif"/>
                <a:cs typeface="Droid Serif"/>
                <a:sym typeface="Droid Serif"/>
              </a:defRPr>
            </a:lvl2pPr>
            <a:lvl3pPr indent="-419100" lvl="2" marL="1371600" rtl="0">
              <a:spcBef>
                <a:spcPts val="0"/>
              </a:spcBef>
              <a:spcAft>
                <a:spcPts val="0"/>
              </a:spcAft>
              <a:buSzPts val="3000"/>
              <a:buFont typeface="Droid Serif"/>
              <a:buChar char="￫"/>
              <a:defRPr i="1" sz="3000">
                <a:latin typeface="Droid Serif"/>
                <a:ea typeface="Droid Serif"/>
                <a:cs typeface="Droid Serif"/>
                <a:sym typeface="Droid Serif"/>
              </a:defRPr>
            </a:lvl3pPr>
            <a:lvl4pPr indent="-419100" lvl="3" marL="1828800" rtl="0">
              <a:spcBef>
                <a:spcPts val="0"/>
              </a:spcBef>
              <a:spcAft>
                <a:spcPts val="0"/>
              </a:spcAft>
              <a:buSzPts val="3000"/>
              <a:buFont typeface="Droid Serif"/>
              <a:buChar char="￫"/>
              <a:defRPr i="1" sz="3000">
                <a:latin typeface="Droid Serif"/>
                <a:ea typeface="Droid Serif"/>
                <a:cs typeface="Droid Serif"/>
                <a:sym typeface="Droid Serif"/>
              </a:defRPr>
            </a:lvl4pPr>
            <a:lvl5pPr indent="-419100" lvl="4" marL="2286000" rtl="0">
              <a:spcBef>
                <a:spcPts val="0"/>
              </a:spcBef>
              <a:spcAft>
                <a:spcPts val="0"/>
              </a:spcAft>
              <a:buSzPts val="3000"/>
              <a:buFont typeface="Droid Serif"/>
              <a:buChar char="￫"/>
              <a:defRPr i="1" sz="3000">
                <a:latin typeface="Droid Serif"/>
                <a:ea typeface="Droid Serif"/>
                <a:cs typeface="Droid Serif"/>
                <a:sym typeface="Droid Serif"/>
              </a:defRPr>
            </a:lvl5pPr>
            <a:lvl6pPr indent="-419100" lvl="5" marL="2743200" rtl="0">
              <a:spcBef>
                <a:spcPts val="0"/>
              </a:spcBef>
              <a:spcAft>
                <a:spcPts val="0"/>
              </a:spcAft>
              <a:buSzPts val="3000"/>
              <a:buFont typeface="Droid Serif"/>
              <a:buChar char="￫"/>
              <a:defRPr i="1" sz="3000">
                <a:latin typeface="Droid Serif"/>
                <a:ea typeface="Droid Serif"/>
                <a:cs typeface="Droid Serif"/>
                <a:sym typeface="Droid Serif"/>
              </a:defRPr>
            </a:lvl6pPr>
            <a:lvl7pPr indent="-419100" lvl="6" marL="3200400" rtl="0">
              <a:spcBef>
                <a:spcPts val="0"/>
              </a:spcBef>
              <a:spcAft>
                <a:spcPts val="0"/>
              </a:spcAft>
              <a:buSzPts val="3000"/>
              <a:buFont typeface="Droid Serif"/>
              <a:buChar char="￫"/>
              <a:defRPr i="1" sz="3000">
                <a:latin typeface="Droid Serif"/>
                <a:ea typeface="Droid Serif"/>
                <a:cs typeface="Droid Serif"/>
                <a:sym typeface="Droid Serif"/>
              </a:defRPr>
            </a:lvl7pPr>
            <a:lvl8pPr indent="-419100" lvl="7" marL="3657600" rtl="0">
              <a:spcBef>
                <a:spcPts val="0"/>
              </a:spcBef>
              <a:spcAft>
                <a:spcPts val="0"/>
              </a:spcAft>
              <a:buSzPts val="3000"/>
              <a:buFont typeface="Droid Serif"/>
              <a:buChar char="￫"/>
              <a:defRPr i="1" sz="3000">
                <a:latin typeface="Droid Serif"/>
                <a:ea typeface="Droid Serif"/>
                <a:cs typeface="Droid Serif"/>
                <a:sym typeface="Droid Serif"/>
              </a:defRPr>
            </a:lvl8pPr>
            <a:lvl9pPr indent="-419100" lvl="8" marL="4114800" rtl="0">
              <a:spcBef>
                <a:spcPts val="0"/>
              </a:spcBef>
              <a:spcAft>
                <a:spcPts val="0"/>
              </a:spcAft>
              <a:buSzPts val="3000"/>
              <a:buFont typeface="Droid Serif"/>
              <a:buChar char="￫"/>
              <a:defRPr i="1" sz="3000">
                <a:latin typeface="Droid Serif"/>
                <a:ea typeface="Droid Serif"/>
                <a:cs typeface="Droid Serif"/>
                <a:sym typeface="Droid Serif"/>
              </a:defRPr>
            </a:lvl9pPr>
          </a:lstStyle>
          <a:p/>
        </p:txBody>
      </p:sp>
      <p:sp>
        <p:nvSpPr>
          <p:cNvPr id="79" name="Google Shape;79;p16"/>
          <p:cNvSpPr txBox="1"/>
          <p:nvPr/>
        </p:nvSpPr>
        <p:spPr>
          <a:xfrm>
            <a:off x="0" y="785283"/>
            <a:ext cx="6591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rgbClr val="FFFFFF"/>
                </a:solidFill>
                <a:latin typeface="Pontano Sans"/>
                <a:ea typeface="Pontano Sans"/>
                <a:cs typeface="Pontano Sans"/>
                <a:sym typeface="Pontano Sans"/>
              </a:rPr>
              <a:t>“</a:t>
            </a:r>
            <a:endParaRPr b="1" sz="7200">
              <a:solidFill>
                <a:srgbClr val="FFFFFF"/>
              </a:solidFill>
              <a:latin typeface="Pontano Sans"/>
              <a:ea typeface="Pontano Sans"/>
              <a:cs typeface="Pontano Sans"/>
              <a:sym typeface="Pontano Sans"/>
            </a:endParaRPr>
          </a:p>
        </p:txBody>
      </p:sp>
      <p:sp>
        <p:nvSpPr>
          <p:cNvPr id="80" name="Google Shape;80;p16"/>
          <p:cNvSpPr txBox="1"/>
          <p:nvPr>
            <p:ph idx="12" type="sldNum"/>
          </p:nvPr>
        </p:nvSpPr>
        <p:spPr>
          <a:xfrm>
            <a:off x="5606284" y="4749851"/>
            <a:ext cx="548700" cy="393600"/>
          </a:xfrm>
          <a:prstGeom prst="rect">
            <a:avLst/>
          </a:prstGeom>
        </p:spPr>
        <p:txBody>
          <a:bodyPr anchorCtr="0" anchor="ctr" bIns="91425" lIns="91425" spcFirstLastPara="1" rIns="91425" wrap="square" tIns="91425">
            <a:noAutofit/>
          </a:bodyPr>
          <a:lstStyle>
            <a:lvl1pPr lvl="0" rtl="0">
              <a:buNone/>
              <a:defRPr>
                <a:latin typeface="Droid Serif"/>
                <a:ea typeface="Droid Serif"/>
                <a:cs typeface="Droid Serif"/>
                <a:sym typeface="Droid Serif"/>
              </a:defRPr>
            </a:lvl1pPr>
            <a:lvl2pPr lvl="1" rtl="0">
              <a:buNone/>
              <a:defRPr>
                <a:latin typeface="Droid Serif"/>
                <a:ea typeface="Droid Serif"/>
                <a:cs typeface="Droid Serif"/>
                <a:sym typeface="Droid Serif"/>
              </a:defRPr>
            </a:lvl2pPr>
            <a:lvl3pPr lvl="2" rtl="0">
              <a:buNone/>
              <a:defRPr>
                <a:latin typeface="Droid Serif"/>
                <a:ea typeface="Droid Serif"/>
                <a:cs typeface="Droid Serif"/>
                <a:sym typeface="Droid Serif"/>
              </a:defRPr>
            </a:lvl3pPr>
            <a:lvl4pPr lvl="3" rtl="0">
              <a:buNone/>
              <a:defRPr>
                <a:latin typeface="Droid Serif"/>
                <a:ea typeface="Droid Serif"/>
                <a:cs typeface="Droid Serif"/>
                <a:sym typeface="Droid Serif"/>
              </a:defRPr>
            </a:lvl4pPr>
            <a:lvl5pPr lvl="4" rtl="0">
              <a:buNone/>
              <a:defRPr>
                <a:latin typeface="Droid Serif"/>
                <a:ea typeface="Droid Serif"/>
                <a:cs typeface="Droid Serif"/>
                <a:sym typeface="Droid Serif"/>
              </a:defRPr>
            </a:lvl5pPr>
            <a:lvl6pPr lvl="5" rtl="0">
              <a:buNone/>
              <a:defRPr>
                <a:latin typeface="Droid Serif"/>
                <a:ea typeface="Droid Serif"/>
                <a:cs typeface="Droid Serif"/>
                <a:sym typeface="Droid Serif"/>
              </a:defRPr>
            </a:lvl6pPr>
            <a:lvl7pPr lvl="6" rtl="0">
              <a:buNone/>
              <a:defRPr>
                <a:latin typeface="Droid Serif"/>
                <a:ea typeface="Droid Serif"/>
                <a:cs typeface="Droid Serif"/>
                <a:sym typeface="Droid Serif"/>
              </a:defRPr>
            </a:lvl7pPr>
            <a:lvl8pPr lvl="7" rtl="0">
              <a:buNone/>
              <a:defRPr>
                <a:latin typeface="Droid Serif"/>
                <a:ea typeface="Droid Serif"/>
                <a:cs typeface="Droid Serif"/>
                <a:sym typeface="Droid Serif"/>
              </a:defRPr>
            </a:lvl8pPr>
            <a:lvl9pPr lvl="8" rtl="0">
              <a:buNone/>
              <a:defRPr>
                <a:latin typeface="Droid Serif"/>
                <a:ea typeface="Droid Serif"/>
                <a:cs typeface="Droid Serif"/>
                <a:sym typeface="Droid Serif"/>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81" name="Shape 81"/>
        <p:cNvGrpSpPr/>
        <p:nvPr/>
      </p:nvGrpSpPr>
      <p:grpSpPr>
        <a:xfrm>
          <a:off x="0" y="0"/>
          <a:ext cx="0" cy="0"/>
          <a:chOff x="0" y="0"/>
          <a:chExt cx="0" cy="0"/>
        </a:xfrm>
      </p:grpSpPr>
      <p:sp>
        <p:nvSpPr>
          <p:cNvPr id="82" name="Google Shape;82;p17"/>
          <p:cNvSpPr/>
          <p:nvPr/>
        </p:nvSpPr>
        <p:spPr>
          <a:xfrm rot="-5400000">
            <a:off x="-100" y="878175"/>
            <a:ext cx="269100" cy="2694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7"/>
          <p:cNvSpPr/>
          <p:nvPr/>
        </p:nvSpPr>
        <p:spPr>
          <a:xfrm>
            <a:off x="6738387" y="-125"/>
            <a:ext cx="446100" cy="5143500"/>
          </a:xfrm>
          <a:prstGeom prst="rect">
            <a:avLst/>
          </a:prstGeom>
          <a:gradFill>
            <a:gsLst>
              <a:gs pos="0">
                <a:srgbClr val="3177EE"/>
              </a:gs>
              <a:gs pos="100000">
                <a:srgbClr val="113D8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p:nvPr/>
        </p:nvSpPr>
        <p:spPr>
          <a:xfrm rot="10800000">
            <a:off x="6560772" y="0"/>
            <a:ext cx="184200" cy="51435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p:nvPr/>
        </p:nvSpPr>
        <p:spPr>
          <a:xfrm>
            <a:off x="6476588" y="-125"/>
            <a:ext cx="90600" cy="5143500"/>
          </a:xfrm>
          <a:prstGeom prst="rect">
            <a:avLst/>
          </a:prstGeom>
          <a:gradFill>
            <a:gsLst>
              <a:gs pos="0">
                <a:srgbClr val="C6F18D"/>
              </a:gs>
              <a:gs pos="100000">
                <a:srgbClr val="8AD82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p:nvPr/>
        </p:nvSpPr>
        <p:spPr>
          <a:xfrm rot="10800000">
            <a:off x="6231175" y="-125"/>
            <a:ext cx="247800" cy="5143500"/>
          </a:xfrm>
          <a:prstGeom prst="rect">
            <a:avLst/>
          </a:prstGeom>
          <a:gradFill>
            <a:gsLst>
              <a:gs pos="0">
                <a:srgbClr val="1077D2"/>
              </a:gs>
              <a:gs pos="100000">
                <a:srgbClr val="09315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p:nvPr/>
        </p:nvSpPr>
        <p:spPr>
          <a:xfrm rot="10800000">
            <a:off x="7182000" y="-125"/>
            <a:ext cx="1962000" cy="5143500"/>
          </a:xfrm>
          <a:prstGeom prst="rect">
            <a:avLst/>
          </a:prstGeom>
          <a:gradFill>
            <a:gsLst>
              <a:gs pos="0">
                <a:srgbClr val="364072"/>
              </a:gs>
              <a:gs pos="100000">
                <a:srgbClr val="0E0F1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89" name="Google Shape;89;p17"/>
          <p:cNvSpPr txBox="1"/>
          <p:nvPr>
            <p:ph idx="1" type="body"/>
          </p:nvPr>
        </p:nvSpPr>
        <p:spPr>
          <a:xfrm>
            <a:off x="457200" y="1406944"/>
            <a:ext cx="5301300" cy="3161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90" name="Google Shape;90;p17"/>
          <p:cNvSpPr txBox="1"/>
          <p:nvPr>
            <p:ph idx="12" type="sldNum"/>
          </p:nvPr>
        </p:nvSpPr>
        <p:spPr>
          <a:xfrm>
            <a:off x="56062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91" name="Shape 91"/>
        <p:cNvGrpSpPr/>
        <p:nvPr/>
      </p:nvGrpSpPr>
      <p:grpSpPr>
        <a:xfrm>
          <a:off x="0" y="0"/>
          <a:ext cx="0" cy="0"/>
          <a:chOff x="0" y="0"/>
          <a:chExt cx="0" cy="0"/>
        </a:xfrm>
      </p:grpSpPr>
      <p:sp>
        <p:nvSpPr>
          <p:cNvPr id="92" name="Google Shape;92;p18"/>
          <p:cNvSpPr/>
          <p:nvPr/>
        </p:nvSpPr>
        <p:spPr>
          <a:xfrm rot="-5400000">
            <a:off x="-100" y="878175"/>
            <a:ext cx="269100" cy="2694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8"/>
          <p:cNvSpPr/>
          <p:nvPr/>
        </p:nvSpPr>
        <p:spPr>
          <a:xfrm>
            <a:off x="6738387" y="-125"/>
            <a:ext cx="446100" cy="5143500"/>
          </a:xfrm>
          <a:prstGeom prst="rect">
            <a:avLst/>
          </a:prstGeom>
          <a:gradFill>
            <a:gsLst>
              <a:gs pos="0">
                <a:srgbClr val="3177EE"/>
              </a:gs>
              <a:gs pos="100000">
                <a:srgbClr val="113D8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p:nvPr/>
        </p:nvSpPr>
        <p:spPr>
          <a:xfrm rot="10800000">
            <a:off x="6560772" y="0"/>
            <a:ext cx="184200" cy="51435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p:nvPr/>
        </p:nvSpPr>
        <p:spPr>
          <a:xfrm>
            <a:off x="6476588" y="-125"/>
            <a:ext cx="90600" cy="5143500"/>
          </a:xfrm>
          <a:prstGeom prst="rect">
            <a:avLst/>
          </a:prstGeom>
          <a:gradFill>
            <a:gsLst>
              <a:gs pos="0">
                <a:srgbClr val="C6F18D"/>
              </a:gs>
              <a:gs pos="100000">
                <a:srgbClr val="8AD82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p:nvPr/>
        </p:nvSpPr>
        <p:spPr>
          <a:xfrm rot="10800000">
            <a:off x="6231175" y="-125"/>
            <a:ext cx="247800" cy="5143500"/>
          </a:xfrm>
          <a:prstGeom prst="rect">
            <a:avLst/>
          </a:prstGeom>
          <a:gradFill>
            <a:gsLst>
              <a:gs pos="0">
                <a:srgbClr val="1077D2"/>
              </a:gs>
              <a:gs pos="100000">
                <a:srgbClr val="09315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p:nvPr/>
        </p:nvSpPr>
        <p:spPr>
          <a:xfrm rot="10800000">
            <a:off x="7182000" y="-125"/>
            <a:ext cx="1962000" cy="5143500"/>
          </a:xfrm>
          <a:prstGeom prst="rect">
            <a:avLst/>
          </a:prstGeom>
          <a:gradFill>
            <a:gsLst>
              <a:gs pos="0">
                <a:srgbClr val="364072"/>
              </a:gs>
              <a:gs pos="100000">
                <a:srgbClr val="0E0F1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99" name="Google Shape;99;p18"/>
          <p:cNvSpPr txBox="1"/>
          <p:nvPr>
            <p:ph idx="1" type="body"/>
          </p:nvPr>
        </p:nvSpPr>
        <p:spPr>
          <a:xfrm>
            <a:off x="457200" y="1409500"/>
            <a:ext cx="2573100" cy="33342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00" name="Google Shape;100;p18"/>
          <p:cNvSpPr txBox="1"/>
          <p:nvPr>
            <p:ph idx="2" type="body"/>
          </p:nvPr>
        </p:nvSpPr>
        <p:spPr>
          <a:xfrm>
            <a:off x="3185326" y="1409500"/>
            <a:ext cx="2573100" cy="33342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01" name="Google Shape;101;p18"/>
          <p:cNvSpPr txBox="1"/>
          <p:nvPr>
            <p:ph idx="12" type="sldNum"/>
          </p:nvPr>
        </p:nvSpPr>
        <p:spPr>
          <a:xfrm>
            <a:off x="56062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2" name="Shape 102"/>
        <p:cNvGrpSpPr/>
        <p:nvPr/>
      </p:nvGrpSpPr>
      <p:grpSpPr>
        <a:xfrm>
          <a:off x="0" y="0"/>
          <a:ext cx="0" cy="0"/>
          <a:chOff x="0" y="0"/>
          <a:chExt cx="0" cy="0"/>
        </a:xfrm>
      </p:grpSpPr>
      <p:sp>
        <p:nvSpPr>
          <p:cNvPr id="103" name="Google Shape;103;p19"/>
          <p:cNvSpPr/>
          <p:nvPr/>
        </p:nvSpPr>
        <p:spPr>
          <a:xfrm rot="-5400000">
            <a:off x="-100" y="878175"/>
            <a:ext cx="269100" cy="2694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p:nvPr/>
        </p:nvSpPr>
        <p:spPr>
          <a:xfrm>
            <a:off x="6738387" y="-125"/>
            <a:ext cx="446100" cy="5143500"/>
          </a:xfrm>
          <a:prstGeom prst="rect">
            <a:avLst/>
          </a:prstGeom>
          <a:gradFill>
            <a:gsLst>
              <a:gs pos="0">
                <a:srgbClr val="3177EE"/>
              </a:gs>
              <a:gs pos="100000">
                <a:srgbClr val="113D8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p:nvPr/>
        </p:nvSpPr>
        <p:spPr>
          <a:xfrm rot="10800000">
            <a:off x="6560772" y="0"/>
            <a:ext cx="184200" cy="51435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p:nvPr/>
        </p:nvSpPr>
        <p:spPr>
          <a:xfrm>
            <a:off x="6476588" y="-125"/>
            <a:ext cx="90600" cy="5143500"/>
          </a:xfrm>
          <a:prstGeom prst="rect">
            <a:avLst/>
          </a:prstGeom>
          <a:gradFill>
            <a:gsLst>
              <a:gs pos="0">
                <a:srgbClr val="C6F18D"/>
              </a:gs>
              <a:gs pos="100000">
                <a:srgbClr val="8AD82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p:nvPr/>
        </p:nvSpPr>
        <p:spPr>
          <a:xfrm rot="10800000">
            <a:off x="6231175" y="-125"/>
            <a:ext cx="247800" cy="5143500"/>
          </a:xfrm>
          <a:prstGeom prst="rect">
            <a:avLst/>
          </a:prstGeom>
          <a:gradFill>
            <a:gsLst>
              <a:gs pos="0">
                <a:srgbClr val="1077D2"/>
              </a:gs>
              <a:gs pos="100000">
                <a:srgbClr val="09315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p:nvPr/>
        </p:nvSpPr>
        <p:spPr>
          <a:xfrm rot="10800000">
            <a:off x="7182000" y="0"/>
            <a:ext cx="1962000" cy="5143500"/>
          </a:xfrm>
          <a:prstGeom prst="rect">
            <a:avLst/>
          </a:prstGeom>
          <a:gradFill>
            <a:gsLst>
              <a:gs pos="0">
                <a:srgbClr val="364072"/>
              </a:gs>
              <a:gs pos="100000">
                <a:srgbClr val="0E0F1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10" name="Google Shape;110;p19"/>
          <p:cNvSpPr txBox="1"/>
          <p:nvPr>
            <p:ph idx="1" type="body"/>
          </p:nvPr>
        </p:nvSpPr>
        <p:spPr>
          <a:xfrm>
            <a:off x="457200" y="1409500"/>
            <a:ext cx="1708800" cy="3362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11" name="Google Shape;111;p19"/>
          <p:cNvSpPr txBox="1"/>
          <p:nvPr>
            <p:ph idx="2" type="body"/>
          </p:nvPr>
        </p:nvSpPr>
        <p:spPr>
          <a:xfrm>
            <a:off x="2253487" y="1409500"/>
            <a:ext cx="1708800" cy="3362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12" name="Google Shape;112;p19"/>
          <p:cNvSpPr txBox="1"/>
          <p:nvPr>
            <p:ph idx="3" type="body"/>
          </p:nvPr>
        </p:nvSpPr>
        <p:spPr>
          <a:xfrm>
            <a:off x="4049775" y="1409500"/>
            <a:ext cx="1708800" cy="3362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13" name="Google Shape;113;p19"/>
          <p:cNvSpPr txBox="1"/>
          <p:nvPr>
            <p:ph idx="12" type="sldNum"/>
          </p:nvPr>
        </p:nvSpPr>
        <p:spPr>
          <a:xfrm>
            <a:off x="56062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4" name="Shape 114"/>
        <p:cNvGrpSpPr/>
        <p:nvPr/>
      </p:nvGrpSpPr>
      <p:grpSpPr>
        <a:xfrm>
          <a:off x="0" y="0"/>
          <a:ext cx="0" cy="0"/>
          <a:chOff x="0" y="0"/>
          <a:chExt cx="0" cy="0"/>
        </a:xfrm>
      </p:grpSpPr>
      <p:sp>
        <p:nvSpPr>
          <p:cNvPr id="115" name="Google Shape;115;p20"/>
          <p:cNvSpPr/>
          <p:nvPr/>
        </p:nvSpPr>
        <p:spPr>
          <a:xfrm rot="-5400000">
            <a:off x="-100" y="878175"/>
            <a:ext cx="269100" cy="2694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p:nvPr/>
        </p:nvSpPr>
        <p:spPr>
          <a:xfrm>
            <a:off x="6738387" y="-125"/>
            <a:ext cx="446100" cy="5143500"/>
          </a:xfrm>
          <a:prstGeom prst="rect">
            <a:avLst/>
          </a:prstGeom>
          <a:gradFill>
            <a:gsLst>
              <a:gs pos="0">
                <a:srgbClr val="3177EE"/>
              </a:gs>
              <a:gs pos="100000">
                <a:srgbClr val="113D8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rot="10800000">
            <a:off x="6560772" y="0"/>
            <a:ext cx="184200" cy="51435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a:off x="6476588" y="-125"/>
            <a:ext cx="90600" cy="5143500"/>
          </a:xfrm>
          <a:prstGeom prst="rect">
            <a:avLst/>
          </a:prstGeom>
          <a:gradFill>
            <a:gsLst>
              <a:gs pos="0">
                <a:srgbClr val="C6F18D"/>
              </a:gs>
              <a:gs pos="100000">
                <a:srgbClr val="8AD82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rot="10800000">
            <a:off x="6231175" y="-125"/>
            <a:ext cx="247800" cy="5143500"/>
          </a:xfrm>
          <a:prstGeom prst="rect">
            <a:avLst/>
          </a:prstGeom>
          <a:gradFill>
            <a:gsLst>
              <a:gs pos="0">
                <a:srgbClr val="1077D2"/>
              </a:gs>
              <a:gs pos="100000">
                <a:srgbClr val="09315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rot="10800000">
            <a:off x="7182000" y="0"/>
            <a:ext cx="1962000" cy="5143500"/>
          </a:xfrm>
          <a:prstGeom prst="rect">
            <a:avLst/>
          </a:prstGeom>
          <a:gradFill>
            <a:gsLst>
              <a:gs pos="0">
                <a:srgbClr val="364072"/>
              </a:gs>
              <a:gs pos="100000">
                <a:srgbClr val="0E0F1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22" name="Google Shape;122;p20"/>
          <p:cNvSpPr txBox="1"/>
          <p:nvPr>
            <p:ph idx="12" type="sldNum"/>
          </p:nvPr>
        </p:nvSpPr>
        <p:spPr>
          <a:xfrm>
            <a:off x="56062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image">
  <p:cSld name="TITLE_ONLY_1">
    <p:spTree>
      <p:nvGrpSpPr>
        <p:cNvPr id="123" name="Shape 123"/>
        <p:cNvGrpSpPr/>
        <p:nvPr/>
      </p:nvGrpSpPr>
      <p:grpSpPr>
        <a:xfrm>
          <a:off x="0" y="0"/>
          <a:ext cx="0" cy="0"/>
          <a:chOff x="0" y="0"/>
          <a:chExt cx="0" cy="0"/>
        </a:xfrm>
      </p:grpSpPr>
      <p:sp>
        <p:nvSpPr>
          <p:cNvPr id="124" name="Google Shape;124;p21"/>
          <p:cNvSpPr/>
          <p:nvPr/>
        </p:nvSpPr>
        <p:spPr>
          <a:xfrm rot="10800000">
            <a:off x="4511857" y="-125"/>
            <a:ext cx="4632300" cy="5143500"/>
          </a:xfrm>
          <a:prstGeom prst="rect">
            <a:avLst/>
          </a:prstGeom>
          <a:gradFill>
            <a:gsLst>
              <a:gs pos="0">
                <a:srgbClr val="364072"/>
              </a:gs>
              <a:gs pos="100000">
                <a:srgbClr val="0E0F1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21"/>
          <p:cNvGrpSpPr/>
          <p:nvPr/>
        </p:nvGrpSpPr>
        <p:grpSpPr>
          <a:xfrm flipH="1" rot="10800000">
            <a:off x="4095344" y="-125"/>
            <a:ext cx="953312" cy="5143625"/>
            <a:chOff x="1962000" y="-125"/>
            <a:chExt cx="953312" cy="5143625"/>
          </a:xfrm>
        </p:grpSpPr>
        <p:sp>
          <p:nvSpPr>
            <p:cNvPr id="126" name="Google Shape;126;p21"/>
            <p:cNvSpPr/>
            <p:nvPr/>
          </p:nvSpPr>
          <p:spPr>
            <a:xfrm flipH="1" rot="10800000">
              <a:off x="2469212" y="0"/>
              <a:ext cx="446100" cy="5143500"/>
            </a:xfrm>
            <a:prstGeom prst="rect">
              <a:avLst/>
            </a:prstGeom>
            <a:gradFill>
              <a:gsLst>
                <a:gs pos="0">
                  <a:srgbClr val="3177EE"/>
                </a:gs>
                <a:gs pos="100000">
                  <a:srgbClr val="113D8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p:nvPr/>
          </p:nvSpPr>
          <p:spPr>
            <a:xfrm flipH="1">
              <a:off x="2291597" y="-125"/>
              <a:ext cx="184200" cy="51435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1"/>
            <p:cNvSpPr/>
            <p:nvPr/>
          </p:nvSpPr>
          <p:spPr>
            <a:xfrm flipH="1" rot="10800000">
              <a:off x="2207413" y="0"/>
              <a:ext cx="90600" cy="5143500"/>
            </a:xfrm>
            <a:prstGeom prst="rect">
              <a:avLst/>
            </a:prstGeom>
            <a:gradFill>
              <a:gsLst>
                <a:gs pos="0">
                  <a:srgbClr val="C6F18D"/>
                </a:gs>
                <a:gs pos="100000">
                  <a:srgbClr val="8AD82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p:nvPr/>
          </p:nvSpPr>
          <p:spPr>
            <a:xfrm flipH="1">
              <a:off x="1962000" y="0"/>
              <a:ext cx="247800" cy="5143500"/>
            </a:xfrm>
            <a:prstGeom prst="rect">
              <a:avLst/>
            </a:prstGeom>
            <a:gradFill>
              <a:gsLst>
                <a:gs pos="0">
                  <a:srgbClr val="1077D2"/>
                </a:gs>
                <a:gs pos="100000">
                  <a:srgbClr val="09315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21"/>
          <p:cNvSpPr/>
          <p:nvPr/>
        </p:nvSpPr>
        <p:spPr>
          <a:xfrm rot="-5400000">
            <a:off x="-100" y="878175"/>
            <a:ext cx="269100" cy="2694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txBox="1"/>
          <p:nvPr>
            <p:ph type="title"/>
          </p:nvPr>
        </p:nvSpPr>
        <p:spPr>
          <a:xfrm>
            <a:off x="457200" y="751550"/>
            <a:ext cx="3142200" cy="7278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32" name="Google Shape;132;p21"/>
          <p:cNvSpPr txBox="1"/>
          <p:nvPr>
            <p:ph idx="12" type="sldNum"/>
          </p:nvPr>
        </p:nvSpPr>
        <p:spPr>
          <a:xfrm>
            <a:off x="8443059"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3" name="Google Shape;133;p21"/>
          <p:cNvSpPr txBox="1"/>
          <p:nvPr>
            <p:ph idx="1" type="body"/>
          </p:nvPr>
        </p:nvSpPr>
        <p:spPr>
          <a:xfrm>
            <a:off x="457200" y="1725427"/>
            <a:ext cx="3142200" cy="2650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4" name="Shape 134"/>
        <p:cNvGrpSpPr/>
        <p:nvPr/>
      </p:nvGrpSpPr>
      <p:grpSpPr>
        <a:xfrm>
          <a:off x="0" y="0"/>
          <a:ext cx="0" cy="0"/>
          <a:chOff x="0" y="0"/>
          <a:chExt cx="0" cy="0"/>
        </a:xfrm>
      </p:grpSpPr>
      <p:sp>
        <p:nvSpPr>
          <p:cNvPr id="135" name="Google Shape;135;p22"/>
          <p:cNvSpPr txBox="1"/>
          <p:nvPr>
            <p:ph idx="1" type="body"/>
          </p:nvPr>
        </p:nvSpPr>
        <p:spPr>
          <a:xfrm>
            <a:off x="363175" y="4253900"/>
            <a:ext cx="7239300" cy="519600"/>
          </a:xfrm>
          <a:prstGeom prst="rect">
            <a:avLst/>
          </a:prstGeom>
        </p:spPr>
        <p:txBody>
          <a:bodyPr anchorCtr="0" anchor="t" bIns="91425" lIns="91425" spcFirstLastPara="1" rIns="91425" wrap="square" tIns="91425">
            <a:noAutofit/>
          </a:bodyPr>
          <a:lstStyle>
            <a:lvl1pPr indent="-228600" lvl="0" marL="457200" rtl="0">
              <a:spcBef>
                <a:spcPts val="360"/>
              </a:spcBef>
              <a:spcAft>
                <a:spcPts val="0"/>
              </a:spcAft>
              <a:buSzPts val="1800"/>
              <a:buNone/>
              <a:defRPr sz="1800"/>
            </a:lvl1pPr>
          </a:lstStyle>
          <a:p/>
        </p:txBody>
      </p:sp>
      <p:sp>
        <p:nvSpPr>
          <p:cNvPr id="136" name="Google Shape;136;p22"/>
          <p:cNvSpPr/>
          <p:nvPr/>
        </p:nvSpPr>
        <p:spPr>
          <a:xfrm>
            <a:off x="8697912" y="-125"/>
            <a:ext cx="446100" cy="5143500"/>
          </a:xfrm>
          <a:prstGeom prst="rect">
            <a:avLst/>
          </a:prstGeom>
          <a:gradFill>
            <a:gsLst>
              <a:gs pos="0">
                <a:srgbClr val="3177EE"/>
              </a:gs>
              <a:gs pos="100000">
                <a:srgbClr val="113D8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2"/>
          <p:cNvSpPr/>
          <p:nvPr/>
        </p:nvSpPr>
        <p:spPr>
          <a:xfrm rot="10800000">
            <a:off x="8520297" y="0"/>
            <a:ext cx="184200" cy="51435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p:nvPr/>
        </p:nvSpPr>
        <p:spPr>
          <a:xfrm>
            <a:off x="8436113" y="-125"/>
            <a:ext cx="90600" cy="5143500"/>
          </a:xfrm>
          <a:prstGeom prst="rect">
            <a:avLst/>
          </a:prstGeom>
          <a:gradFill>
            <a:gsLst>
              <a:gs pos="0">
                <a:srgbClr val="C6F18D"/>
              </a:gs>
              <a:gs pos="100000">
                <a:srgbClr val="8AD82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p:nvPr/>
        </p:nvSpPr>
        <p:spPr>
          <a:xfrm rot="10800000">
            <a:off x="8190700" y="-125"/>
            <a:ext cx="247800" cy="5143500"/>
          </a:xfrm>
          <a:prstGeom prst="rect">
            <a:avLst/>
          </a:prstGeom>
          <a:gradFill>
            <a:gsLst>
              <a:gs pos="0">
                <a:srgbClr val="1077D2"/>
              </a:gs>
              <a:gs pos="100000">
                <a:srgbClr val="09315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1" name="Shape 141"/>
        <p:cNvGrpSpPr/>
        <p:nvPr/>
      </p:nvGrpSpPr>
      <p:grpSpPr>
        <a:xfrm>
          <a:off x="0" y="0"/>
          <a:ext cx="0" cy="0"/>
          <a:chOff x="0" y="0"/>
          <a:chExt cx="0" cy="0"/>
        </a:xfrm>
      </p:grpSpPr>
      <p:sp>
        <p:nvSpPr>
          <p:cNvPr id="142" name="Google Shape;142;p23"/>
          <p:cNvSpPr/>
          <p:nvPr/>
        </p:nvSpPr>
        <p:spPr>
          <a:xfrm>
            <a:off x="8697912" y="-125"/>
            <a:ext cx="446100" cy="5143500"/>
          </a:xfrm>
          <a:prstGeom prst="rect">
            <a:avLst/>
          </a:prstGeom>
          <a:gradFill>
            <a:gsLst>
              <a:gs pos="0">
                <a:srgbClr val="3177EE"/>
              </a:gs>
              <a:gs pos="100000">
                <a:srgbClr val="113D8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3"/>
          <p:cNvSpPr/>
          <p:nvPr/>
        </p:nvSpPr>
        <p:spPr>
          <a:xfrm rot="10800000">
            <a:off x="8520297" y="0"/>
            <a:ext cx="184200" cy="51435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3"/>
          <p:cNvSpPr/>
          <p:nvPr/>
        </p:nvSpPr>
        <p:spPr>
          <a:xfrm>
            <a:off x="8436113" y="-125"/>
            <a:ext cx="90600" cy="5143500"/>
          </a:xfrm>
          <a:prstGeom prst="rect">
            <a:avLst/>
          </a:prstGeom>
          <a:gradFill>
            <a:gsLst>
              <a:gs pos="0">
                <a:srgbClr val="C6F18D"/>
              </a:gs>
              <a:gs pos="100000">
                <a:srgbClr val="8AD82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3"/>
          <p:cNvSpPr/>
          <p:nvPr/>
        </p:nvSpPr>
        <p:spPr>
          <a:xfrm rot="10800000">
            <a:off x="8190700" y="-125"/>
            <a:ext cx="247800" cy="5143500"/>
          </a:xfrm>
          <a:prstGeom prst="rect">
            <a:avLst/>
          </a:prstGeom>
          <a:gradFill>
            <a:gsLst>
              <a:gs pos="0">
                <a:srgbClr val="1077D2"/>
              </a:gs>
              <a:gs pos="100000">
                <a:srgbClr val="09315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3"/>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spTree>
      <p:nvGrpSpPr>
        <p:cNvPr id="147" name="Shape 147"/>
        <p:cNvGrpSpPr/>
        <p:nvPr/>
      </p:nvGrpSpPr>
      <p:grpSpPr>
        <a:xfrm>
          <a:off x="0" y="0"/>
          <a:ext cx="0" cy="0"/>
          <a:chOff x="0" y="0"/>
          <a:chExt cx="0" cy="0"/>
        </a:xfrm>
      </p:grpSpPr>
      <p:sp>
        <p:nvSpPr>
          <p:cNvPr id="148" name="Google Shape;148;p24"/>
          <p:cNvSpPr/>
          <p:nvPr/>
        </p:nvSpPr>
        <p:spPr>
          <a:xfrm rot="10800000">
            <a:off x="-7161" y="0"/>
            <a:ext cx="9144000" cy="5143500"/>
          </a:xfrm>
          <a:prstGeom prst="rect">
            <a:avLst/>
          </a:prstGeom>
          <a:gradFill>
            <a:gsLst>
              <a:gs pos="0">
                <a:srgbClr val="364072"/>
              </a:gs>
              <a:gs pos="100000">
                <a:srgbClr val="0E0F1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p:nvPr/>
        </p:nvSpPr>
        <p:spPr>
          <a:xfrm>
            <a:off x="8697912" y="-125"/>
            <a:ext cx="446100" cy="5143500"/>
          </a:xfrm>
          <a:prstGeom prst="rect">
            <a:avLst/>
          </a:prstGeom>
          <a:gradFill>
            <a:gsLst>
              <a:gs pos="0">
                <a:srgbClr val="3177EE"/>
              </a:gs>
              <a:gs pos="100000">
                <a:srgbClr val="113D8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4"/>
          <p:cNvSpPr/>
          <p:nvPr/>
        </p:nvSpPr>
        <p:spPr>
          <a:xfrm rot="10800000">
            <a:off x="8520297" y="0"/>
            <a:ext cx="184200" cy="5143500"/>
          </a:xfrm>
          <a:prstGeom prst="rect">
            <a:avLst/>
          </a:prstGeom>
          <a:gradFill>
            <a:gsLst>
              <a:gs pos="0">
                <a:srgbClr val="75DDFF"/>
              </a:gs>
              <a:gs pos="100000">
                <a:srgbClr val="09B1E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4"/>
          <p:cNvSpPr/>
          <p:nvPr/>
        </p:nvSpPr>
        <p:spPr>
          <a:xfrm>
            <a:off x="8436113" y="-125"/>
            <a:ext cx="90600" cy="5143500"/>
          </a:xfrm>
          <a:prstGeom prst="rect">
            <a:avLst/>
          </a:prstGeom>
          <a:gradFill>
            <a:gsLst>
              <a:gs pos="0">
                <a:srgbClr val="C6F18D"/>
              </a:gs>
              <a:gs pos="100000">
                <a:srgbClr val="8AD82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p:nvPr/>
        </p:nvSpPr>
        <p:spPr>
          <a:xfrm rot="10800000">
            <a:off x="8190700" y="-125"/>
            <a:ext cx="247800" cy="5143500"/>
          </a:xfrm>
          <a:prstGeom prst="rect">
            <a:avLst/>
          </a:prstGeom>
          <a:gradFill>
            <a:gsLst>
              <a:gs pos="0">
                <a:srgbClr val="1077D2"/>
              </a:gs>
              <a:gs pos="100000">
                <a:srgbClr val="09315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4"/>
          <p:cNvSpPr txBox="1"/>
          <p:nvPr>
            <p:ph idx="12" type="sldNum"/>
          </p:nvPr>
        </p:nvSpPr>
        <p:spPr>
          <a:xfrm>
            <a:off x="7565809"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563300"/>
            <a:ext cx="5301300" cy="727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162D5A"/>
              </a:buClr>
              <a:buSzPts val="2400"/>
              <a:buFont typeface="Droid Serif"/>
              <a:buNone/>
              <a:defRPr b="1" sz="2400">
                <a:solidFill>
                  <a:srgbClr val="162D5A"/>
                </a:solidFill>
                <a:latin typeface="Droid Serif"/>
                <a:ea typeface="Droid Serif"/>
                <a:cs typeface="Droid Serif"/>
                <a:sym typeface="Droid Serif"/>
              </a:defRPr>
            </a:lvl1pPr>
            <a:lvl2pPr lvl="1" rtl="0">
              <a:spcBef>
                <a:spcPts val="0"/>
              </a:spcBef>
              <a:spcAft>
                <a:spcPts val="0"/>
              </a:spcAft>
              <a:buClr>
                <a:srgbClr val="162D5A"/>
              </a:buClr>
              <a:buSzPts val="2400"/>
              <a:buFont typeface="Droid Serif"/>
              <a:buNone/>
              <a:defRPr b="1" sz="2400">
                <a:solidFill>
                  <a:srgbClr val="162D5A"/>
                </a:solidFill>
                <a:latin typeface="Droid Serif"/>
                <a:ea typeface="Droid Serif"/>
                <a:cs typeface="Droid Serif"/>
                <a:sym typeface="Droid Serif"/>
              </a:defRPr>
            </a:lvl2pPr>
            <a:lvl3pPr lvl="2" rtl="0">
              <a:spcBef>
                <a:spcPts val="0"/>
              </a:spcBef>
              <a:spcAft>
                <a:spcPts val="0"/>
              </a:spcAft>
              <a:buClr>
                <a:srgbClr val="162D5A"/>
              </a:buClr>
              <a:buSzPts val="2400"/>
              <a:buFont typeface="Droid Serif"/>
              <a:buNone/>
              <a:defRPr b="1" sz="2400">
                <a:solidFill>
                  <a:srgbClr val="162D5A"/>
                </a:solidFill>
                <a:latin typeface="Droid Serif"/>
                <a:ea typeface="Droid Serif"/>
                <a:cs typeface="Droid Serif"/>
                <a:sym typeface="Droid Serif"/>
              </a:defRPr>
            </a:lvl3pPr>
            <a:lvl4pPr lvl="3" rtl="0">
              <a:spcBef>
                <a:spcPts val="0"/>
              </a:spcBef>
              <a:spcAft>
                <a:spcPts val="0"/>
              </a:spcAft>
              <a:buClr>
                <a:srgbClr val="162D5A"/>
              </a:buClr>
              <a:buSzPts val="2400"/>
              <a:buFont typeface="Droid Serif"/>
              <a:buNone/>
              <a:defRPr b="1" sz="2400">
                <a:solidFill>
                  <a:srgbClr val="162D5A"/>
                </a:solidFill>
                <a:latin typeface="Droid Serif"/>
                <a:ea typeface="Droid Serif"/>
                <a:cs typeface="Droid Serif"/>
                <a:sym typeface="Droid Serif"/>
              </a:defRPr>
            </a:lvl4pPr>
            <a:lvl5pPr lvl="4" rtl="0">
              <a:spcBef>
                <a:spcPts val="0"/>
              </a:spcBef>
              <a:spcAft>
                <a:spcPts val="0"/>
              </a:spcAft>
              <a:buClr>
                <a:srgbClr val="162D5A"/>
              </a:buClr>
              <a:buSzPts val="2400"/>
              <a:buFont typeface="Droid Serif"/>
              <a:buNone/>
              <a:defRPr b="1" sz="2400">
                <a:solidFill>
                  <a:srgbClr val="162D5A"/>
                </a:solidFill>
                <a:latin typeface="Droid Serif"/>
                <a:ea typeface="Droid Serif"/>
                <a:cs typeface="Droid Serif"/>
                <a:sym typeface="Droid Serif"/>
              </a:defRPr>
            </a:lvl5pPr>
            <a:lvl6pPr lvl="5" rtl="0">
              <a:spcBef>
                <a:spcPts val="0"/>
              </a:spcBef>
              <a:spcAft>
                <a:spcPts val="0"/>
              </a:spcAft>
              <a:buClr>
                <a:srgbClr val="162D5A"/>
              </a:buClr>
              <a:buSzPts val="2400"/>
              <a:buFont typeface="Droid Serif"/>
              <a:buNone/>
              <a:defRPr b="1" sz="2400">
                <a:solidFill>
                  <a:srgbClr val="162D5A"/>
                </a:solidFill>
                <a:latin typeface="Droid Serif"/>
                <a:ea typeface="Droid Serif"/>
                <a:cs typeface="Droid Serif"/>
                <a:sym typeface="Droid Serif"/>
              </a:defRPr>
            </a:lvl6pPr>
            <a:lvl7pPr lvl="6" rtl="0">
              <a:spcBef>
                <a:spcPts val="0"/>
              </a:spcBef>
              <a:spcAft>
                <a:spcPts val="0"/>
              </a:spcAft>
              <a:buClr>
                <a:srgbClr val="162D5A"/>
              </a:buClr>
              <a:buSzPts val="2400"/>
              <a:buFont typeface="Droid Serif"/>
              <a:buNone/>
              <a:defRPr b="1" sz="2400">
                <a:solidFill>
                  <a:srgbClr val="162D5A"/>
                </a:solidFill>
                <a:latin typeface="Droid Serif"/>
                <a:ea typeface="Droid Serif"/>
                <a:cs typeface="Droid Serif"/>
                <a:sym typeface="Droid Serif"/>
              </a:defRPr>
            </a:lvl7pPr>
            <a:lvl8pPr lvl="7" rtl="0">
              <a:spcBef>
                <a:spcPts val="0"/>
              </a:spcBef>
              <a:spcAft>
                <a:spcPts val="0"/>
              </a:spcAft>
              <a:buClr>
                <a:srgbClr val="162D5A"/>
              </a:buClr>
              <a:buSzPts val="2400"/>
              <a:buFont typeface="Droid Serif"/>
              <a:buNone/>
              <a:defRPr b="1" sz="2400">
                <a:solidFill>
                  <a:srgbClr val="162D5A"/>
                </a:solidFill>
                <a:latin typeface="Droid Serif"/>
                <a:ea typeface="Droid Serif"/>
                <a:cs typeface="Droid Serif"/>
                <a:sym typeface="Droid Serif"/>
              </a:defRPr>
            </a:lvl8pPr>
            <a:lvl9pPr lvl="8" rtl="0">
              <a:spcBef>
                <a:spcPts val="0"/>
              </a:spcBef>
              <a:spcAft>
                <a:spcPts val="0"/>
              </a:spcAft>
              <a:buClr>
                <a:srgbClr val="162D5A"/>
              </a:buClr>
              <a:buSzPts val="2400"/>
              <a:buFont typeface="Droid Serif"/>
              <a:buNone/>
              <a:defRPr b="1" sz="2400">
                <a:solidFill>
                  <a:srgbClr val="162D5A"/>
                </a:solidFill>
                <a:latin typeface="Droid Serif"/>
                <a:ea typeface="Droid Serif"/>
                <a:cs typeface="Droid Serif"/>
                <a:sym typeface="Droid Serif"/>
              </a:defRPr>
            </a:lvl9pPr>
          </a:lstStyle>
          <a:p/>
        </p:txBody>
      </p:sp>
      <p:sp>
        <p:nvSpPr>
          <p:cNvPr id="52" name="Google Shape;52;p13"/>
          <p:cNvSpPr txBox="1"/>
          <p:nvPr>
            <p:ph idx="1" type="body"/>
          </p:nvPr>
        </p:nvSpPr>
        <p:spPr>
          <a:xfrm>
            <a:off x="457200" y="1406944"/>
            <a:ext cx="5301300" cy="3161400"/>
          </a:xfrm>
          <a:prstGeom prst="rect">
            <a:avLst/>
          </a:prstGeom>
          <a:noFill/>
          <a:ln>
            <a:noFill/>
          </a:ln>
        </p:spPr>
        <p:txBody>
          <a:bodyPr anchorCtr="0" anchor="t" bIns="91425" lIns="91425" spcFirstLastPara="1" rIns="91425" wrap="square" tIns="91425">
            <a:noAutofit/>
          </a:bodyPr>
          <a:lstStyle>
            <a:lvl1pPr indent="-342900" lvl="0" marL="457200" rtl="0">
              <a:spcBef>
                <a:spcPts val="600"/>
              </a:spcBef>
              <a:spcAft>
                <a:spcPts val="0"/>
              </a:spcAft>
              <a:buClr>
                <a:srgbClr val="33CCFF"/>
              </a:buClr>
              <a:buSzPts val="1800"/>
              <a:buFont typeface="Pontano Sans"/>
              <a:buChar char="➝"/>
              <a:defRPr sz="1800">
                <a:solidFill>
                  <a:srgbClr val="162D5A"/>
                </a:solidFill>
                <a:latin typeface="Pontano Sans"/>
                <a:ea typeface="Pontano Sans"/>
                <a:cs typeface="Pontano Sans"/>
                <a:sym typeface="Pontano Sans"/>
              </a:defRPr>
            </a:lvl1pPr>
            <a:lvl2pPr indent="-342900" lvl="1" marL="914400" rtl="0">
              <a:spcBef>
                <a:spcPts val="0"/>
              </a:spcBef>
              <a:spcAft>
                <a:spcPts val="0"/>
              </a:spcAft>
              <a:buClr>
                <a:srgbClr val="33CCFF"/>
              </a:buClr>
              <a:buSzPts val="1800"/>
              <a:buFont typeface="Pontano Sans"/>
              <a:buChar char="⇾"/>
              <a:defRPr sz="1800">
                <a:solidFill>
                  <a:srgbClr val="162D5A"/>
                </a:solidFill>
                <a:latin typeface="Pontano Sans"/>
                <a:ea typeface="Pontano Sans"/>
                <a:cs typeface="Pontano Sans"/>
                <a:sym typeface="Pontano Sans"/>
              </a:defRPr>
            </a:lvl2pPr>
            <a:lvl3pPr indent="-342900" lvl="2" marL="1371600" rtl="0">
              <a:spcBef>
                <a:spcPts val="0"/>
              </a:spcBef>
              <a:spcAft>
                <a:spcPts val="0"/>
              </a:spcAft>
              <a:buClr>
                <a:srgbClr val="33CCFF"/>
              </a:buClr>
              <a:buSzPts val="1800"/>
              <a:buFont typeface="Pontano Sans"/>
              <a:buChar char="￫"/>
              <a:defRPr sz="1800">
                <a:solidFill>
                  <a:srgbClr val="162D5A"/>
                </a:solidFill>
                <a:latin typeface="Pontano Sans"/>
                <a:ea typeface="Pontano Sans"/>
                <a:cs typeface="Pontano Sans"/>
                <a:sym typeface="Pontano Sans"/>
              </a:defRPr>
            </a:lvl3pPr>
            <a:lvl4pPr indent="-342900" lvl="3" marL="1828800" rtl="0">
              <a:spcBef>
                <a:spcPts val="0"/>
              </a:spcBef>
              <a:spcAft>
                <a:spcPts val="0"/>
              </a:spcAft>
              <a:buClr>
                <a:srgbClr val="33CCFF"/>
              </a:buClr>
              <a:buSzPts val="1800"/>
              <a:buFont typeface="Pontano Sans"/>
              <a:buChar char="￫"/>
              <a:defRPr sz="1800">
                <a:solidFill>
                  <a:srgbClr val="162D5A"/>
                </a:solidFill>
                <a:latin typeface="Pontano Sans"/>
                <a:ea typeface="Pontano Sans"/>
                <a:cs typeface="Pontano Sans"/>
                <a:sym typeface="Pontano Sans"/>
              </a:defRPr>
            </a:lvl4pPr>
            <a:lvl5pPr indent="-342900" lvl="4" marL="2286000" rtl="0">
              <a:spcBef>
                <a:spcPts val="0"/>
              </a:spcBef>
              <a:spcAft>
                <a:spcPts val="0"/>
              </a:spcAft>
              <a:buClr>
                <a:srgbClr val="33CCFF"/>
              </a:buClr>
              <a:buSzPts val="1800"/>
              <a:buFont typeface="Pontano Sans"/>
              <a:buChar char="￫"/>
              <a:defRPr sz="1800">
                <a:solidFill>
                  <a:srgbClr val="162D5A"/>
                </a:solidFill>
                <a:latin typeface="Pontano Sans"/>
                <a:ea typeface="Pontano Sans"/>
                <a:cs typeface="Pontano Sans"/>
                <a:sym typeface="Pontano Sans"/>
              </a:defRPr>
            </a:lvl5pPr>
            <a:lvl6pPr indent="-342900" lvl="5" marL="2743200" rtl="0">
              <a:spcBef>
                <a:spcPts val="0"/>
              </a:spcBef>
              <a:spcAft>
                <a:spcPts val="0"/>
              </a:spcAft>
              <a:buClr>
                <a:srgbClr val="33CCFF"/>
              </a:buClr>
              <a:buSzPts val="1800"/>
              <a:buFont typeface="Pontano Sans"/>
              <a:buChar char="￫"/>
              <a:defRPr sz="1800">
                <a:solidFill>
                  <a:srgbClr val="162D5A"/>
                </a:solidFill>
                <a:latin typeface="Pontano Sans"/>
                <a:ea typeface="Pontano Sans"/>
                <a:cs typeface="Pontano Sans"/>
                <a:sym typeface="Pontano Sans"/>
              </a:defRPr>
            </a:lvl6pPr>
            <a:lvl7pPr indent="-342900" lvl="6" marL="3200400" rtl="0">
              <a:spcBef>
                <a:spcPts val="0"/>
              </a:spcBef>
              <a:spcAft>
                <a:spcPts val="0"/>
              </a:spcAft>
              <a:buClr>
                <a:srgbClr val="33CCFF"/>
              </a:buClr>
              <a:buSzPts val="1800"/>
              <a:buFont typeface="Pontano Sans"/>
              <a:buChar char="￫"/>
              <a:defRPr sz="1800">
                <a:solidFill>
                  <a:srgbClr val="162D5A"/>
                </a:solidFill>
                <a:latin typeface="Pontano Sans"/>
                <a:ea typeface="Pontano Sans"/>
                <a:cs typeface="Pontano Sans"/>
                <a:sym typeface="Pontano Sans"/>
              </a:defRPr>
            </a:lvl7pPr>
            <a:lvl8pPr indent="-342900" lvl="7" marL="3657600" rtl="0">
              <a:spcBef>
                <a:spcPts val="0"/>
              </a:spcBef>
              <a:spcAft>
                <a:spcPts val="0"/>
              </a:spcAft>
              <a:buClr>
                <a:srgbClr val="33CCFF"/>
              </a:buClr>
              <a:buSzPts val="1800"/>
              <a:buFont typeface="Pontano Sans"/>
              <a:buChar char="￫"/>
              <a:defRPr sz="1800">
                <a:solidFill>
                  <a:srgbClr val="162D5A"/>
                </a:solidFill>
                <a:latin typeface="Pontano Sans"/>
                <a:ea typeface="Pontano Sans"/>
                <a:cs typeface="Pontano Sans"/>
                <a:sym typeface="Pontano Sans"/>
              </a:defRPr>
            </a:lvl8pPr>
            <a:lvl9pPr indent="-342900" lvl="8" marL="4114800" rtl="0">
              <a:spcBef>
                <a:spcPts val="0"/>
              </a:spcBef>
              <a:spcAft>
                <a:spcPts val="0"/>
              </a:spcAft>
              <a:buClr>
                <a:srgbClr val="33CCFF"/>
              </a:buClr>
              <a:buSzPts val="1800"/>
              <a:buFont typeface="Pontano Sans"/>
              <a:buChar char="￫"/>
              <a:defRPr sz="1800">
                <a:solidFill>
                  <a:srgbClr val="162D5A"/>
                </a:solidFill>
                <a:latin typeface="Pontano Sans"/>
                <a:ea typeface="Pontano Sans"/>
                <a:cs typeface="Pontano Sans"/>
                <a:sym typeface="Pontano Sans"/>
              </a:defRPr>
            </a:lvl9pPr>
          </a:lstStyle>
          <a:p/>
        </p:txBody>
      </p:sp>
      <p:sp>
        <p:nvSpPr>
          <p:cNvPr id="53" name="Google Shape;53;p13"/>
          <p:cNvSpPr txBox="1"/>
          <p:nvPr>
            <p:ph idx="12" type="sldNum"/>
          </p:nvPr>
        </p:nvSpPr>
        <p:spPr>
          <a:xfrm>
            <a:off x="5606284"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200">
                <a:solidFill>
                  <a:srgbClr val="33CCFF"/>
                </a:solidFill>
                <a:latin typeface="Pontano Sans"/>
                <a:ea typeface="Pontano Sans"/>
                <a:cs typeface="Pontano Sans"/>
                <a:sym typeface="Pontano Sans"/>
              </a:defRPr>
            </a:lvl1pPr>
            <a:lvl2pPr lvl="1" rtl="0" algn="r">
              <a:buNone/>
              <a:defRPr sz="1200">
                <a:solidFill>
                  <a:srgbClr val="33CCFF"/>
                </a:solidFill>
                <a:latin typeface="Pontano Sans"/>
                <a:ea typeface="Pontano Sans"/>
                <a:cs typeface="Pontano Sans"/>
                <a:sym typeface="Pontano Sans"/>
              </a:defRPr>
            </a:lvl2pPr>
            <a:lvl3pPr lvl="2" rtl="0" algn="r">
              <a:buNone/>
              <a:defRPr sz="1200">
                <a:solidFill>
                  <a:srgbClr val="33CCFF"/>
                </a:solidFill>
                <a:latin typeface="Pontano Sans"/>
                <a:ea typeface="Pontano Sans"/>
                <a:cs typeface="Pontano Sans"/>
                <a:sym typeface="Pontano Sans"/>
              </a:defRPr>
            </a:lvl3pPr>
            <a:lvl4pPr lvl="3" rtl="0" algn="r">
              <a:buNone/>
              <a:defRPr sz="1200">
                <a:solidFill>
                  <a:srgbClr val="33CCFF"/>
                </a:solidFill>
                <a:latin typeface="Pontano Sans"/>
                <a:ea typeface="Pontano Sans"/>
                <a:cs typeface="Pontano Sans"/>
                <a:sym typeface="Pontano Sans"/>
              </a:defRPr>
            </a:lvl4pPr>
            <a:lvl5pPr lvl="4" rtl="0" algn="r">
              <a:buNone/>
              <a:defRPr sz="1200">
                <a:solidFill>
                  <a:srgbClr val="33CCFF"/>
                </a:solidFill>
                <a:latin typeface="Pontano Sans"/>
                <a:ea typeface="Pontano Sans"/>
                <a:cs typeface="Pontano Sans"/>
                <a:sym typeface="Pontano Sans"/>
              </a:defRPr>
            </a:lvl5pPr>
            <a:lvl6pPr lvl="5" rtl="0" algn="r">
              <a:buNone/>
              <a:defRPr sz="1200">
                <a:solidFill>
                  <a:srgbClr val="33CCFF"/>
                </a:solidFill>
                <a:latin typeface="Pontano Sans"/>
                <a:ea typeface="Pontano Sans"/>
                <a:cs typeface="Pontano Sans"/>
                <a:sym typeface="Pontano Sans"/>
              </a:defRPr>
            </a:lvl6pPr>
            <a:lvl7pPr lvl="6" rtl="0" algn="r">
              <a:buNone/>
              <a:defRPr sz="1200">
                <a:solidFill>
                  <a:srgbClr val="33CCFF"/>
                </a:solidFill>
                <a:latin typeface="Pontano Sans"/>
                <a:ea typeface="Pontano Sans"/>
                <a:cs typeface="Pontano Sans"/>
                <a:sym typeface="Pontano Sans"/>
              </a:defRPr>
            </a:lvl7pPr>
            <a:lvl8pPr lvl="7" rtl="0" algn="r">
              <a:buNone/>
              <a:defRPr sz="1200">
                <a:solidFill>
                  <a:srgbClr val="33CCFF"/>
                </a:solidFill>
                <a:latin typeface="Pontano Sans"/>
                <a:ea typeface="Pontano Sans"/>
                <a:cs typeface="Pontano Sans"/>
                <a:sym typeface="Pontano Sans"/>
              </a:defRPr>
            </a:lvl8pPr>
            <a:lvl9pPr lvl="8" rtl="0" algn="r">
              <a:buNone/>
              <a:defRPr sz="1200">
                <a:solidFill>
                  <a:srgbClr val="33CCFF"/>
                </a:solidFill>
                <a:latin typeface="Pontano Sans"/>
                <a:ea typeface="Pontano Sans"/>
                <a:cs typeface="Pontano Sans"/>
                <a:sym typeface="Pontano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3.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3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5.xml"/><Relationship Id="rId3"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6.xml"/><Relationship Id="rId3"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7.xml"/><Relationship Id="rId3"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 Id="rId3"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2.xml"/><Relationship Id="rId3" Type="http://schemas.openxmlformats.org/officeDocument/2006/relationships/image" Target="../media/image3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7" name="Shape 157"/>
        <p:cNvGrpSpPr/>
        <p:nvPr/>
      </p:nvGrpSpPr>
      <p:grpSpPr>
        <a:xfrm>
          <a:off x="0" y="0"/>
          <a:ext cx="0" cy="0"/>
          <a:chOff x="0" y="0"/>
          <a:chExt cx="0" cy="0"/>
        </a:xfrm>
      </p:grpSpPr>
      <p:sp>
        <p:nvSpPr>
          <p:cNvPr id="158" name="Google Shape;158;p25"/>
          <p:cNvSpPr txBox="1"/>
          <p:nvPr>
            <p:ph type="ctrTitle"/>
          </p:nvPr>
        </p:nvSpPr>
        <p:spPr>
          <a:xfrm>
            <a:off x="5565325" y="1238675"/>
            <a:ext cx="26919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     CIE 337</a:t>
            </a:r>
            <a:endParaRPr sz="3000"/>
          </a:p>
          <a:p>
            <a:pPr indent="0" lvl="0" marL="0" rtl="0" algn="l">
              <a:spcBef>
                <a:spcPts val="0"/>
              </a:spcBef>
              <a:spcAft>
                <a:spcPts val="0"/>
              </a:spcAft>
              <a:buNone/>
            </a:pPr>
            <a:r>
              <a:rPr lang="en" sz="3000"/>
              <a:t>Final Project</a:t>
            </a:r>
            <a:endParaRPr sz="3000"/>
          </a:p>
        </p:txBody>
      </p:sp>
      <p:sp>
        <p:nvSpPr>
          <p:cNvPr id="159" name="Google Shape;159;p25"/>
          <p:cNvSpPr txBox="1"/>
          <p:nvPr/>
        </p:nvSpPr>
        <p:spPr>
          <a:xfrm>
            <a:off x="5810600" y="3233500"/>
            <a:ext cx="2247600" cy="1006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600">
                <a:solidFill>
                  <a:schemeClr val="lt1"/>
                </a:solidFill>
                <a:latin typeface="Droid Serif"/>
                <a:ea typeface="Droid Serif"/>
                <a:cs typeface="Droid Serif"/>
                <a:sym typeface="Droid Serif"/>
              </a:rPr>
              <a:t>Presented by: </a:t>
            </a:r>
            <a:endParaRPr b="1" sz="1600">
              <a:solidFill>
                <a:schemeClr val="lt1"/>
              </a:solidFill>
              <a:latin typeface="Droid Serif"/>
              <a:ea typeface="Droid Serif"/>
              <a:cs typeface="Droid Serif"/>
              <a:sym typeface="Droid Serif"/>
            </a:endParaRPr>
          </a:p>
          <a:p>
            <a:pPr indent="0" lvl="0" marL="0" rtl="0" algn="ctr">
              <a:lnSpc>
                <a:spcPct val="115000"/>
              </a:lnSpc>
              <a:spcBef>
                <a:spcPts val="0"/>
              </a:spcBef>
              <a:spcAft>
                <a:spcPts val="0"/>
              </a:spcAft>
              <a:buNone/>
            </a:pPr>
            <a:r>
              <a:t/>
            </a:r>
            <a:endParaRPr b="1" sz="1600">
              <a:solidFill>
                <a:schemeClr val="lt1"/>
              </a:solidFill>
              <a:latin typeface="Droid Serif"/>
              <a:ea typeface="Droid Serif"/>
              <a:cs typeface="Droid Serif"/>
              <a:sym typeface="Droid Serif"/>
            </a:endParaRPr>
          </a:p>
          <a:p>
            <a:pPr indent="0" lvl="0" marL="0" rtl="0" algn="ctr">
              <a:lnSpc>
                <a:spcPct val="115000"/>
              </a:lnSpc>
              <a:spcBef>
                <a:spcPts val="0"/>
              </a:spcBef>
              <a:spcAft>
                <a:spcPts val="0"/>
              </a:spcAft>
              <a:buNone/>
            </a:pPr>
            <a:r>
              <a:rPr b="1" lang="en" sz="1200">
                <a:solidFill>
                  <a:schemeClr val="lt1"/>
                </a:solidFill>
                <a:latin typeface="Droid Serif"/>
                <a:ea typeface="Droid Serif"/>
                <a:cs typeface="Droid Serif"/>
                <a:sym typeface="Droid Serif"/>
              </a:rPr>
              <a:t>Enji Wael</a:t>
            </a:r>
            <a:endParaRPr b="1" sz="1200">
              <a:solidFill>
                <a:schemeClr val="lt1"/>
              </a:solidFill>
              <a:latin typeface="Droid Serif"/>
              <a:ea typeface="Droid Serif"/>
              <a:cs typeface="Droid Serif"/>
              <a:sym typeface="Droid Serif"/>
            </a:endParaRPr>
          </a:p>
          <a:p>
            <a:pPr indent="0" lvl="0" marL="0" rtl="0" algn="ctr">
              <a:lnSpc>
                <a:spcPct val="115000"/>
              </a:lnSpc>
              <a:spcBef>
                <a:spcPts val="0"/>
              </a:spcBef>
              <a:spcAft>
                <a:spcPts val="0"/>
              </a:spcAft>
              <a:buNone/>
            </a:pPr>
            <a:r>
              <a:rPr b="1" lang="en" sz="1200">
                <a:solidFill>
                  <a:schemeClr val="lt1"/>
                </a:solidFill>
                <a:latin typeface="Droid Serif"/>
                <a:ea typeface="Droid Serif"/>
                <a:cs typeface="Droid Serif"/>
                <a:sym typeface="Droid Serif"/>
              </a:rPr>
              <a:t>Youssef Said</a:t>
            </a:r>
            <a:endParaRPr b="1" sz="1200">
              <a:solidFill>
                <a:schemeClr val="lt1"/>
              </a:solidFill>
              <a:latin typeface="Droid Serif"/>
              <a:ea typeface="Droid Serif"/>
              <a:cs typeface="Droid Serif"/>
              <a:sym typeface="Droid Serif"/>
            </a:endParaRPr>
          </a:p>
        </p:txBody>
      </p:sp>
      <p:pic>
        <p:nvPicPr>
          <p:cNvPr id="160" name="Google Shape;160;p25"/>
          <p:cNvPicPr preferRelativeResize="0"/>
          <p:nvPr/>
        </p:nvPicPr>
        <p:blipFill>
          <a:blip r:embed="rId4">
            <a:alphaModFix/>
          </a:blip>
          <a:stretch>
            <a:fillRect/>
          </a:stretch>
        </p:blipFill>
        <p:spPr>
          <a:xfrm>
            <a:off x="0" y="0"/>
            <a:ext cx="4572000" cy="5130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 Decoding:</a:t>
            </a:r>
            <a:endParaRPr/>
          </a:p>
        </p:txBody>
      </p:sp>
      <p:sp>
        <p:nvSpPr>
          <p:cNvPr id="221" name="Google Shape;221;p34"/>
          <p:cNvSpPr txBox="1"/>
          <p:nvPr>
            <p:ph idx="1" type="body"/>
          </p:nvPr>
        </p:nvSpPr>
        <p:spPr>
          <a:xfrm>
            <a:off x="457200" y="2179947"/>
            <a:ext cx="5301300" cy="1282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Font typeface="Arial"/>
              <a:buChar char="●"/>
            </a:pPr>
            <a:r>
              <a:rPr b="1" lang="en" sz="1100">
                <a:solidFill>
                  <a:schemeClr val="dk1"/>
                </a:solidFill>
                <a:latin typeface="Arial"/>
                <a:ea typeface="Arial"/>
                <a:cs typeface="Arial"/>
                <a:sym typeface="Arial"/>
              </a:rPr>
              <a:t>The binary sequence is interpreted to retrieve the corresponding quantized value.</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 Reconstruction Filter:</a:t>
            </a:r>
            <a:endParaRPr/>
          </a:p>
        </p:txBody>
      </p:sp>
      <p:sp>
        <p:nvSpPr>
          <p:cNvPr id="227" name="Google Shape;227;p35"/>
          <p:cNvSpPr txBox="1"/>
          <p:nvPr>
            <p:ph idx="1" type="body"/>
          </p:nvPr>
        </p:nvSpPr>
        <p:spPr>
          <a:xfrm>
            <a:off x="457200" y="1605169"/>
            <a:ext cx="5301300" cy="31614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Font typeface="Arial"/>
              <a:buChar char="●"/>
            </a:pPr>
            <a:r>
              <a:rPr lang="en" sz="1100">
                <a:solidFill>
                  <a:schemeClr val="dk1"/>
                </a:solidFill>
                <a:latin typeface="Arial"/>
                <a:ea typeface="Arial"/>
                <a:cs typeface="Arial"/>
                <a:sym typeface="Arial"/>
              </a:rPr>
              <a:t>After decoding, the quantized values are used to reconstruct the analog signal. This involves interpolation</a:t>
            </a:r>
            <a:r>
              <a:rPr b="1" lang="en" sz="1100">
                <a:solidFill>
                  <a:schemeClr val="dk1"/>
                </a:solidFill>
                <a:latin typeface="Arial"/>
                <a:ea typeface="Arial"/>
                <a:cs typeface="Arial"/>
                <a:sym typeface="Arial"/>
              </a:rPr>
              <a:t> to smooth out the discrete values and approximate the continuous waveform.</a:t>
            </a:r>
            <a:endParaRPr b="1" sz="1100">
              <a:solidFill>
                <a:schemeClr val="dk1"/>
              </a:solidFill>
              <a:latin typeface="Arial"/>
              <a:ea typeface="Arial"/>
              <a:cs typeface="Arial"/>
              <a:sym typeface="Arial"/>
            </a:endParaRPr>
          </a:p>
          <a:p>
            <a:pPr indent="0" lvl="0" marL="0" rtl="0" algn="l">
              <a:spcBef>
                <a:spcPts val="1200"/>
              </a:spcBef>
              <a:spcAft>
                <a:spcPts val="0"/>
              </a:spcAft>
              <a:buNone/>
            </a:pPr>
            <a:r>
              <a:t/>
            </a:r>
            <a:endParaRPr/>
          </a:p>
          <a:p>
            <a:pPr indent="-298450" lvl="0" marL="457200" rtl="0" algn="l">
              <a:lnSpc>
                <a:spcPct val="115000"/>
              </a:lnSpc>
              <a:spcBef>
                <a:spcPts val="1200"/>
              </a:spcBef>
              <a:spcAft>
                <a:spcPts val="0"/>
              </a:spcAft>
              <a:buClr>
                <a:schemeClr val="dk1"/>
              </a:buClr>
              <a:buSzPts val="1100"/>
              <a:buFont typeface="Arial"/>
              <a:buChar char="●"/>
            </a:pPr>
            <a:r>
              <a:rPr lang="en" sz="1100">
                <a:solidFill>
                  <a:schemeClr val="dk1"/>
                </a:solidFill>
                <a:latin typeface="Arial"/>
                <a:ea typeface="Arial"/>
                <a:cs typeface="Arial"/>
                <a:sym typeface="Arial"/>
              </a:rPr>
              <a:t> A</a:t>
            </a:r>
            <a:r>
              <a:rPr b="1" lang="en" sz="1100">
                <a:solidFill>
                  <a:schemeClr val="dk1"/>
                </a:solidFill>
                <a:latin typeface="Arial"/>
                <a:ea typeface="Arial"/>
                <a:cs typeface="Arial"/>
                <a:sym typeface="Arial"/>
              </a:rPr>
              <a:t> low-pass filte</a:t>
            </a:r>
            <a:r>
              <a:rPr lang="en" sz="1100">
                <a:solidFill>
                  <a:schemeClr val="dk1"/>
                </a:solidFill>
                <a:latin typeface="Arial"/>
                <a:ea typeface="Arial"/>
                <a:cs typeface="Arial"/>
                <a:sym typeface="Arial"/>
              </a:rPr>
              <a:t>r is used to smooth the reconstructed signal and remove artifacts introduced during quantization.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type="ctrTitle"/>
          </p:nvPr>
        </p:nvSpPr>
        <p:spPr>
          <a:xfrm>
            <a:off x="3199200" y="2045250"/>
            <a:ext cx="60408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Cases For Part I</a:t>
            </a:r>
            <a:endParaRPr/>
          </a:p>
        </p:txBody>
      </p:sp>
      <p:sp>
        <p:nvSpPr>
          <p:cNvPr id="233" name="Google Shape;233;p36"/>
          <p:cNvSpPr/>
          <p:nvPr/>
        </p:nvSpPr>
        <p:spPr>
          <a:xfrm>
            <a:off x="709450" y="2151150"/>
            <a:ext cx="560015" cy="848229"/>
          </a:xfrm>
          <a:prstGeom prst="rect">
            <a:avLst/>
          </a:prstGeom>
        </p:spPr>
        <p:txBody>
          <a:bodyPr>
            <a:prstTxWarp prst="textPlain"/>
          </a:bodyPr>
          <a:lstStyle/>
          <a:p>
            <a:pPr lvl="0" algn="ctr"/>
            <a:r>
              <a:rPr b="1" i="0">
                <a:ln>
                  <a:noFill/>
                </a:ln>
                <a:gradFill>
                  <a:gsLst>
                    <a:gs pos="0">
                      <a:srgbClr val="75DDFF"/>
                    </a:gs>
                    <a:gs pos="100000">
                      <a:srgbClr val="09B1E9"/>
                    </a:gs>
                  </a:gsLst>
                  <a:lin ang="5400012" scaled="0"/>
                </a:gradFill>
                <a:latin typeface="Droid Serif"/>
              </a:rPr>
              <a:t>2</a:t>
            </a:r>
          </a:p>
        </p:txBody>
      </p:sp>
      <p:sp>
        <p:nvSpPr>
          <p:cNvPr id="234" name="Google Shape;234;p36"/>
          <p:cNvSpPr txBox="1"/>
          <p:nvPr>
            <p:ph idx="12" type="sldNum"/>
          </p:nvPr>
        </p:nvSpPr>
        <p:spPr>
          <a:xfrm>
            <a:off x="85295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457200" y="95500"/>
            <a:ext cx="5813700" cy="155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Test Cases:</a:t>
            </a:r>
            <a:endParaRPr/>
          </a:p>
          <a:p>
            <a:pPr indent="0" lvl="0" marL="0" rtl="0" algn="l">
              <a:spcBef>
                <a:spcPts val="0"/>
              </a:spcBef>
              <a:spcAft>
                <a:spcPts val="0"/>
              </a:spcAft>
              <a:buNone/>
            </a:pPr>
            <a:r>
              <a:t/>
            </a:r>
            <a:endParaRPr/>
          </a:p>
        </p:txBody>
      </p:sp>
      <p:sp>
        <p:nvSpPr>
          <p:cNvPr id="240" name="Google Shape;240;p37"/>
          <p:cNvSpPr txBox="1"/>
          <p:nvPr>
            <p:ph idx="12" type="sldNum"/>
          </p:nvPr>
        </p:nvSpPr>
        <p:spPr>
          <a:xfrm>
            <a:off x="56062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1" name="Google Shape;241;p37"/>
          <p:cNvPicPr preferRelativeResize="0"/>
          <p:nvPr/>
        </p:nvPicPr>
        <p:blipFill>
          <a:blip r:embed="rId3">
            <a:alphaModFix/>
          </a:blip>
          <a:stretch>
            <a:fillRect/>
          </a:stretch>
        </p:blipFill>
        <p:spPr>
          <a:xfrm>
            <a:off x="200600" y="1582975"/>
            <a:ext cx="5954376" cy="2771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Case 1:</a:t>
            </a:r>
            <a:endParaRPr/>
          </a:p>
        </p:txBody>
      </p:sp>
      <p:sp>
        <p:nvSpPr>
          <p:cNvPr id="247" name="Google Shape;247;p38"/>
          <p:cNvSpPr txBox="1"/>
          <p:nvPr>
            <p:ph idx="1" type="body"/>
          </p:nvPr>
        </p:nvSpPr>
        <p:spPr>
          <a:xfrm>
            <a:off x="457200" y="1406944"/>
            <a:ext cx="5301300" cy="316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248" name="Google Shape;248;p38"/>
          <p:cNvPicPr preferRelativeResize="0"/>
          <p:nvPr/>
        </p:nvPicPr>
        <p:blipFill>
          <a:blip r:embed="rId3">
            <a:alphaModFix/>
          </a:blip>
          <a:stretch>
            <a:fillRect/>
          </a:stretch>
        </p:blipFill>
        <p:spPr>
          <a:xfrm>
            <a:off x="157500" y="1349025"/>
            <a:ext cx="5770900" cy="3277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9"/>
          <p:cNvSpPr txBox="1"/>
          <p:nvPr>
            <p:ph idx="1" type="body"/>
          </p:nvPr>
        </p:nvSpPr>
        <p:spPr>
          <a:xfrm>
            <a:off x="457200" y="1406944"/>
            <a:ext cx="5301300" cy="316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255" name="Google Shape;255;p3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40"/>
          <p:cNvPicPr preferRelativeResize="0"/>
          <p:nvPr/>
        </p:nvPicPr>
        <p:blipFill>
          <a:blip r:embed="rId3">
            <a:alphaModFix/>
          </a:blip>
          <a:stretch>
            <a:fillRect/>
          </a:stretch>
        </p:blipFill>
        <p:spPr>
          <a:xfrm>
            <a:off x="17" y="0"/>
            <a:ext cx="9143981"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41"/>
          <p:cNvPicPr preferRelativeResize="0"/>
          <p:nvPr/>
        </p:nvPicPr>
        <p:blipFill>
          <a:blip r:embed="rId3">
            <a:alphaModFix/>
          </a:blip>
          <a:stretch>
            <a:fillRect/>
          </a:stretch>
        </p:blipFill>
        <p:spPr>
          <a:xfrm>
            <a:off x="-118525" y="0"/>
            <a:ext cx="9262526"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4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4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Outline</a:t>
            </a:r>
            <a:endParaRPr sz="3800"/>
          </a:p>
        </p:txBody>
      </p:sp>
      <p:sp>
        <p:nvSpPr>
          <p:cNvPr id="166" name="Google Shape;166;p26"/>
          <p:cNvSpPr txBox="1"/>
          <p:nvPr>
            <p:ph idx="12" type="sldNum"/>
          </p:nvPr>
        </p:nvSpPr>
        <p:spPr>
          <a:xfrm>
            <a:off x="56062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7" name="Google Shape;167;p26"/>
          <p:cNvSpPr txBox="1"/>
          <p:nvPr>
            <p:ph idx="1" type="body"/>
          </p:nvPr>
        </p:nvSpPr>
        <p:spPr>
          <a:xfrm>
            <a:off x="457200" y="1936475"/>
            <a:ext cx="5911800" cy="29340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600"/>
              </a:spcBef>
              <a:spcAft>
                <a:spcPts val="0"/>
              </a:spcAft>
              <a:buClr>
                <a:srgbClr val="333333"/>
              </a:buClr>
              <a:buSzPts val="2200"/>
              <a:buFont typeface="Arial"/>
              <a:buChar char="●"/>
            </a:pPr>
            <a:r>
              <a:rPr b="1" lang="en" sz="2200">
                <a:solidFill>
                  <a:srgbClr val="333333"/>
                </a:solidFill>
                <a:highlight>
                  <a:srgbClr val="FFFFFF"/>
                </a:highlight>
                <a:latin typeface="Arial"/>
                <a:ea typeface="Arial"/>
                <a:cs typeface="Arial"/>
                <a:sym typeface="Arial"/>
              </a:rPr>
              <a:t>Project Overview</a:t>
            </a:r>
            <a:endParaRPr b="1" sz="2200">
              <a:solidFill>
                <a:srgbClr val="333333"/>
              </a:solidFill>
              <a:highlight>
                <a:srgbClr val="FFFFFF"/>
              </a:highlight>
              <a:latin typeface="Arial"/>
              <a:ea typeface="Arial"/>
              <a:cs typeface="Arial"/>
              <a:sym typeface="Arial"/>
            </a:endParaRPr>
          </a:p>
          <a:p>
            <a:pPr indent="0" lvl="0" marL="0" rtl="0" algn="l">
              <a:lnSpc>
                <a:spcPct val="150000"/>
              </a:lnSpc>
              <a:spcBef>
                <a:spcPts val="600"/>
              </a:spcBef>
              <a:spcAft>
                <a:spcPts val="0"/>
              </a:spcAft>
              <a:buNone/>
            </a:pPr>
            <a:r>
              <a:t/>
            </a:r>
            <a:endParaRPr b="1" sz="2200">
              <a:solidFill>
                <a:srgbClr val="333333"/>
              </a:solidFill>
              <a:highlight>
                <a:srgbClr val="FFFFFF"/>
              </a:highlight>
              <a:latin typeface="Arial"/>
              <a:ea typeface="Arial"/>
              <a:cs typeface="Arial"/>
              <a:sym typeface="Arial"/>
            </a:endParaRPr>
          </a:p>
          <a:p>
            <a:pPr indent="-368300" lvl="0" marL="457200" rtl="0" algn="l">
              <a:lnSpc>
                <a:spcPct val="150000"/>
              </a:lnSpc>
              <a:spcBef>
                <a:spcPts val="600"/>
              </a:spcBef>
              <a:spcAft>
                <a:spcPts val="0"/>
              </a:spcAft>
              <a:buClr>
                <a:srgbClr val="333333"/>
              </a:buClr>
              <a:buSzPts val="2200"/>
              <a:buFont typeface="Arial"/>
              <a:buChar char="●"/>
            </a:pPr>
            <a:r>
              <a:rPr b="1" lang="en" sz="2200">
                <a:solidFill>
                  <a:srgbClr val="333333"/>
                </a:solidFill>
                <a:highlight>
                  <a:srgbClr val="FFFFFF"/>
                </a:highlight>
                <a:latin typeface="Arial"/>
                <a:ea typeface="Arial"/>
                <a:cs typeface="Arial"/>
                <a:sym typeface="Arial"/>
              </a:rPr>
              <a:t>Test Cases and Outputs</a:t>
            </a:r>
            <a:endParaRPr b="1" sz="2200">
              <a:solidFill>
                <a:srgbClr val="333333"/>
              </a:solidFill>
              <a:highlight>
                <a:srgbClr val="FFFFFF"/>
              </a:highlight>
              <a:latin typeface="Arial"/>
              <a:ea typeface="Arial"/>
              <a:cs typeface="Arial"/>
              <a:sym typeface="Arial"/>
            </a:endParaRPr>
          </a:p>
          <a:p>
            <a:pPr indent="0" lvl="0" marL="0" rtl="0" algn="l">
              <a:lnSpc>
                <a:spcPct val="150000"/>
              </a:lnSpc>
              <a:spcBef>
                <a:spcPts val="600"/>
              </a:spcBef>
              <a:spcAft>
                <a:spcPts val="0"/>
              </a:spcAft>
              <a:buNone/>
            </a:pPr>
            <a:r>
              <a:t/>
            </a:r>
            <a:endParaRPr b="1" sz="2200">
              <a:solidFill>
                <a:srgbClr val="333333"/>
              </a:solidFill>
              <a:highlight>
                <a:srgbClr val="FFFFFF"/>
              </a:highlight>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4"/>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Case 2:</a:t>
            </a:r>
            <a:endParaRPr/>
          </a:p>
        </p:txBody>
      </p:sp>
      <p:sp>
        <p:nvSpPr>
          <p:cNvPr id="281" name="Google Shape;281;p44"/>
          <p:cNvSpPr txBox="1"/>
          <p:nvPr>
            <p:ph idx="1" type="body"/>
          </p:nvPr>
        </p:nvSpPr>
        <p:spPr>
          <a:xfrm>
            <a:off x="457200" y="1406944"/>
            <a:ext cx="5301300" cy="316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282" name="Google Shape;282;p44"/>
          <p:cNvPicPr preferRelativeResize="0"/>
          <p:nvPr/>
        </p:nvPicPr>
        <p:blipFill>
          <a:blip r:embed="rId3">
            <a:alphaModFix/>
          </a:blip>
          <a:stretch>
            <a:fillRect/>
          </a:stretch>
        </p:blipFill>
        <p:spPr>
          <a:xfrm>
            <a:off x="241550" y="1351775"/>
            <a:ext cx="5884000" cy="3320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5"/>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Case 2:</a:t>
            </a:r>
            <a:endParaRPr/>
          </a:p>
        </p:txBody>
      </p:sp>
      <p:sp>
        <p:nvSpPr>
          <p:cNvPr id="288" name="Google Shape;288;p45"/>
          <p:cNvSpPr txBox="1"/>
          <p:nvPr>
            <p:ph idx="1" type="body"/>
          </p:nvPr>
        </p:nvSpPr>
        <p:spPr>
          <a:xfrm>
            <a:off x="457200" y="1406944"/>
            <a:ext cx="5301300" cy="316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289" name="Google Shape;289;p4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6"/>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6"/>
          <p:cNvSpPr txBox="1"/>
          <p:nvPr>
            <p:ph idx="1" type="body"/>
          </p:nvPr>
        </p:nvSpPr>
        <p:spPr>
          <a:xfrm>
            <a:off x="457200" y="1406944"/>
            <a:ext cx="5301300" cy="316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296" name="Google Shape;296;p46"/>
          <p:cNvPicPr preferRelativeResize="0"/>
          <p:nvPr/>
        </p:nvPicPr>
        <p:blipFill>
          <a:blip r:embed="rId3">
            <a:alphaModFix/>
          </a:blip>
          <a:stretch>
            <a:fillRect/>
          </a:stretch>
        </p:blipFill>
        <p:spPr>
          <a:xfrm>
            <a:off x="0" y="76200"/>
            <a:ext cx="9144000"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7"/>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7"/>
          <p:cNvSpPr txBox="1"/>
          <p:nvPr>
            <p:ph idx="1" type="body"/>
          </p:nvPr>
        </p:nvSpPr>
        <p:spPr>
          <a:xfrm>
            <a:off x="457200" y="1406944"/>
            <a:ext cx="5301300" cy="316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303" name="Google Shape;303;p4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8"/>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8"/>
          <p:cNvSpPr txBox="1"/>
          <p:nvPr>
            <p:ph idx="1" type="body"/>
          </p:nvPr>
        </p:nvSpPr>
        <p:spPr>
          <a:xfrm>
            <a:off x="457200" y="1406944"/>
            <a:ext cx="5301300" cy="316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310" name="Google Shape;310;p4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4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0"/>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Case 3:</a:t>
            </a:r>
            <a:endParaRPr/>
          </a:p>
        </p:txBody>
      </p:sp>
      <p:sp>
        <p:nvSpPr>
          <p:cNvPr id="321" name="Google Shape;321;p50"/>
          <p:cNvSpPr txBox="1"/>
          <p:nvPr>
            <p:ph idx="1" type="body"/>
          </p:nvPr>
        </p:nvSpPr>
        <p:spPr>
          <a:xfrm>
            <a:off x="457200" y="1406944"/>
            <a:ext cx="5301300" cy="316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322" name="Google Shape;322;p50"/>
          <p:cNvPicPr preferRelativeResize="0"/>
          <p:nvPr/>
        </p:nvPicPr>
        <p:blipFill>
          <a:blip r:embed="rId3">
            <a:alphaModFix/>
          </a:blip>
          <a:stretch>
            <a:fillRect/>
          </a:stretch>
        </p:blipFill>
        <p:spPr>
          <a:xfrm>
            <a:off x="251200" y="1406950"/>
            <a:ext cx="5507300" cy="3161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51"/>
          <p:cNvPicPr preferRelativeResize="0"/>
          <p:nvPr/>
        </p:nvPicPr>
        <p:blipFill>
          <a:blip r:embed="rId3">
            <a:alphaModFix/>
          </a:blip>
          <a:stretch>
            <a:fillRect/>
          </a:stretch>
        </p:blipFill>
        <p:spPr>
          <a:xfrm>
            <a:off x="-118550" y="0"/>
            <a:ext cx="9262550" cy="5143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52"/>
          <p:cNvPicPr preferRelativeResize="0"/>
          <p:nvPr/>
        </p:nvPicPr>
        <p:blipFill>
          <a:blip r:embed="rId3">
            <a:alphaModFix/>
          </a:blip>
          <a:stretch>
            <a:fillRect/>
          </a:stretch>
        </p:blipFill>
        <p:spPr>
          <a:xfrm>
            <a:off x="0" y="-5"/>
            <a:ext cx="9144000" cy="514350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53"/>
          <p:cNvPicPr preferRelativeResize="0"/>
          <p:nvPr/>
        </p:nvPicPr>
        <p:blipFill>
          <a:blip r:embed="rId3">
            <a:alphaModFix/>
          </a:blip>
          <a:stretch>
            <a:fillRect/>
          </a:stretch>
        </p:blipFill>
        <p:spPr>
          <a:xfrm>
            <a:off x="0" y="-5"/>
            <a:ext cx="9144000" cy="514350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ctrTitle"/>
          </p:nvPr>
        </p:nvSpPr>
        <p:spPr>
          <a:xfrm>
            <a:off x="3136000" y="2045250"/>
            <a:ext cx="59130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173" name="Google Shape;173;p27"/>
          <p:cNvSpPr txBox="1"/>
          <p:nvPr>
            <p:ph idx="1" type="subTitle"/>
          </p:nvPr>
        </p:nvSpPr>
        <p:spPr>
          <a:xfrm>
            <a:off x="3008225" y="2819600"/>
            <a:ext cx="6040800" cy="140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174" name="Google Shape;174;p27"/>
          <p:cNvSpPr/>
          <p:nvPr/>
        </p:nvSpPr>
        <p:spPr>
          <a:xfrm>
            <a:off x="709450" y="2151150"/>
            <a:ext cx="548299" cy="841200"/>
          </a:xfrm>
          <a:prstGeom prst="rect">
            <a:avLst/>
          </a:prstGeom>
        </p:spPr>
        <p:txBody>
          <a:bodyPr>
            <a:prstTxWarp prst="textPlain"/>
          </a:bodyPr>
          <a:lstStyle/>
          <a:p>
            <a:pPr lvl="0" algn="ctr"/>
            <a:r>
              <a:rPr b="1" i="0">
                <a:ln>
                  <a:noFill/>
                </a:ln>
                <a:gradFill>
                  <a:gsLst>
                    <a:gs pos="0">
                      <a:srgbClr val="75DDFF"/>
                    </a:gs>
                    <a:gs pos="100000">
                      <a:srgbClr val="09B1E9"/>
                    </a:gs>
                  </a:gsLst>
                  <a:lin ang="5400012" scaled="0"/>
                </a:gradFill>
                <a:latin typeface="Droid Serif"/>
              </a:rPr>
              <a:t>1</a:t>
            </a:r>
          </a:p>
        </p:txBody>
      </p:sp>
      <p:sp>
        <p:nvSpPr>
          <p:cNvPr id="175" name="Google Shape;175;p27"/>
          <p:cNvSpPr txBox="1"/>
          <p:nvPr>
            <p:ph idx="12" type="sldNum"/>
          </p:nvPr>
        </p:nvSpPr>
        <p:spPr>
          <a:xfrm>
            <a:off x="85295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p54"/>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55"/>
          <p:cNvPicPr preferRelativeResize="0"/>
          <p:nvPr/>
        </p:nvPicPr>
        <p:blipFill>
          <a:blip r:embed="rId3">
            <a:alphaModFix/>
          </a:blip>
          <a:stretch>
            <a:fillRect/>
          </a:stretch>
        </p:blipFill>
        <p:spPr>
          <a:xfrm>
            <a:off x="0" y="-43375"/>
            <a:ext cx="9144000" cy="518687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6"/>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Case 4:</a:t>
            </a:r>
            <a:endParaRPr/>
          </a:p>
        </p:txBody>
      </p:sp>
      <p:sp>
        <p:nvSpPr>
          <p:cNvPr id="353" name="Google Shape;353;p56"/>
          <p:cNvSpPr txBox="1"/>
          <p:nvPr>
            <p:ph idx="1" type="body"/>
          </p:nvPr>
        </p:nvSpPr>
        <p:spPr>
          <a:xfrm>
            <a:off x="457200" y="1406944"/>
            <a:ext cx="5301300" cy="316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354" name="Google Shape;354;p56"/>
          <p:cNvPicPr preferRelativeResize="0"/>
          <p:nvPr/>
        </p:nvPicPr>
        <p:blipFill>
          <a:blip r:embed="rId3">
            <a:alphaModFix/>
          </a:blip>
          <a:stretch>
            <a:fillRect/>
          </a:stretch>
        </p:blipFill>
        <p:spPr>
          <a:xfrm>
            <a:off x="139150" y="1367300"/>
            <a:ext cx="5937400" cy="34035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57"/>
          <p:cNvPicPr preferRelativeResize="0"/>
          <p:nvPr/>
        </p:nvPicPr>
        <p:blipFill>
          <a:blip r:embed="rId3">
            <a:alphaModFix/>
          </a:blip>
          <a:stretch>
            <a:fillRect/>
          </a:stretch>
        </p:blipFill>
        <p:spPr>
          <a:xfrm>
            <a:off x="-118550" y="0"/>
            <a:ext cx="9262550" cy="514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id="364" name="Google Shape;364;p58"/>
          <p:cNvPicPr preferRelativeResize="0"/>
          <p:nvPr/>
        </p:nvPicPr>
        <p:blipFill>
          <a:blip r:embed="rId3">
            <a:alphaModFix/>
          </a:blip>
          <a:stretch>
            <a:fillRect/>
          </a:stretch>
        </p:blipFill>
        <p:spPr>
          <a:xfrm>
            <a:off x="-78900" y="0"/>
            <a:ext cx="9222902" cy="5143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59"/>
          <p:cNvPicPr preferRelativeResize="0"/>
          <p:nvPr/>
        </p:nvPicPr>
        <p:blipFill>
          <a:blip r:embed="rId3">
            <a:alphaModFix/>
          </a:blip>
          <a:stretch>
            <a:fillRect/>
          </a:stretch>
        </p:blipFill>
        <p:spPr>
          <a:xfrm>
            <a:off x="-126700" y="-27670"/>
            <a:ext cx="9270701" cy="521476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pic>
        <p:nvPicPr>
          <p:cNvPr id="374" name="Google Shape;374;p60"/>
          <p:cNvPicPr preferRelativeResize="0"/>
          <p:nvPr/>
        </p:nvPicPr>
        <p:blipFill>
          <a:blip r:embed="rId3">
            <a:alphaModFix/>
          </a:blip>
          <a:stretch>
            <a:fillRect/>
          </a:stretch>
        </p:blipFill>
        <p:spPr>
          <a:xfrm>
            <a:off x="-49150" y="0"/>
            <a:ext cx="9193152" cy="5143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id="379" name="Google Shape;379;p61"/>
          <p:cNvPicPr preferRelativeResize="0"/>
          <p:nvPr/>
        </p:nvPicPr>
        <p:blipFill>
          <a:blip r:embed="rId3">
            <a:alphaModFix/>
          </a:blip>
          <a:stretch>
            <a:fillRect/>
          </a:stretch>
        </p:blipFill>
        <p:spPr>
          <a:xfrm>
            <a:off x="0" y="-5"/>
            <a:ext cx="9144000" cy="514350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2"/>
          <p:cNvSpPr txBox="1"/>
          <p:nvPr>
            <p:ph type="title"/>
          </p:nvPr>
        </p:nvSpPr>
        <p:spPr>
          <a:xfrm>
            <a:off x="764400" y="252555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9600"/>
              <a:t>Part II</a:t>
            </a:r>
            <a:endParaRPr sz="96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3"/>
          <p:cNvSpPr txBox="1"/>
          <p:nvPr>
            <p:ph type="title"/>
          </p:nvPr>
        </p:nvSpPr>
        <p:spPr>
          <a:xfrm>
            <a:off x="457200" y="137175"/>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AM Modulation:</a:t>
            </a:r>
            <a:endParaRPr/>
          </a:p>
        </p:txBody>
      </p:sp>
      <p:sp>
        <p:nvSpPr>
          <p:cNvPr id="390" name="Google Shape;390;p63"/>
          <p:cNvSpPr txBox="1"/>
          <p:nvPr>
            <p:ph idx="1" type="body"/>
          </p:nvPr>
        </p:nvSpPr>
        <p:spPr>
          <a:xfrm>
            <a:off x="457200" y="1406944"/>
            <a:ext cx="5301300" cy="316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391" name="Google Shape;391;p63"/>
          <p:cNvPicPr preferRelativeResize="0"/>
          <p:nvPr/>
        </p:nvPicPr>
        <p:blipFill>
          <a:blip r:embed="rId3">
            <a:alphaModFix/>
          </a:blip>
          <a:stretch>
            <a:fillRect/>
          </a:stretch>
        </p:blipFill>
        <p:spPr>
          <a:xfrm>
            <a:off x="-3925" y="1221725"/>
            <a:ext cx="6223549" cy="3921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764400" y="252555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9600"/>
              <a:t>Part I</a:t>
            </a:r>
            <a:endParaRPr sz="96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4"/>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Signals used in AM Modulation:</a:t>
            </a:r>
            <a:endParaRPr/>
          </a:p>
        </p:txBody>
      </p:sp>
      <p:sp>
        <p:nvSpPr>
          <p:cNvPr id="397" name="Google Shape;397;p64"/>
          <p:cNvSpPr txBox="1"/>
          <p:nvPr>
            <p:ph idx="1" type="body"/>
          </p:nvPr>
        </p:nvSpPr>
        <p:spPr>
          <a:xfrm>
            <a:off x="457200" y="1753819"/>
            <a:ext cx="5301300" cy="3161400"/>
          </a:xfrm>
          <a:prstGeom prst="rect">
            <a:avLst/>
          </a:prstGeom>
        </p:spPr>
        <p:txBody>
          <a:bodyPr anchorCtr="0" anchor="t" bIns="91425" lIns="91425" spcFirstLastPara="1" rIns="91425" wrap="square" tIns="91425">
            <a:noAutofit/>
          </a:bodyPr>
          <a:lstStyle/>
          <a:p>
            <a:pPr indent="0" lvl="0" marL="292100" marR="292100" rtl="0" algn="l">
              <a:lnSpc>
                <a:spcPct val="115000"/>
              </a:lnSpc>
              <a:spcBef>
                <a:spcPts val="0"/>
              </a:spcBef>
              <a:spcAft>
                <a:spcPts val="0"/>
              </a:spcAft>
              <a:buNone/>
            </a:pPr>
            <a:r>
              <a:rPr b="1" lang="en" sz="1200">
                <a:solidFill>
                  <a:schemeClr val="dk1"/>
                </a:solidFill>
                <a:latin typeface="Courier New"/>
                <a:ea typeface="Courier New"/>
                <a:cs typeface="Courier New"/>
                <a:sym typeface="Courier New"/>
              </a:rPr>
              <a:t>Message Signal:</a:t>
            </a:r>
            <a:endParaRPr b="1" sz="12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fm = 200;</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1000">
                <a:solidFill>
                  <a:schemeClr val="dk1"/>
                </a:solidFill>
                <a:latin typeface="Courier New"/>
                <a:ea typeface="Courier New"/>
                <a:cs typeface="Courier New"/>
                <a:sym typeface="Courier New"/>
              </a:rPr>
              <a:t>ym = Am * cos(2 * pi * fm * t);</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b="1" lang="en" sz="1200">
                <a:solidFill>
                  <a:schemeClr val="dk1"/>
                </a:solidFill>
                <a:latin typeface="Courier New"/>
                <a:ea typeface="Courier New"/>
                <a:cs typeface="Courier New"/>
                <a:sym typeface="Courier New"/>
              </a:rPr>
              <a:t>Carrier Signal</a:t>
            </a:r>
            <a:r>
              <a:rPr b="1" lang="en" sz="1200">
                <a:solidFill>
                  <a:schemeClr val="dk1"/>
                </a:solidFill>
                <a:latin typeface="Courier New"/>
                <a:ea typeface="Courier New"/>
                <a:cs typeface="Courier New"/>
                <a:sym typeface="Courier New"/>
              </a:rPr>
              <a:t>: </a:t>
            </a:r>
            <a:endParaRPr b="1" sz="12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fc = 2000;</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yc = Ac * cos(2 * pi * fc * t);</a:t>
            </a:r>
            <a:endParaRPr sz="1000">
              <a:solidFill>
                <a:schemeClr val="dk1"/>
              </a:solidFill>
              <a:latin typeface="Courier New"/>
              <a:ea typeface="Courier New"/>
              <a:cs typeface="Courier New"/>
              <a:sym typeface="Courier New"/>
            </a:endParaRPr>
          </a:p>
          <a:p>
            <a:pPr indent="0" lvl="0" marL="0" rtl="0" algn="l">
              <a:spcBef>
                <a:spcPts val="60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5"/>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65"/>
          <p:cNvSpPr txBox="1"/>
          <p:nvPr>
            <p:ph idx="1" type="body"/>
          </p:nvPr>
        </p:nvSpPr>
        <p:spPr>
          <a:xfrm>
            <a:off x="457200" y="1406944"/>
            <a:ext cx="5301300" cy="316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404" name="Google Shape;404;p6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6"/>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6"/>
          <p:cNvSpPr txBox="1"/>
          <p:nvPr>
            <p:ph idx="1" type="body"/>
          </p:nvPr>
        </p:nvSpPr>
        <p:spPr>
          <a:xfrm>
            <a:off x="457200" y="1406944"/>
            <a:ext cx="5301300" cy="316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411" name="Google Shape;411;p6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7"/>
          <p:cNvSpPr txBox="1"/>
          <p:nvPr>
            <p:ph type="ctrTitle"/>
          </p:nvPr>
        </p:nvSpPr>
        <p:spPr>
          <a:xfrm>
            <a:off x="4195650" y="2709250"/>
            <a:ext cx="51543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200"/>
              <a:t>Thank </a:t>
            </a:r>
            <a:endParaRPr sz="5200"/>
          </a:p>
          <a:p>
            <a:pPr indent="0" lvl="0" marL="0" rtl="0" algn="l">
              <a:spcBef>
                <a:spcPts val="0"/>
              </a:spcBef>
              <a:spcAft>
                <a:spcPts val="0"/>
              </a:spcAft>
              <a:buNone/>
            </a:pPr>
            <a:r>
              <a:rPr lang="en" sz="5200"/>
              <a:t>You</a:t>
            </a:r>
            <a:endParaRPr sz="5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Block Diagram:</a:t>
            </a:r>
            <a:endParaRPr/>
          </a:p>
        </p:txBody>
      </p:sp>
      <p:pic>
        <p:nvPicPr>
          <p:cNvPr id="186" name="Google Shape;186;p29"/>
          <p:cNvPicPr preferRelativeResize="0"/>
          <p:nvPr/>
        </p:nvPicPr>
        <p:blipFill>
          <a:blip r:embed="rId3">
            <a:alphaModFix/>
          </a:blip>
          <a:stretch>
            <a:fillRect/>
          </a:stretch>
        </p:blipFill>
        <p:spPr>
          <a:xfrm>
            <a:off x="360500" y="1384025"/>
            <a:ext cx="5221049" cy="1380525"/>
          </a:xfrm>
          <a:prstGeom prst="rect">
            <a:avLst/>
          </a:prstGeom>
          <a:noFill/>
          <a:ln>
            <a:noFill/>
          </a:ln>
        </p:spPr>
      </p:pic>
      <p:pic>
        <p:nvPicPr>
          <p:cNvPr id="187" name="Google Shape;187;p29"/>
          <p:cNvPicPr preferRelativeResize="0"/>
          <p:nvPr/>
        </p:nvPicPr>
        <p:blipFill>
          <a:blip r:embed="rId4">
            <a:alphaModFix/>
          </a:blip>
          <a:stretch>
            <a:fillRect/>
          </a:stretch>
        </p:blipFill>
        <p:spPr>
          <a:xfrm>
            <a:off x="548825" y="2996225"/>
            <a:ext cx="4735400" cy="1222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al"/>
                <a:ea typeface="Arial"/>
                <a:cs typeface="Arial"/>
                <a:sym typeface="Arial"/>
              </a:rPr>
              <a:t>Pulse Code Modulation (PCM)</a:t>
            </a:r>
            <a:r>
              <a:rPr lang="en"/>
              <a:t>:</a:t>
            </a:r>
            <a:endParaRPr/>
          </a:p>
        </p:txBody>
      </p:sp>
      <p:sp>
        <p:nvSpPr>
          <p:cNvPr id="193" name="Google Shape;193;p30"/>
          <p:cNvSpPr txBox="1"/>
          <p:nvPr>
            <p:ph idx="1" type="body"/>
          </p:nvPr>
        </p:nvSpPr>
        <p:spPr>
          <a:xfrm>
            <a:off x="368000" y="1674547"/>
            <a:ext cx="5301300" cy="1599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sz="1700">
                <a:solidFill>
                  <a:schemeClr val="dk1"/>
                </a:solidFill>
                <a:latin typeface="Arial"/>
                <a:ea typeface="Arial"/>
                <a:cs typeface="Arial"/>
                <a:sym typeface="Arial"/>
              </a:rPr>
              <a:t>Pulse Code Modulation (PCM) is a method employed to </a:t>
            </a:r>
            <a:r>
              <a:rPr b="1" lang="en" sz="1700">
                <a:solidFill>
                  <a:schemeClr val="dk1"/>
                </a:solidFill>
                <a:latin typeface="Arial"/>
                <a:ea typeface="Arial"/>
                <a:cs typeface="Arial"/>
                <a:sym typeface="Arial"/>
              </a:rPr>
              <a:t>transform an analog signal into a digital format</a:t>
            </a:r>
            <a:r>
              <a:rPr lang="en" sz="1700">
                <a:solidFill>
                  <a:schemeClr val="dk1"/>
                </a:solidFill>
                <a:latin typeface="Arial"/>
                <a:ea typeface="Arial"/>
                <a:cs typeface="Arial"/>
                <a:sym typeface="Arial"/>
              </a:rPr>
              <a:t> by encoding its amplitude into a sequence of discrete pulses. This technique is fundamental for the digital representation of various types of analog signals, including audio and voice, enabling their efficient transmission, processing, and storage in digital systems.</a:t>
            </a:r>
            <a:endParaRPr b="1" sz="2400">
              <a:latin typeface="Lora"/>
              <a:ea typeface="Lora"/>
              <a:cs typeface="Lora"/>
              <a:sym typeface="Lora"/>
            </a:endParaRPr>
          </a:p>
        </p:txBody>
      </p:sp>
      <p:sp>
        <p:nvSpPr>
          <p:cNvPr id="194" name="Google Shape;194;p30"/>
          <p:cNvSpPr txBox="1"/>
          <p:nvPr>
            <p:ph idx="12" type="sldNum"/>
          </p:nvPr>
        </p:nvSpPr>
        <p:spPr>
          <a:xfrm>
            <a:off x="56062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5" name="Google Shape;195;p30"/>
          <p:cNvSpPr txBox="1"/>
          <p:nvPr/>
        </p:nvSpPr>
        <p:spPr>
          <a:xfrm>
            <a:off x="457200" y="2909600"/>
            <a:ext cx="3000000" cy="5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solidFill>
                <a:srgbClr val="162D5A"/>
              </a:solidFill>
              <a:latin typeface="Droid Serif"/>
              <a:ea typeface="Droid Serif"/>
              <a:cs typeface="Droid Serif"/>
              <a:sym typeface="Droid Serif"/>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 Sampling:</a:t>
            </a:r>
            <a:endParaRPr/>
          </a:p>
        </p:txBody>
      </p:sp>
      <p:sp>
        <p:nvSpPr>
          <p:cNvPr id="201" name="Google Shape;201;p31"/>
          <p:cNvSpPr txBox="1"/>
          <p:nvPr>
            <p:ph idx="1" type="body"/>
          </p:nvPr>
        </p:nvSpPr>
        <p:spPr>
          <a:xfrm>
            <a:off x="457200" y="1803344"/>
            <a:ext cx="5301300" cy="31614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Font typeface="Arial"/>
              <a:buChar char="●"/>
            </a:pPr>
            <a:r>
              <a:rPr lang="en" sz="1100">
                <a:solidFill>
                  <a:schemeClr val="dk1"/>
                </a:solidFill>
                <a:latin typeface="Arial"/>
                <a:ea typeface="Arial"/>
                <a:cs typeface="Arial"/>
                <a:sym typeface="Arial"/>
              </a:rPr>
              <a:t>According to the Nyquist theorem, the sampling rate must be at least </a:t>
            </a:r>
            <a:r>
              <a:rPr b="1" lang="en" sz="1100">
                <a:solidFill>
                  <a:schemeClr val="dk1"/>
                </a:solidFill>
                <a:latin typeface="Arial"/>
                <a:ea typeface="Arial"/>
                <a:cs typeface="Arial"/>
                <a:sym typeface="Arial"/>
              </a:rPr>
              <a:t>twice the highest frequency component of the analog signal</a:t>
            </a:r>
            <a:r>
              <a:rPr lang="en" sz="1100">
                <a:solidFill>
                  <a:schemeClr val="dk1"/>
                </a:solidFill>
                <a:latin typeface="Arial"/>
                <a:ea typeface="Arial"/>
                <a:cs typeface="Arial"/>
                <a:sym typeface="Arial"/>
              </a:rPr>
              <a:t> to prevent aliasing.</a:t>
            </a:r>
            <a:endParaRPr sz="1100">
              <a:solidFill>
                <a:schemeClr val="dk1"/>
              </a:solidFill>
              <a:latin typeface="Arial"/>
              <a:ea typeface="Arial"/>
              <a:cs typeface="Arial"/>
              <a:sym typeface="Arial"/>
            </a:endParaRPr>
          </a:p>
          <a:p>
            <a:pPr indent="0" lvl="0" marL="457200" rtl="0" algn="l">
              <a:lnSpc>
                <a:spcPct val="115000"/>
              </a:lnSpc>
              <a:spcBef>
                <a:spcPts val="1200"/>
              </a:spcBef>
              <a:spcAft>
                <a:spcPts val="0"/>
              </a:spcAft>
              <a:buNone/>
            </a:pPr>
            <a:r>
              <a:t/>
            </a:r>
            <a:endParaRPr sz="1100">
              <a:solidFill>
                <a:schemeClr val="dk1"/>
              </a:solidFill>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Font typeface="Arial"/>
              <a:buChar char="●"/>
            </a:pPr>
            <a:r>
              <a:rPr lang="en" sz="1100">
                <a:solidFill>
                  <a:schemeClr val="dk1"/>
                </a:solidFill>
                <a:latin typeface="Arial"/>
                <a:ea typeface="Arial"/>
                <a:cs typeface="Arial"/>
                <a:sym typeface="Arial"/>
              </a:rPr>
              <a:t>At each sampling interval, the amplitude of the analog signal is measured and recorded as a discrete value. </a:t>
            </a:r>
            <a:r>
              <a:rPr b="1" lang="en" sz="1100">
                <a:solidFill>
                  <a:schemeClr val="dk1"/>
                </a:solidFill>
                <a:latin typeface="Arial"/>
                <a:ea typeface="Arial"/>
                <a:cs typeface="Arial"/>
                <a:sym typeface="Arial"/>
              </a:rPr>
              <a:t>The result is a series of discrete samples</a:t>
            </a:r>
            <a:r>
              <a:rPr lang="en" sz="1100">
                <a:solidFill>
                  <a:schemeClr val="dk1"/>
                </a:solidFill>
                <a:latin typeface="Arial"/>
                <a:ea typeface="Arial"/>
                <a:cs typeface="Arial"/>
                <a:sym typeface="Arial"/>
              </a:rPr>
              <a:t> that represent the original continuous signal.</a:t>
            </a:r>
            <a:endParaRPr sz="1100">
              <a:solidFill>
                <a:schemeClr val="dk1"/>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Quantization:</a:t>
            </a:r>
            <a:endParaRPr/>
          </a:p>
        </p:txBody>
      </p:sp>
      <p:sp>
        <p:nvSpPr>
          <p:cNvPr id="207" name="Google Shape;207;p32"/>
          <p:cNvSpPr txBox="1"/>
          <p:nvPr>
            <p:ph idx="1" type="body"/>
          </p:nvPr>
        </p:nvSpPr>
        <p:spPr>
          <a:xfrm>
            <a:off x="457200" y="1406944"/>
            <a:ext cx="5301300" cy="3161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100">
              <a:solidFill>
                <a:schemeClr val="dk1"/>
              </a:solidFill>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Font typeface="Arial"/>
              <a:buChar char="●"/>
            </a:pPr>
            <a:r>
              <a:rPr b="1" lang="en" sz="1100">
                <a:solidFill>
                  <a:schemeClr val="dk1"/>
                </a:solidFill>
                <a:latin typeface="Arial"/>
                <a:ea typeface="Arial"/>
                <a:cs typeface="Arial"/>
                <a:sym typeface="Arial"/>
              </a:rPr>
              <a:t>Quantization Levels are Determined by the bit depth</a:t>
            </a:r>
            <a:r>
              <a:rPr lang="en" sz="1100">
                <a:solidFill>
                  <a:schemeClr val="dk1"/>
                </a:solidFill>
                <a:latin typeface="Arial"/>
                <a:ea typeface="Arial"/>
                <a:cs typeface="Arial"/>
                <a:sym typeface="Arial"/>
              </a:rPr>
              <a:t> of the PCM system. For example, an 8-bit quantizer has 256 possible levels (2^8), while a 16-bit quantizer has 65,536 levels (2^16). Higher bit depths provide more precise representations of the analog signal.</a:t>
            </a:r>
            <a:endParaRPr sz="1100">
              <a:solidFill>
                <a:schemeClr val="dk1"/>
              </a:solidFill>
              <a:latin typeface="Arial"/>
              <a:ea typeface="Arial"/>
              <a:cs typeface="Arial"/>
              <a:sym typeface="Arial"/>
            </a:endParaRPr>
          </a:p>
          <a:p>
            <a:pPr indent="0" lvl="0" marL="457200" rtl="0" algn="l">
              <a:lnSpc>
                <a:spcPct val="115000"/>
              </a:lnSpc>
              <a:spcBef>
                <a:spcPts val="1200"/>
              </a:spcBef>
              <a:spcAft>
                <a:spcPts val="0"/>
              </a:spcAft>
              <a:buNone/>
            </a:pPr>
            <a:r>
              <a:t/>
            </a:r>
            <a:endParaRPr sz="1100">
              <a:solidFill>
                <a:schemeClr val="dk1"/>
              </a:solidFill>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Font typeface="Arial"/>
              <a:buChar char="●"/>
            </a:pPr>
            <a:r>
              <a:rPr b="1" lang="en" sz="1100">
                <a:solidFill>
                  <a:schemeClr val="dk1"/>
                </a:solidFill>
                <a:latin typeface="Arial"/>
                <a:ea typeface="Arial"/>
                <a:cs typeface="Arial"/>
                <a:sym typeface="Arial"/>
              </a:rPr>
              <a:t>Each sampled value is approximated to the nearest level</a:t>
            </a:r>
            <a:r>
              <a:rPr lang="en" sz="1100">
                <a:solidFill>
                  <a:schemeClr val="dk1"/>
                </a:solidFill>
                <a:latin typeface="Arial"/>
                <a:ea typeface="Arial"/>
                <a:cs typeface="Arial"/>
                <a:sym typeface="Arial"/>
              </a:rPr>
              <a:t> from a finite set of discrete values.</a:t>
            </a:r>
            <a:endParaRPr sz="11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457200" y="563300"/>
            <a:ext cx="53013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 Encoding:</a:t>
            </a:r>
            <a:endParaRPr/>
          </a:p>
        </p:txBody>
      </p:sp>
      <p:sp>
        <p:nvSpPr>
          <p:cNvPr id="213" name="Google Shape;213;p33"/>
          <p:cNvSpPr txBox="1"/>
          <p:nvPr>
            <p:ph idx="1" type="body"/>
          </p:nvPr>
        </p:nvSpPr>
        <p:spPr>
          <a:xfrm>
            <a:off x="457200" y="991044"/>
            <a:ext cx="5301300" cy="3161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100">
              <a:solidFill>
                <a:schemeClr val="dk1"/>
              </a:solidFill>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Font typeface="Arial"/>
              <a:buChar char="●"/>
            </a:pPr>
            <a:r>
              <a:rPr b="1" lang="en" sz="1100">
                <a:solidFill>
                  <a:schemeClr val="dk1"/>
                </a:solidFill>
                <a:latin typeface="Arial"/>
                <a:ea typeface="Arial"/>
                <a:cs typeface="Arial"/>
                <a:sym typeface="Arial"/>
              </a:rPr>
              <a:t>The quantized values are converted into binary codes.</a:t>
            </a:r>
            <a:endParaRPr b="1" sz="1100">
              <a:solidFill>
                <a:schemeClr val="dk1"/>
              </a:solidFill>
              <a:latin typeface="Arial"/>
              <a:ea typeface="Arial"/>
              <a:cs typeface="Arial"/>
              <a:sym typeface="Arial"/>
            </a:endParaRPr>
          </a:p>
          <a:p>
            <a:pPr indent="0" lvl="0" marL="457200" rtl="0" algn="l">
              <a:lnSpc>
                <a:spcPct val="115000"/>
              </a:lnSpc>
              <a:spcBef>
                <a:spcPts val="1200"/>
              </a:spcBef>
              <a:spcAft>
                <a:spcPts val="0"/>
              </a:spcAft>
              <a:buNone/>
            </a:pPr>
            <a:r>
              <a:t/>
            </a:r>
            <a:endParaRPr sz="1100">
              <a:solidFill>
                <a:schemeClr val="dk1"/>
              </a:solidFill>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Font typeface="Arial"/>
              <a:buChar char="●"/>
            </a:pPr>
            <a:r>
              <a:rPr b="1" lang="en" sz="1100">
                <a:solidFill>
                  <a:schemeClr val="dk1"/>
                </a:solidFill>
                <a:latin typeface="Arial"/>
                <a:ea typeface="Arial"/>
                <a:cs typeface="Arial"/>
                <a:sym typeface="Arial"/>
              </a:rPr>
              <a:t>The resulting binary sequence is a stream of encoded values</a:t>
            </a:r>
            <a:r>
              <a:rPr lang="en" sz="1100">
                <a:solidFill>
                  <a:schemeClr val="dk1"/>
                </a:solidFill>
                <a:latin typeface="Arial"/>
                <a:ea typeface="Arial"/>
                <a:cs typeface="Arial"/>
                <a:sym typeface="Arial"/>
              </a:rPr>
              <a:t> that can be transmitted over digital communication channels or stored in digital media.</a:t>
            </a:r>
            <a:endParaRPr sz="1100">
              <a:solidFill>
                <a:schemeClr val="dk1"/>
              </a:solidFill>
              <a:latin typeface="Arial"/>
              <a:ea typeface="Arial"/>
              <a:cs typeface="Arial"/>
              <a:sym typeface="Arial"/>
            </a:endParaRPr>
          </a:p>
          <a:p>
            <a:pPr indent="0" lvl="0" marL="457200" rtl="0" algn="l">
              <a:lnSpc>
                <a:spcPct val="115000"/>
              </a:lnSpc>
              <a:spcBef>
                <a:spcPts val="1200"/>
              </a:spcBef>
              <a:spcAft>
                <a:spcPts val="0"/>
              </a:spcAft>
              <a:buNone/>
            </a:pPr>
            <a:r>
              <a:t/>
            </a:r>
            <a:endParaRPr sz="1100">
              <a:solidFill>
                <a:schemeClr val="dk1"/>
              </a:solidFill>
              <a:latin typeface="Arial"/>
              <a:ea typeface="Arial"/>
              <a:cs typeface="Arial"/>
              <a:sym typeface="Arial"/>
            </a:endParaRPr>
          </a:p>
          <a:p>
            <a:pPr indent="0" lvl="0" marL="457200" rtl="0" algn="l">
              <a:lnSpc>
                <a:spcPct val="115000"/>
              </a:lnSpc>
              <a:spcBef>
                <a:spcPts val="1200"/>
              </a:spcBef>
              <a:spcAft>
                <a:spcPts val="1200"/>
              </a:spcAft>
              <a:buClr>
                <a:schemeClr val="dk1"/>
              </a:buClr>
              <a:buSzPts val="1100"/>
              <a:buFont typeface="Arial"/>
              <a:buNone/>
            </a:pPr>
            <a:r>
              <a:t/>
            </a:r>
            <a:endParaRPr sz="1100">
              <a:solidFill>
                <a:schemeClr val="dk1"/>
              </a:solidFill>
              <a:latin typeface="Arial"/>
              <a:ea typeface="Arial"/>
              <a:cs typeface="Arial"/>
              <a:sym typeface="Arial"/>
            </a:endParaRPr>
          </a:p>
        </p:txBody>
      </p:sp>
      <p:pic>
        <p:nvPicPr>
          <p:cNvPr id="214" name="Google Shape;214;p33"/>
          <p:cNvPicPr preferRelativeResize="0"/>
          <p:nvPr/>
        </p:nvPicPr>
        <p:blipFill>
          <a:blip r:embed="rId3">
            <a:alphaModFix/>
          </a:blip>
          <a:stretch>
            <a:fillRect/>
          </a:stretch>
        </p:blipFill>
        <p:spPr>
          <a:xfrm>
            <a:off x="758525" y="3035100"/>
            <a:ext cx="4698649" cy="1117350"/>
          </a:xfrm>
          <a:prstGeom prst="rect">
            <a:avLst/>
          </a:prstGeom>
          <a:noFill/>
          <a:ln>
            <a:noFill/>
          </a:ln>
        </p:spPr>
      </p:pic>
      <p:pic>
        <p:nvPicPr>
          <p:cNvPr id="215" name="Google Shape;215;p33"/>
          <p:cNvPicPr preferRelativeResize="0"/>
          <p:nvPr/>
        </p:nvPicPr>
        <p:blipFill>
          <a:blip r:embed="rId4">
            <a:alphaModFix/>
          </a:blip>
          <a:stretch>
            <a:fillRect/>
          </a:stretch>
        </p:blipFill>
        <p:spPr>
          <a:xfrm>
            <a:off x="758525" y="4152450"/>
            <a:ext cx="4639200" cy="587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Nest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