
<file path=[Content_Types].xml><?xml version="1.0" encoding="utf-8"?>
<Types xmlns="http://schemas.openxmlformats.org/package/2006/content-types">
  <Default Extension="bin" ContentType="application/vnd.openxmlformats-officedocument.oleObject"/>
  <Default Extension="vsd" ContentType="application/vnd.visio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73" r:id="rId6"/>
    <p:sldId id="274" r:id="rId7"/>
    <p:sldId id="275" r:id="rId8"/>
    <p:sldId id="271" r:id="rId9"/>
    <p:sldId id="276" r:id="rId10"/>
    <p:sldId id="272" r:id="rId11"/>
    <p:sldId id="270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ECFC5-9573-46F4-8719-AF22A6B22F2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5FFEE-11CF-4BEF-ADCB-0AF7A2C29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7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5FFEE-11CF-4BEF-ADCB-0AF7A2C296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18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31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859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35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9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0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6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5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4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3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1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9BEE-3E46-4BFA-82D5-CA942542103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797850-7531-4DAD-867A-EAAE58783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8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Visio_2003-2010___1.vsd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8535" y="516827"/>
            <a:ext cx="9144000" cy="2387600"/>
          </a:xfrm>
        </p:spPr>
        <p:txBody>
          <a:bodyPr/>
          <a:lstStyle/>
          <a:p>
            <a:pPr algn="l"/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Cortex-M4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海洋标远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</a:t>
            </a:r>
            <a:r>
              <a:rPr lang="zh-CN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监控系统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46463"/>
          </a:xfrm>
          <a:noFill/>
        </p:spPr>
        <p:txBody>
          <a:bodyPr>
            <a:noAutofit/>
          </a:bodyPr>
          <a:lstStyle/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b="1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                 </a:t>
            </a:r>
            <a:r>
              <a:rPr lang="zh-CN" altLang="en-US" sz="2800" b="1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报告人： 陶维涛</a:t>
            </a:r>
            <a:endParaRPr lang="en-US" altLang="zh-CN" sz="2800" b="1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                      导     师：章雪挺</a:t>
            </a:r>
            <a:endParaRPr lang="en-US" altLang="zh-CN" sz="2800" b="1" dirty="0" smtClean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2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目前工作进展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74093"/>
            <a:ext cx="8596668" cy="4267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磁传感器测试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6" y="2423125"/>
            <a:ext cx="2587381" cy="34498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07" y="2423125"/>
            <a:ext cx="6136045" cy="34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375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研究进度安排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085748"/>
              </p:ext>
            </p:extLst>
          </p:nvPr>
        </p:nvGraphicFramePr>
        <p:xfrm>
          <a:off x="1357801" y="2172678"/>
          <a:ext cx="5996476" cy="3071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238"/>
                <a:gridCol w="2998238"/>
              </a:tblGrid>
              <a:tr h="642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时间段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研究工作</a:t>
                      </a:r>
                      <a:endParaRPr lang="zh-CN" altLang="en-US" sz="2800" dirty="0"/>
                    </a:p>
                  </a:txBody>
                  <a:tcPr/>
                </a:tc>
              </a:tr>
              <a:tr h="607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2016.1——2016.3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硬件电路设计</a:t>
                      </a:r>
                      <a:endParaRPr lang="zh-CN" altLang="en-US" dirty="0"/>
                    </a:p>
                  </a:txBody>
                  <a:tcPr/>
                </a:tc>
              </a:tr>
              <a:tr h="607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2016.4——2016.6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上位机设计</a:t>
                      </a:r>
                      <a:endParaRPr lang="zh-CN" altLang="en-US" dirty="0"/>
                    </a:p>
                  </a:txBody>
                  <a:tcPr/>
                </a:tc>
              </a:tr>
              <a:tr h="607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2016.7——2016.9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实验与系统完善</a:t>
                      </a:r>
                      <a:endParaRPr lang="zh-CN" altLang="en-US" dirty="0"/>
                    </a:p>
                  </a:txBody>
                  <a:tcPr/>
                </a:tc>
              </a:tr>
              <a:tr h="607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2016.10——2016.11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成果总结与论文写作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1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2560" y="2967335"/>
            <a:ext cx="26468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zh-CN" alt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5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4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32000"/>
            <a:ext cx="8596668" cy="35872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研究意义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研究内容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技术指标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技术路线与方案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目前工作进展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研究进度安排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2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784" y="2635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研究意义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61" y="1809994"/>
            <a:ext cx="4177757" cy="3535729"/>
          </a:xfrm>
        </p:spPr>
      </p:pic>
      <p:sp>
        <p:nvSpPr>
          <p:cNvPr id="5" name="文本框 4"/>
          <p:cNvSpPr txBox="1"/>
          <p:nvPr/>
        </p:nvSpPr>
        <p:spPr>
          <a:xfrm>
            <a:off x="5595818" y="1872517"/>
            <a:ext cx="4415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 algn="just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在海洋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浮标上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安装自动报警系统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可以实时观察浮标布放海域的真实场景，比如过往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船只实时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海况和浮标受到的船只碰撞或人为破坏等情况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，并拍照取证，对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浮标的安全运行发挥着非常重要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的作用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71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1288" y="562708"/>
            <a:ext cx="8596313" cy="844550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endParaRPr lang="zh-CN" altLang="en-US" sz="4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41601" y="10550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611693"/>
              </p:ext>
            </p:extLst>
          </p:nvPr>
        </p:nvGraphicFramePr>
        <p:xfrm>
          <a:off x="3235570" y="1500557"/>
          <a:ext cx="3313722" cy="521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5573199" imgH="8763934" progId="Visio.Drawing.11">
                  <p:embed/>
                </p:oleObj>
              </mc:Choice>
              <mc:Fallback>
                <p:oleObj name="Visio" r:id="rId4" imgW="5573199" imgH="87639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570" y="1500557"/>
                        <a:ext cx="3313722" cy="521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89170" y="1500557"/>
            <a:ext cx="235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系统架构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8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技术指标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船体靠近距离：不小于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10m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人体靠近距离：不小于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米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无线通信距离：不小于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千米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系统反应时间：不大于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秒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6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01600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技术路线与方案</a:t>
            </a:r>
            <a:r>
              <a:rPr lang="en-US" altLang="zh-CN" sz="4000" dirty="0">
                <a:solidFill>
                  <a:schemeClr val="tx1"/>
                </a:solidFill>
              </a:rPr>
              <a:t/>
            </a:r>
            <a:br>
              <a:rPr lang="en-US" altLang="zh-CN" sz="4000" dirty="0">
                <a:solidFill>
                  <a:schemeClr val="tx1"/>
                </a:solidFill>
              </a:rPr>
            </a:br>
            <a:endParaRPr lang="zh-CN" altLang="en-US" sz="40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93" y="681728"/>
            <a:ext cx="6714995" cy="82611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7569" y="1524000"/>
            <a:ext cx="2243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系统框图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8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954" y="55802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技术路线与方案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2954" y="1406769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上位机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30" y="1894524"/>
            <a:ext cx="6097856" cy="45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8862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目前工作进展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758463"/>
            <a:ext cx="8596668" cy="4282900"/>
          </a:xfrm>
        </p:spPr>
        <p:txBody>
          <a:bodyPr/>
          <a:lstStyle/>
          <a:p>
            <a:r>
              <a:rPr lang="zh-CN" altLang="en-US" dirty="0" smtClean="0"/>
              <a:t>摄像头，云台联合调试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5" y="2364152"/>
            <a:ext cx="5095631" cy="382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179" y="601374"/>
            <a:ext cx="8596668" cy="1320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目前工作进展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9" y="2172677"/>
            <a:ext cx="5805128" cy="34197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77" y="2407138"/>
            <a:ext cx="2430587" cy="27762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7179" y="1398954"/>
            <a:ext cx="4351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摄像头采集的图片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8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1549</TotalTime>
  <Words>195</Words>
  <Application>Microsoft Office PowerPoint</Application>
  <PresentationFormat>宽屏</PresentationFormat>
  <Paragraphs>45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方正姚体</vt:lpstr>
      <vt:lpstr>黑体</vt:lpstr>
      <vt:lpstr>华文仿宋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Visio</vt:lpstr>
      <vt:lpstr>基于Cortex-M4的海洋标远程监控系统</vt:lpstr>
      <vt:lpstr>目录</vt:lpstr>
      <vt:lpstr>研究意义</vt:lpstr>
      <vt:lpstr>研究内容</vt:lpstr>
      <vt:lpstr>技术指标</vt:lpstr>
      <vt:lpstr>技术路线与方案 </vt:lpstr>
      <vt:lpstr>PowerPoint 演示文稿</vt:lpstr>
      <vt:lpstr>目前工作进展 </vt:lpstr>
      <vt:lpstr>目前工作进展</vt:lpstr>
      <vt:lpstr>目前工作进展 </vt:lpstr>
      <vt:lpstr>研究进度安排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海洋浮标防盗报警装置研制</dc:title>
  <dc:creator>twt</dc:creator>
  <cp:lastModifiedBy>twt</cp:lastModifiedBy>
  <cp:revision>40</cp:revision>
  <dcterms:created xsi:type="dcterms:W3CDTF">2015-12-01T05:48:59Z</dcterms:created>
  <dcterms:modified xsi:type="dcterms:W3CDTF">2015-12-21T05:29:38Z</dcterms:modified>
</cp:coreProperties>
</file>