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C:/Users/Huawei/Desktop/咖啡肥胖可视化分析/Vosviewer/关键词共现图/res/关键词共现网络图.png关键词共现网络图"/>
          <p:cNvPicPr>
            <a:picLocks noChangeAspect="1"/>
          </p:cNvPicPr>
          <p:nvPr/>
        </p:nvPicPr>
        <p:blipFill>
          <a:blip r:embed="rId1"/>
          <a:srcRect l="5" r="5"/>
          <a:stretch>
            <a:fillRect/>
          </a:stretch>
        </p:blipFill>
        <p:spPr>
          <a:xfrm>
            <a:off x="1620520" y="0"/>
            <a:ext cx="8950960" cy="6858000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 rot="19560000">
            <a:off x="1740224" y="596386"/>
            <a:ext cx="4526579" cy="2463800"/>
          </a:xfrm>
          <a:custGeom>
            <a:avLst/>
            <a:gdLst>
              <a:gd name="connsiteX0" fmla="*/ 0 w 7128"/>
              <a:gd name="connsiteY0" fmla="*/ 2456 h 3880"/>
              <a:gd name="connsiteX1" fmla="*/ 3363 w 7128"/>
              <a:gd name="connsiteY1" fmla="*/ 0 h 3880"/>
              <a:gd name="connsiteX2" fmla="*/ 7048 w 7128"/>
              <a:gd name="connsiteY2" fmla="*/ 1983 h 3880"/>
              <a:gd name="connsiteX3" fmla="*/ 3363 w 7128"/>
              <a:gd name="connsiteY3" fmla="*/ 3880 h 3880"/>
              <a:gd name="connsiteX4" fmla="*/ 0 w 7128"/>
              <a:gd name="connsiteY4" fmla="*/ 2456 h 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8" h="3880">
                <a:moveTo>
                  <a:pt x="0" y="2456"/>
                </a:moveTo>
                <a:cubicBezTo>
                  <a:pt x="0" y="1385"/>
                  <a:pt x="1818" y="0"/>
                  <a:pt x="3363" y="0"/>
                </a:cubicBezTo>
                <a:cubicBezTo>
                  <a:pt x="4907" y="0"/>
                  <a:pt x="6465" y="821"/>
                  <a:pt x="7048" y="1983"/>
                </a:cubicBezTo>
                <a:cubicBezTo>
                  <a:pt x="7631" y="3145"/>
                  <a:pt x="4907" y="3880"/>
                  <a:pt x="3363" y="3880"/>
                </a:cubicBezTo>
                <a:cubicBezTo>
                  <a:pt x="1818" y="3880"/>
                  <a:pt x="0" y="3527"/>
                  <a:pt x="0" y="245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2360000">
            <a:off x="2512046" y="3045361"/>
            <a:ext cx="4522887" cy="3469932"/>
          </a:xfrm>
          <a:custGeom>
            <a:avLst/>
            <a:gdLst>
              <a:gd name="connsiteX0" fmla="*/ 9 w 7122"/>
              <a:gd name="connsiteY0" fmla="*/ 2286 h 5464"/>
              <a:gd name="connsiteX1" fmla="*/ 4007 w 7122"/>
              <a:gd name="connsiteY1" fmla="*/ 0 h 5464"/>
              <a:gd name="connsiteX2" fmla="*/ 7057 w 7122"/>
              <a:gd name="connsiteY2" fmla="*/ 1813 h 5464"/>
              <a:gd name="connsiteX3" fmla="*/ 5532 w 7122"/>
              <a:gd name="connsiteY3" fmla="*/ 3966 h 5464"/>
              <a:gd name="connsiteX4" fmla="*/ 3927 w 7122"/>
              <a:gd name="connsiteY4" fmla="*/ 5457 h 5464"/>
              <a:gd name="connsiteX5" fmla="*/ 2426 w 7122"/>
              <a:gd name="connsiteY5" fmla="*/ 4189 h 5464"/>
              <a:gd name="connsiteX6" fmla="*/ 9 w 7122"/>
              <a:gd name="connsiteY6" fmla="*/ 2286 h 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3" h="5464">
                <a:moveTo>
                  <a:pt x="9" y="2286"/>
                </a:moveTo>
                <a:cubicBezTo>
                  <a:pt x="9" y="1215"/>
                  <a:pt x="2462" y="0"/>
                  <a:pt x="4007" y="0"/>
                </a:cubicBezTo>
                <a:cubicBezTo>
                  <a:pt x="5551" y="0"/>
                  <a:pt x="6474" y="651"/>
                  <a:pt x="7057" y="1813"/>
                </a:cubicBezTo>
                <a:cubicBezTo>
                  <a:pt x="7438" y="2508"/>
                  <a:pt x="6054" y="3359"/>
                  <a:pt x="5532" y="3966"/>
                </a:cubicBezTo>
                <a:cubicBezTo>
                  <a:pt x="5264" y="4286"/>
                  <a:pt x="4462" y="5391"/>
                  <a:pt x="3927" y="5457"/>
                </a:cubicBezTo>
                <a:cubicBezTo>
                  <a:pt x="3155" y="5552"/>
                  <a:pt x="3079" y="4718"/>
                  <a:pt x="2426" y="4189"/>
                </a:cubicBezTo>
                <a:cubicBezTo>
                  <a:pt x="1773" y="3661"/>
                  <a:pt x="-149" y="3013"/>
                  <a:pt x="9" y="228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5160000">
            <a:off x="5010750" y="1206070"/>
            <a:ext cx="5343230" cy="3922328"/>
          </a:xfrm>
          <a:custGeom>
            <a:avLst/>
            <a:gdLst>
              <a:gd name="connsiteX0" fmla="*/ 50 w 8414"/>
              <a:gd name="connsiteY0" fmla="*/ 3966 h 6176"/>
              <a:gd name="connsiteX1" fmla="*/ 3961 w 8414"/>
              <a:gd name="connsiteY1" fmla="*/ 0 h 6176"/>
              <a:gd name="connsiteX2" fmla="*/ 8387 w 8414"/>
              <a:gd name="connsiteY2" fmla="*/ 2721 h 6176"/>
              <a:gd name="connsiteX3" fmla="*/ 5540 w 8414"/>
              <a:gd name="connsiteY3" fmla="*/ 5978 h 6176"/>
              <a:gd name="connsiteX4" fmla="*/ 3538 w 8414"/>
              <a:gd name="connsiteY4" fmla="*/ 6172 h 6176"/>
              <a:gd name="connsiteX5" fmla="*/ 50 w 8414"/>
              <a:gd name="connsiteY5" fmla="*/ 3966 h 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15" h="6177">
                <a:moveTo>
                  <a:pt x="50" y="3966"/>
                </a:moveTo>
                <a:cubicBezTo>
                  <a:pt x="-410" y="3060"/>
                  <a:pt x="2416" y="0"/>
                  <a:pt x="3961" y="0"/>
                </a:cubicBezTo>
                <a:cubicBezTo>
                  <a:pt x="5505" y="0"/>
                  <a:pt x="8093" y="1168"/>
                  <a:pt x="8387" y="2721"/>
                </a:cubicBezTo>
                <a:cubicBezTo>
                  <a:pt x="8681" y="4274"/>
                  <a:pt x="6547" y="5786"/>
                  <a:pt x="5540" y="5978"/>
                </a:cubicBezTo>
                <a:cubicBezTo>
                  <a:pt x="4393" y="6134"/>
                  <a:pt x="4664" y="6110"/>
                  <a:pt x="3538" y="6172"/>
                </a:cubicBezTo>
                <a:cubicBezTo>
                  <a:pt x="1993" y="6256"/>
                  <a:pt x="809" y="5248"/>
                  <a:pt x="50" y="396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26425" y="694055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#Cluster 1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52895" y="6097905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#Cluster 2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20520" y="1062355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#Cluster 3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清泽℡</cp:lastModifiedBy>
  <cp:revision>155</cp:revision>
  <dcterms:created xsi:type="dcterms:W3CDTF">2019-06-19T02:08:00Z</dcterms:created>
  <dcterms:modified xsi:type="dcterms:W3CDTF">2025-05-07T09:03:07Z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1D0C949E38F543D3AB87AD96489E9105_11</vt:lpwstr>
  </property>
</Properties>
</file>